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3" r:id="rId3"/>
    <p:sldId id="268" r:id="rId4"/>
    <p:sldId id="276" r:id="rId5"/>
    <p:sldId id="271" r:id="rId6"/>
    <p:sldId id="269" r:id="rId7"/>
    <p:sldId id="272" r:id="rId8"/>
    <p:sldId id="277" r:id="rId9"/>
    <p:sldId id="273" r:id="rId10"/>
    <p:sldId id="274" r:id="rId11"/>
    <p:sldId id="270" r:id="rId12"/>
    <p:sldId id="278" r:id="rId13"/>
    <p:sldId id="280" r:id="rId14"/>
    <p:sldId id="267" r:id="rId15"/>
    <p:sldId id="285" r:id="rId16"/>
    <p:sldId id="284" r:id="rId17"/>
    <p:sldId id="265" r:id="rId18"/>
    <p:sldId id="279" r:id="rId19"/>
    <p:sldId id="283" r:id="rId20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06A42-F88E-013C-C826-9AB53828429D}" v="16" dt="2023-03-27T09:35:23.459"/>
    <p1510:client id="{B206F73D-7D36-690D-6E3E-98E0CB143D56}" v="14" dt="2023-03-27T11:43:57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gnjen Orel" userId="96aea6cf-3a80-4fcc-8397-531994f45789" providerId="ADAL" clId="{C126549D-D0AC-4923-9647-105D400EEA48}"/>
    <pc:docChg chg="undo custSel addSld delSld modSld sldOrd">
      <pc:chgData name="Ognjen Orel" userId="96aea6cf-3a80-4fcc-8397-531994f45789" providerId="ADAL" clId="{C126549D-D0AC-4923-9647-105D400EEA48}" dt="2023-03-28T08:43:40.757" v="3726" actId="20577"/>
      <pc:docMkLst>
        <pc:docMk/>
      </pc:docMkLst>
      <pc:sldChg chg="modSp">
        <pc:chgData name="Ognjen Orel" userId="96aea6cf-3a80-4fcc-8397-531994f45789" providerId="ADAL" clId="{C126549D-D0AC-4923-9647-105D400EEA48}" dt="2023-03-27T13:57:35.191" v="3255" actId="20577"/>
        <pc:sldMkLst>
          <pc:docMk/>
          <pc:sldMk cId="4121741710" sldId="260"/>
        </pc:sldMkLst>
        <pc:spChg chg="mod">
          <ac:chgData name="Ognjen Orel" userId="96aea6cf-3a80-4fcc-8397-531994f45789" providerId="ADAL" clId="{C126549D-D0AC-4923-9647-105D400EEA48}" dt="2023-03-27T13:57:35.191" v="3255" actId="20577"/>
          <ac:spMkLst>
            <pc:docMk/>
            <pc:sldMk cId="4121741710" sldId="260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19T13:48:44.085" v="101" actId="20577"/>
          <ac:spMkLst>
            <pc:docMk/>
            <pc:sldMk cId="4121741710" sldId="260"/>
            <ac:spMk id="3" creationId="{00000000-0000-0000-0000-000000000000}"/>
          </ac:spMkLst>
        </pc:spChg>
      </pc:sldChg>
      <pc:sldChg chg="modSp">
        <pc:chgData name="Ognjen Orel" userId="96aea6cf-3a80-4fcc-8397-531994f45789" providerId="ADAL" clId="{C126549D-D0AC-4923-9647-105D400EEA48}" dt="2023-03-27T13:57:45.054" v="3275" actId="20577"/>
        <pc:sldMkLst>
          <pc:docMk/>
          <pc:sldMk cId="3529837679" sldId="263"/>
        </pc:sldMkLst>
        <pc:spChg chg="mod">
          <ac:chgData name="Ognjen Orel" userId="96aea6cf-3a80-4fcc-8397-531994f45789" providerId="ADAL" clId="{C126549D-D0AC-4923-9647-105D400EEA48}" dt="2023-03-19T13:50:54.350" v="379" actId="20577"/>
          <ac:spMkLst>
            <pc:docMk/>
            <pc:sldMk cId="3529837679" sldId="263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27T13:57:45.054" v="3275" actId="20577"/>
          <ac:spMkLst>
            <pc:docMk/>
            <pc:sldMk cId="3529837679" sldId="263"/>
            <ac:spMk id="3" creationId="{00000000-0000-0000-0000-000000000000}"/>
          </ac:spMkLst>
        </pc:spChg>
      </pc:sldChg>
      <pc:sldChg chg="modSp">
        <pc:chgData name="Ognjen Orel" userId="96aea6cf-3a80-4fcc-8397-531994f45789" providerId="ADAL" clId="{C126549D-D0AC-4923-9647-105D400EEA48}" dt="2023-03-27T14:42:27.318" v="3478" actId="20577"/>
        <pc:sldMkLst>
          <pc:docMk/>
          <pc:sldMk cId="3625318806" sldId="265"/>
        </pc:sldMkLst>
        <pc:spChg chg="mod">
          <ac:chgData name="Ognjen Orel" userId="96aea6cf-3a80-4fcc-8397-531994f45789" providerId="ADAL" clId="{C126549D-D0AC-4923-9647-105D400EEA48}" dt="2023-03-27T14:42:12.592" v="3457" actId="20577"/>
          <ac:spMkLst>
            <pc:docMk/>
            <pc:sldMk cId="3625318806" sldId="265"/>
            <ac:spMk id="4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27T14:42:27.318" v="3478" actId="20577"/>
          <ac:spMkLst>
            <pc:docMk/>
            <pc:sldMk cId="3625318806" sldId="265"/>
            <ac:spMk id="5" creationId="{00000000-0000-0000-0000-000000000000}"/>
          </ac:spMkLst>
        </pc:spChg>
      </pc:sldChg>
      <pc:sldChg chg="modSp">
        <pc:chgData name="Ognjen Orel" userId="96aea6cf-3a80-4fcc-8397-531994f45789" providerId="ADAL" clId="{C126549D-D0AC-4923-9647-105D400EEA48}" dt="2023-03-28T08:12:36.855" v="3644" actId="20577"/>
        <pc:sldMkLst>
          <pc:docMk/>
          <pc:sldMk cId="2584097976" sldId="267"/>
        </pc:sldMkLst>
        <pc:spChg chg="mod">
          <ac:chgData name="Ognjen Orel" userId="96aea6cf-3a80-4fcc-8397-531994f45789" providerId="ADAL" clId="{C126549D-D0AC-4923-9647-105D400EEA48}" dt="2023-03-28T08:12:36.855" v="3644" actId="20577"/>
          <ac:spMkLst>
            <pc:docMk/>
            <pc:sldMk cId="2584097976" sldId="267"/>
            <ac:spMk id="5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27T14:47:50.764" v="3555" actId="20577"/>
          <ac:spMkLst>
            <pc:docMk/>
            <pc:sldMk cId="2584097976" sldId="267"/>
            <ac:spMk id="7" creationId="{00000000-0000-0000-0000-000000000000}"/>
          </ac:spMkLst>
        </pc:spChg>
        <pc:picChg chg="mod ord">
          <ac:chgData name="Ognjen Orel" userId="96aea6cf-3a80-4fcc-8397-531994f45789" providerId="ADAL" clId="{C126549D-D0AC-4923-9647-105D400EEA48}" dt="2023-03-27T14:48:16.796" v="3566" actId="1037"/>
          <ac:picMkLst>
            <pc:docMk/>
            <pc:sldMk cId="2584097976" sldId="267"/>
            <ac:picMk id="2" creationId="{3CC64F11-9EE3-A16E-26C6-AE3361C85433}"/>
          </ac:picMkLst>
        </pc:picChg>
      </pc:sldChg>
      <pc:sldChg chg="modSp add">
        <pc:chgData name="Ognjen Orel" userId="96aea6cf-3a80-4fcc-8397-531994f45789" providerId="ADAL" clId="{C126549D-D0AC-4923-9647-105D400EEA48}" dt="2023-03-20T16:39:55.611" v="2855" actId="20577"/>
        <pc:sldMkLst>
          <pc:docMk/>
          <pc:sldMk cId="906150761" sldId="268"/>
        </pc:sldMkLst>
        <pc:spChg chg="mod">
          <ac:chgData name="Ognjen Orel" userId="96aea6cf-3a80-4fcc-8397-531994f45789" providerId="ADAL" clId="{C126549D-D0AC-4923-9647-105D400EEA48}" dt="2023-03-19T14:20:44.728" v="2206" actId="20577"/>
          <ac:spMkLst>
            <pc:docMk/>
            <pc:sldMk cId="906150761" sldId="268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20T16:39:55.611" v="2855" actId="20577"/>
          <ac:spMkLst>
            <pc:docMk/>
            <pc:sldMk cId="906150761" sldId="268"/>
            <ac:spMk id="3" creationId="{00000000-0000-0000-0000-000000000000}"/>
          </ac:spMkLst>
        </pc:spChg>
      </pc:sldChg>
      <pc:sldChg chg="modSp add">
        <pc:chgData name="Ognjen Orel" userId="96aea6cf-3a80-4fcc-8397-531994f45789" providerId="ADAL" clId="{C126549D-D0AC-4923-9647-105D400EEA48}" dt="2023-03-19T14:09:13.277" v="1155" actId="20577"/>
        <pc:sldMkLst>
          <pc:docMk/>
          <pc:sldMk cId="1737674947" sldId="269"/>
        </pc:sldMkLst>
        <pc:spChg chg="mod">
          <ac:chgData name="Ognjen Orel" userId="96aea6cf-3a80-4fcc-8397-531994f45789" providerId="ADAL" clId="{C126549D-D0AC-4923-9647-105D400EEA48}" dt="2023-03-19T13:51:35.952" v="464" actId="20577"/>
          <ac:spMkLst>
            <pc:docMk/>
            <pc:sldMk cId="1737674947" sldId="269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19T14:09:13.277" v="1155" actId="20577"/>
          <ac:spMkLst>
            <pc:docMk/>
            <pc:sldMk cId="1737674947" sldId="269"/>
            <ac:spMk id="3" creationId="{00000000-0000-0000-0000-000000000000}"/>
          </ac:spMkLst>
        </pc:spChg>
      </pc:sldChg>
      <pc:sldChg chg="modSp add">
        <pc:chgData name="Ognjen Orel" userId="96aea6cf-3a80-4fcc-8397-531994f45789" providerId="ADAL" clId="{C126549D-D0AC-4923-9647-105D400EEA48}" dt="2023-03-27T14:45:14.503" v="3484" actId="1076"/>
        <pc:sldMkLst>
          <pc:docMk/>
          <pc:sldMk cId="3558367437" sldId="270"/>
        </pc:sldMkLst>
        <pc:spChg chg="mod">
          <ac:chgData name="Ognjen Orel" userId="96aea6cf-3a80-4fcc-8397-531994f45789" providerId="ADAL" clId="{C126549D-D0AC-4923-9647-105D400EEA48}" dt="2023-03-19T13:51:56.104" v="498" actId="20577"/>
          <ac:spMkLst>
            <pc:docMk/>
            <pc:sldMk cId="3558367437" sldId="270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27T14:45:05.281" v="3483" actId="6549"/>
          <ac:spMkLst>
            <pc:docMk/>
            <pc:sldMk cId="3558367437" sldId="270"/>
            <ac:spMk id="3" creationId="{00000000-0000-0000-0000-000000000000}"/>
          </ac:spMkLst>
        </pc:spChg>
        <pc:picChg chg="mod">
          <ac:chgData name="Ognjen Orel" userId="96aea6cf-3a80-4fcc-8397-531994f45789" providerId="ADAL" clId="{C126549D-D0AC-4923-9647-105D400EEA48}" dt="2023-03-27T14:45:14.503" v="3484" actId="1076"/>
          <ac:picMkLst>
            <pc:docMk/>
            <pc:sldMk cId="3558367437" sldId="270"/>
            <ac:picMk id="4" creationId="{5FDEEA1D-0360-89AC-ACC7-8AB2FB2B3BB0}"/>
          </ac:picMkLst>
        </pc:picChg>
      </pc:sldChg>
      <pc:sldChg chg="modSp add ord">
        <pc:chgData name="Ognjen Orel" userId="96aea6cf-3a80-4fcc-8397-531994f45789" providerId="ADAL" clId="{C126549D-D0AC-4923-9647-105D400EEA48}" dt="2023-03-20T16:52:58.216" v="3130" actId="20577"/>
        <pc:sldMkLst>
          <pc:docMk/>
          <pc:sldMk cId="2497202921" sldId="271"/>
        </pc:sldMkLst>
        <pc:spChg chg="mod">
          <ac:chgData name="Ognjen Orel" userId="96aea6cf-3a80-4fcc-8397-531994f45789" providerId="ADAL" clId="{C126549D-D0AC-4923-9647-105D400EEA48}" dt="2023-03-20T16:52:58.216" v="3130" actId="20577"/>
          <ac:spMkLst>
            <pc:docMk/>
            <pc:sldMk cId="2497202921" sldId="271"/>
            <ac:spMk id="3" creationId="{00000000-0000-0000-0000-000000000000}"/>
          </ac:spMkLst>
        </pc:spChg>
      </pc:sldChg>
      <pc:sldChg chg="modSp add">
        <pc:chgData name="Ognjen Orel" userId="96aea6cf-3a80-4fcc-8397-531994f45789" providerId="ADAL" clId="{C126549D-D0AC-4923-9647-105D400EEA48}" dt="2023-03-19T14:11:13.709" v="1377"/>
        <pc:sldMkLst>
          <pc:docMk/>
          <pc:sldMk cId="152183116" sldId="272"/>
        </pc:sldMkLst>
        <pc:spChg chg="mod">
          <ac:chgData name="Ognjen Orel" userId="96aea6cf-3a80-4fcc-8397-531994f45789" providerId="ADAL" clId="{C126549D-D0AC-4923-9647-105D400EEA48}" dt="2023-03-19T14:11:13.709" v="1377"/>
          <ac:spMkLst>
            <pc:docMk/>
            <pc:sldMk cId="152183116" sldId="272"/>
            <ac:spMk id="3" creationId="{00000000-0000-0000-0000-000000000000}"/>
          </ac:spMkLst>
        </pc:spChg>
      </pc:sldChg>
      <pc:sldChg chg="modSp add">
        <pc:chgData name="Ognjen Orel" userId="96aea6cf-3a80-4fcc-8397-531994f45789" providerId="ADAL" clId="{C126549D-D0AC-4923-9647-105D400EEA48}" dt="2023-03-19T14:28:12.601" v="2517" actId="20577"/>
        <pc:sldMkLst>
          <pc:docMk/>
          <pc:sldMk cId="1529796229" sldId="273"/>
        </pc:sldMkLst>
        <pc:spChg chg="mod">
          <ac:chgData name="Ognjen Orel" userId="96aea6cf-3a80-4fcc-8397-531994f45789" providerId="ADAL" clId="{C126549D-D0AC-4923-9647-105D400EEA48}" dt="2023-03-19T14:11:43.527" v="1427" actId="20577"/>
          <ac:spMkLst>
            <pc:docMk/>
            <pc:sldMk cId="1529796229" sldId="273"/>
            <ac:spMk id="2" creationId="{00000000-0000-0000-0000-000000000000}"/>
          </ac:spMkLst>
        </pc:spChg>
        <pc:spChg chg="mod">
          <ac:chgData name="Ognjen Orel" userId="96aea6cf-3a80-4fcc-8397-531994f45789" providerId="ADAL" clId="{C126549D-D0AC-4923-9647-105D400EEA48}" dt="2023-03-19T14:28:12.601" v="2517" actId="20577"/>
          <ac:spMkLst>
            <pc:docMk/>
            <pc:sldMk cId="1529796229" sldId="273"/>
            <ac:spMk id="3" creationId="{00000000-0000-0000-0000-000000000000}"/>
          </ac:spMkLst>
        </pc:spChg>
      </pc:sldChg>
      <pc:sldChg chg="modSp add">
        <pc:chgData name="Ognjen Orel" userId="96aea6cf-3a80-4fcc-8397-531994f45789" providerId="ADAL" clId="{C126549D-D0AC-4923-9647-105D400EEA48}" dt="2023-03-27T13:58:52.104" v="3277"/>
        <pc:sldMkLst>
          <pc:docMk/>
          <pc:sldMk cId="3275106805" sldId="274"/>
        </pc:sldMkLst>
        <pc:spChg chg="mod">
          <ac:chgData name="Ognjen Orel" userId="96aea6cf-3a80-4fcc-8397-531994f45789" providerId="ADAL" clId="{C126549D-D0AC-4923-9647-105D400EEA48}" dt="2023-03-27T13:58:52.104" v="3277"/>
          <ac:spMkLst>
            <pc:docMk/>
            <pc:sldMk cId="3275106805" sldId="274"/>
            <ac:spMk id="3" creationId="{00000000-0000-0000-0000-000000000000}"/>
          </ac:spMkLst>
        </pc:spChg>
      </pc:sldChg>
      <pc:sldChg chg="modSp add del">
        <pc:chgData name="Ognjen Orel" userId="96aea6cf-3a80-4fcc-8397-531994f45789" providerId="ADAL" clId="{C126549D-D0AC-4923-9647-105D400EEA48}" dt="2023-03-27T13:58:54.726" v="3278" actId="2696"/>
        <pc:sldMkLst>
          <pc:docMk/>
          <pc:sldMk cId="74320694" sldId="275"/>
        </pc:sldMkLst>
        <pc:spChg chg="mod">
          <ac:chgData name="Ognjen Orel" userId="96aea6cf-3a80-4fcc-8397-531994f45789" providerId="ADAL" clId="{C126549D-D0AC-4923-9647-105D400EEA48}" dt="2023-03-19T14:27:37.253" v="2450" actId="20577"/>
          <ac:spMkLst>
            <pc:docMk/>
            <pc:sldMk cId="74320694" sldId="275"/>
            <ac:spMk id="3" creationId="{00000000-0000-0000-0000-000000000000}"/>
          </ac:spMkLst>
        </pc:spChg>
      </pc:sldChg>
      <pc:sldChg chg="addSp delSp modSp add mod">
        <pc:chgData name="Ognjen Orel" userId="96aea6cf-3a80-4fcc-8397-531994f45789" providerId="ADAL" clId="{C126549D-D0AC-4923-9647-105D400EEA48}" dt="2023-03-20T16:48:13.468" v="2978" actId="122"/>
        <pc:sldMkLst>
          <pc:docMk/>
          <pc:sldMk cId="1835884452" sldId="276"/>
        </pc:sldMkLst>
        <pc:spChg chg="mod">
          <ac:chgData name="Ognjen Orel" userId="96aea6cf-3a80-4fcc-8397-531994f45789" providerId="ADAL" clId="{C126549D-D0AC-4923-9647-105D400EEA48}" dt="2023-03-19T14:30:50.477" v="2631" actId="20577"/>
          <ac:spMkLst>
            <pc:docMk/>
            <pc:sldMk cId="1835884452" sldId="276"/>
            <ac:spMk id="2" creationId="{00000000-0000-0000-0000-000000000000}"/>
          </ac:spMkLst>
        </pc:spChg>
        <pc:spChg chg="del mod">
          <ac:chgData name="Ognjen Orel" userId="96aea6cf-3a80-4fcc-8397-531994f45789" providerId="ADAL" clId="{C126549D-D0AC-4923-9647-105D400EEA48}" dt="2023-03-20T16:43:52.271" v="2868" actId="478"/>
          <ac:spMkLst>
            <pc:docMk/>
            <pc:sldMk cId="1835884452" sldId="276"/>
            <ac:spMk id="3" creationId="{00000000-0000-0000-0000-000000000000}"/>
          </ac:spMkLst>
        </pc:spChg>
        <pc:spChg chg="add del mod">
          <ac:chgData name="Ognjen Orel" userId="96aea6cf-3a80-4fcc-8397-531994f45789" providerId="ADAL" clId="{C126549D-D0AC-4923-9647-105D400EEA48}" dt="2023-03-20T16:43:55.024" v="2869" actId="478"/>
          <ac:spMkLst>
            <pc:docMk/>
            <pc:sldMk cId="1835884452" sldId="276"/>
            <ac:spMk id="8" creationId="{73095DBB-51FF-485F-B546-D1F9B39B7123}"/>
          </ac:spMkLst>
        </pc:spChg>
        <pc:graphicFrameChg chg="add mod">
          <ac:chgData name="Ognjen Orel" userId="96aea6cf-3a80-4fcc-8397-531994f45789" providerId="ADAL" clId="{C126549D-D0AC-4923-9647-105D400EEA48}" dt="2023-03-20T16:44:25.956" v="2873" actId="1076"/>
          <ac:graphicFrameMkLst>
            <pc:docMk/>
            <pc:sldMk cId="1835884452" sldId="276"/>
            <ac:graphicFrameMk id="6" creationId="{E96354C0-8908-461F-8BC2-CE1569C4AC11}"/>
          </ac:graphicFrameMkLst>
        </pc:graphicFrameChg>
        <pc:graphicFrameChg chg="add mod modGraphic">
          <ac:chgData name="Ognjen Orel" userId="96aea6cf-3a80-4fcc-8397-531994f45789" providerId="ADAL" clId="{C126549D-D0AC-4923-9647-105D400EEA48}" dt="2023-03-20T16:48:13.468" v="2978" actId="122"/>
          <ac:graphicFrameMkLst>
            <pc:docMk/>
            <pc:sldMk cId="1835884452" sldId="276"/>
            <ac:graphicFrameMk id="9" creationId="{CBDE8DC1-F3DE-4979-B81E-80C388B3EEC8}"/>
          </ac:graphicFrameMkLst>
        </pc:graphicFrameChg>
      </pc:sldChg>
      <pc:sldChg chg="addSp delSp modSp add mod">
        <pc:chgData name="Ognjen Orel" userId="96aea6cf-3a80-4fcc-8397-531994f45789" providerId="ADAL" clId="{C126549D-D0AC-4923-9647-105D400EEA48}" dt="2023-03-20T16:59:40.175" v="3252" actId="1076"/>
        <pc:sldMkLst>
          <pc:docMk/>
          <pc:sldMk cId="2656761964" sldId="277"/>
        </pc:sldMkLst>
        <pc:spChg chg="mod">
          <ac:chgData name="Ognjen Orel" userId="96aea6cf-3a80-4fcc-8397-531994f45789" providerId="ADAL" clId="{C126549D-D0AC-4923-9647-105D400EEA48}" dt="2023-03-20T16:50:42.300" v="2993" actId="20577"/>
          <ac:spMkLst>
            <pc:docMk/>
            <pc:sldMk cId="2656761964" sldId="277"/>
            <ac:spMk id="2" creationId="{00000000-0000-0000-0000-000000000000}"/>
          </ac:spMkLst>
        </pc:spChg>
        <pc:spChg chg="del mod">
          <ac:chgData name="Ognjen Orel" userId="96aea6cf-3a80-4fcc-8397-531994f45789" providerId="ADAL" clId="{C126549D-D0AC-4923-9647-105D400EEA48}" dt="2023-03-20T16:57:45.654" v="3222" actId="478"/>
          <ac:spMkLst>
            <pc:docMk/>
            <pc:sldMk cId="2656761964" sldId="277"/>
            <ac:spMk id="3" creationId="{00000000-0000-0000-0000-000000000000}"/>
          </ac:spMkLst>
        </pc:spChg>
        <pc:spChg chg="add mod">
          <ac:chgData name="Ognjen Orel" userId="96aea6cf-3a80-4fcc-8397-531994f45789" providerId="ADAL" clId="{C126549D-D0AC-4923-9647-105D400EEA48}" dt="2023-03-20T16:59:40.175" v="3252" actId="1076"/>
          <ac:spMkLst>
            <pc:docMk/>
            <pc:sldMk cId="2656761964" sldId="277"/>
            <ac:spMk id="7" creationId="{E2F3D6BF-33CD-445C-BB42-1DA4766C415C}"/>
          </ac:spMkLst>
        </pc:spChg>
        <pc:spChg chg="add mod">
          <ac:chgData name="Ognjen Orel" userId="96aea6cf-3a80-4fcc-8397-531994f45789" providerId="ADAL" clId="{C126549D-D0AC-4923-9647-105D400EEA48}" dt="2023-03-20T16:59:40.175" v="3252" actId="1076"/>
          <ac:spMkLst>
            <pc:docMk/>
            <pc:sldMk cId="2656761964" sldId="277"/>
            <ac:spMk id="8" creationId="{623E8321-A552-4515-B687-47101A1ADCA4}"/>
          </ac:spMkLst>
        </pc:spChg>
        <pc:spChg chg="add mod">
          <ac:chgData name="Ognjen Orel" userId="96aea6cf-3a80-4fcc-8397-531994f45789" providerId="ADAL" clId="{C126549D-D0AC-4923-9647-105D400EEA48}" dt="2023-03-20T16:59:40.175" v="3252" actId="1076"/>
          <ac:spMkLst>
            <pc:docMk/>
            <pc:sldMk cId="2656761964" sldId="277"/>
            <ac:spMk id="9" creationId="{40294854-3E96-4115-A50B-DB43161A0DE5}"/>
          </ac:spMkLst>
        </pc:spChg>
        <pc:spChg chg="add mod">
          <ac:chgData name="Ognjen Orel" userId="96aea6cf-3a80-4fcc-8397-531994f45789" providerId="ADAL" clId="{C126549D-D0AC-4923-9647-105D400EEA48}" dt="2023-03-20T16:59:40.175" v="3252" actId="1076"/>
          <ac:spMkLst>
            <pc:docMk/>
            <pc:sldMk cId="2656761964" sldId="277"/>
            <ac:spMk id="10" creationId="{8206FB05-9088-4F57-8881-12505A01B849}"/>
          </ac:spMkLst>
        </pc:spChg>
        <pc:spChg chg="add del mod">
          <ac:chgData name="Ognjen Orel" userId="96aea6cf-3a80-4fcc-8397-531994f45789" providerId="ADAL" clId="{C126549D-D0AC-4923-9647-105D400EEA48}" dt="2023-03-20T16:57:47.878" v="3223" actId="478"/>
          <ac:spMkLst>
            <pc:docMk/>
            <pc:sldMk cId="2656761964" sldId="277"/>
            <ac:spMk id="12" creationId="{A36E826B-AA17-4032-92CE-7217C4901416}"/>
          </ac:spMkLst>
        </pc:spChg>
        <pc:graphicFrameChg chg="add mod">
          <ac:chgData name="Ognjen Orel" userId="96aea6cf-3a80-4fcc-8397-531994f45789" providerId="ADAL" clId="{C126549D-D0AC-4923-9647-105D400EEA48}" dt="2023-03-20T16:58:27.131" v="3247" actId="14100"/>
          <ac:graphicFrameMkLst>
            <pc:docMk/>
            <pc:sldMk cId="2656761964" sldId="277"/>
            <ac:graphicFrameMk id="6" creationId="{D30C9D83-9BC8-47D4-8880-8F8B19E18B79}"/>
          </ac:graphicFrameMkLst>
        </pc:graphicFrameChg>
      </pc:sldChg>
      <pc:sldChg chg="modSp">
        <pc:chgData name="Ognjen Orel" userId="96aea6cf-3a80-4fcc-8397-531994f45789" providerId="ADAL" clId="{C126549D-D0AC-4923-9647-105D400EEA48}" dt="2023-03-28T08:43:40.757" v="3726" actId="20577"/>
        <pc:sldMkLst>
          <pc:docMk/>
          <pc:sldMk cId="2471828226" sldId="278"/>
        </pc:sldMkLst>
        <pc:spChg chg="mod">
          <ac:chgData name="Ognjen Orel" userId="96aea6cf-3a80-4fcc-8397-531994f45789" providerId="ADAL" clId="{C126549D-D0AC-4923-9647-105D400EEA48}" dt="2023-03-28T08:43:40.757" v="3726" actId="20577"/>
          <ac:spMkLst>
            <pc:docMk/>
            <pc:sldMk cId="2471828226" sldId="278"/>
            <ac:spMk id="3" creationId="{0CC9F8ED-9F80-8966-0B79-CF5341BB720B}"/>
          </ac:spMkLst>
        </pc:spChg>
        <pc:picChg chg="mod">
          <ac:chgData name="Ognjen Orel" userId="96aea6cf-3a80-4fcc-8397-531994f45789" providerId="ADAL" clId="{C126549D-D0AC-4923-9647-105D400EEA48}" dt="2023-03-27T14:34:30.175" v="3398" actId="1076"/>
          <ac:picMkLst>
            <pc:docMk/>
            <pc:sldMk cId="2471828226" sldId="278"/>
            <ac:picMk id="5" creationId="{5D397105-D438-650F-4007-891CCA7CB5F2}"/>
          </ac:picMkLst>
        </pc:picChg>
      </pc:sldChg>
      <pc:sldChg chg="ord">
        <pc:chgData name="Ognjen Orel" userId="96aea6cf-3a80-4fcc-8397-531994f45789" providerId="ADAL" clId="{C126549D-D0AC-4923-9647-105D400EEA48}" dt="2023-03-27T14:53:04.156" v="3629"/>
        <pc:sldMkLst>
          <pc:docMk/>
          <pc:sldMk cId="2482306556" sldId="279"/>
        </pc:sldMkLst>
      </pc:sldChg>
      <pc:sldChg chg="delSp modSp ord">
        <pc:chgData name="Ognjen Orel" userId="96aea6cf-3a80-4fcc-8397-531994f45789" providerId="ADAL" clId="{C126549D-D0AC-4923-9647-105D400EEA48}" dt="2023-03-28T08:41:52.432" v="3648" actId="20577"/>
        <pc:sldMkLst>
          <pc:docMk/>
          <pc:sldMk cId="2235763805" sldId="280"/>
        </pc:sldMkLst>
        <pc:spChg chg="mod">
          <ac:chgData name="Ognjen Orel" userId="96aea6cf-3a80-4fcc-8397-531994f45789" providerId="ADAL" clId="{C126549D-D0AC-4923-9647-105D400EEA48}" dt="2023-03-28T08:41:52.432" v="3648" actId="20577"/>
          <ac:spMkLst>
            <pc:docMk/>
            <pc:sldMk cId="2235763805" sldId="280"/>
            <ac:spMk id="3" creationId="{81A07D22-19E2-F1F7-086E-2898ECE52F3D}"/>
          </ac:spMkLst>
        </pc:spChg>
        <pc:picChg chg="del mod">
          <ac:chgData name="Ognjen Orel" userId="96aea6cf-3a80-4fcc-8397-531994f45789" providerId="ADAL" clId="{C126549D-D0AC-4923-9647-105D400EEA48}" dt="2023-03-27T14:49:30.591" v="3572" actId="478"/>
          <ac:picMkLst>
            <pc:docMk/>
            <pc:sldMk cId="2235763805" sldId="280"/>
            <ac:picMk id="5" creationId="{BA3AC6AD-F137-4B49-AF7D-CC47C3A3B536}"/>
          </ac:picMkLst>
        </pc:picChg>
      </pc:sldChg>
      <pc:sldChg chg="ord">
        <pc:chgData name="Ognjen Orel" userId="96aea6cf-3a80-4fcc-8397-531994f45789" providerId="ADAL" clId="{C126549D-D0AC-4923-9647-105D400EEA48}" dt="2023-03-27T14:53:04.156" v="3629"/>
        <pc:sldMkLst>
          <pc:docMk/>
          <pc:sldMk cId="3295364373" sldId="283"/>
        </pc:sldMkLst>
      </pc:sldChg>
      <pc:sldChg chg="delSp modSp add">
        <pc:chgData name="Ognjen Orel" userId="96aea6cf-3a80-4fcc-8397-531994f45789" providerId="ADAL" clId="{C126549D-D0AC-4923-9647-105D400EEA48}" dt="2023-03-27T14:49:51.968" v="3595" actId="1076"/>
        <pc:sldMkLst>
          <pc:docMk/>
          <pc:sldMk cId="2577981042" sldId="285"/>
        </pc:sldMkLst>
        <pc:spChg chg="mod">
          <ac:chgData name="Ognjen Orel" userId="96aea6cf-3a80-4fcc-8397-531994f45789" providerId="ADAL" clId="{C126549D-D0AC-4923-9647-105D400EEA48}" dt="2023-03-27T14:49:47.169" v="3594" actId="20577"/>
          <ac:spMkLst>
            <pc:docMk/>
            <pc:sldMk cId="2577981042" sldId="285"/>
            <ac:spMk id="2" creationId="{43E8E14C-EF61-C31B-5B4F-133E482B3902}"/>
          </ac:spMkLst>
        </pc:spChg>
        <pc:spChg chg="del mod">
          <ac:chgData name="Ognjen Orel" userId="96aea6cf-3a80-4fcc-8397-531994f45789" providerId="ADAL" clId="{C126549D-D0AC-4923-9647-105D400EEA48}" dt="2023-03-27T14:49:37.147" v="3574" actId="478"/>
          <ac:spMkLst>
            <pc:docMk/>
            <pc:sldMk cId="2577981042" sldId="285"/>
            <ac:spMk id="3" creationId="{81A07D22-19E2-F1F7-086E-2898ECE52F3D}"/>
          </ac:spMkLst>
        </pc:spChg>
        <pc:picChg chg="mod">
          <ac:chgData name="Ognjen Orel" userId="96aea6cf-3a80-4fcc-8397-531994f45789" providerId="ADAL" clId="{C126549D-D0AC-4923-9647-105D400EEA48}" dt="2023-03-27T14:49:51.968" v="3595" actId="1076"/>
          <ac:picMkLst>
            <pc:docMk/>
            <pc:sldMk cId="2577981042" sldId="285"/>
            <ac:picMk id="5" creationId="{BA3AC6AD-F137-4B49-AF7D-CC47C3A3B536}"/>
          </ac:picMkLst>
        </pc:picChg>
      </pc:sldChg>
    </pc:docChg>
  </pc:docChgLst>
  <pc:docChgLst>
    <pc:chgData name="Ognjen Orel" userId="S::ognjen@srce.hr::96aea6cf-3a80-4fcc-8397-531994f45789" providerId="AD" clId="Web-{2C4B9600-B34B-793E-0725-AAD0CF300031}"/>
    <pc:docChg chg="modSld">
      <pc:chgData name="Ognjen Orel" userId="S::ognjen@srce.hr::96aea6cf-3a80-4fcc-8397-531994f45789" providerId="AD" clId="Web-{2C4B9600-B34B-793E-0725-AAD0CF300031}" dt="2023-03-25T09:40:26.514" v="7"/>
      <pc:docMkLst>
        <pc:docMk/>
      </pc:docMkLst>
      <pc:sldChg chg="modSp">
        <pc:chgData name="Ognjen Orel" userId="S::ognjen@srce.hr::96aea6cf-3a80-4fcc-8397-531994f45789" providerId="AD" clId="Web-{2C4B9600-B34B-793E-0725-AAD0CF300031}" dt="2023-03-25T09:40:26.514" v="7"/>
        <pc:sldMkLst>
          <pc:docMk/>
          <pc:sldMk cId="2656761964" sldId="277"/>
        </pc:sldMkLst>
        <pc:spChg chg="mod">
          <ac:chgData name="Ognjen Orel" userId="S::ognjen@srce.hr::96aea6cf-3a80-4fcc-8397-531994f45789" providerId="AD" clId="Web-{2C4B9600-B34B-793E-0725-AAD0CF300031}" dt="2023-03-25T09:40:26.467" v="4"/>
          <ac:spMkLst>
            <pc:docMk/>
            <pc:sldMk cId="2656761964" sldId="277"/>
            <ac:spMk id="7" creationId="{E2F3D6BF-33CD-445C-BB42-1DA4766C415C}"/>
          </ac:spMkLst>
        </pc:spChg>
        <pc:spChg chg="mod">
          <ac:chgData name="Ognjen Orel" userId="S::ognjen@srce.hr::96aea6cf-3a80-4fcc-8397-531994f45789" providerId="AD" clId="Web-{2C4B9600-B34B-793E-0725-AAD0CF300031}" dt="2023-03-25T09:40:26.483" v="5"/>
          <ac:spMkLst>
            <pc:docMk/>
            <pc:sldMk cId="2656761964" sldId="277"/>
            <ac:spMk id="8" creationId="{623E8321-A552-4515-B687-47101A1ADCA4}"/>
          </ac:spMkLst>
        </pc:spChg>
        <pc:spChg chg="mod">
          <ac:chgData name="Ognjen Orel" userId="S::ognjen@srce.hr::96aea6cf-3a80-4fcc-8397-531994f45789" providerId="AD" clId="Web-{2C4B9600-B34B-793E-0725-AAD0CF300031}" dt="2023-03-25T09:40:26.498" v="6"/>
          <ac:spMkLst>
            <pc:docMk/>
            <pc:sldMk cId="2656761964" sldId="277"/>
            <ac:spMk id="9" creationId="{40294854-3E96-4115-A50B-DB43161A0DE5}"/>
          </ac:spMkLst>
        </pc:spChg>
        <pc:spChg chg="mod">
          <ac:chgData name="Ognjen Orel" userId="S::ognjen@srce.hr::96aea6cf-3a80-4fcc-8397-531994f45789" providerId="AD" clId="Web-{2C4B9600-B34B-793E-0725-AAD0CF300031}" dt="2023-03-25T09:40:26.514" v="7"/>
          <ac:spMkLst>
            <pc:docMk/>
            <pc:sldMk cId="2656761964" sldId="277"/>
            <ac:spMk id="10" creationId="{8206FB05-9088-4F57-8881-12505A01B849}"/>
          </ac:spMkLst>
        </pc:spChg>
      </pc:sldChg>
      <pc:sldChg chg="modSp">
        <pc:chgData name="Ognjen Orel" userId="S::ognjen@srce.hr::96aea6cf-3a80-4fcc-8397-531994f45789" providerId="AD" clId="Web-{2C4B9600-B34B-793E-0725-AAD0CF300031}" dt="2023-03-25T09:36:14.847" v="1" actId="20577"/>
        <pc:sldMkLst>
          <pc:docMk/>
          <pc:sldMk cId="4250312645" sldId="284"/>
        </pc:sldMkLst>
        <pc:spChg chg="mod">
          <ac:chgData name="Ognjen Orel" userId="S::ognjen@srce.hr::96aea6cf-3a80-4fcc-8397-531994f45789" providerId="AD" clId="Web-{2C4B9600-B34B-793E-0725-AAD0CF300031}" dt="2023-03-25T09:36:14.847" v="1" actId="20577"/>
          <ac:spMkLst>
            <pc:docMk/>
            <pc:sldMk cId="4250312645" sldId="284"/>
            <ac:spMk id="3" creationId="{F508FD32-602B-58BF-AAEB-914ABE095605}"/>
          </ac:spMkLst>
        </pc:spChg>
      </pc:sldChg>
    </pc:docChg>
  </pc:docChgLst>
  <pc:docChgLst>
    <pc:chgData name="Tona Radobolja" userId="S::tperisic@srce.hr::1be6888c-64be-4c9a-9424-65a1eff88ddc" providerId="AD" clId="Web-{5FB71BD8-B46D-0A75-B7E2-B79D7B2A39B8}"/>
    <pc:docChg chg="modSld">
      <pc:chgData name="Tona Radobolja" userId="S::tperisic@srce.hr::1be6888c-64be-4c9a-9424-65a1eff88ddc" providerId="AD" clId="Web-{5FB71BD8-B46D-0A75-B7E2-B79D7B2A39B8}" dt="2023-03-22T14:20:10.017" v="251" actId="20577"/>
      <pc:docMkLst>
        <pc:docMk/>
      </pc:docMkLst>
      <pc:sldChg chg="addSp modSp">
        <pc:chgData name="Tona Radobolja" userId="S::tperisic@srce.hr::1be6888c-64be-4c9a-9424-65a1eff88ddc" providerId="AD" clId="Web-{5FB71BD8-B46D-0A75-B7E2-B79D7B2A39B8}" dt="2023-03-22T14:20:10.017" v="251" actId="20577"/>
        <pc:sldMkLst>
          <pc:docMk/>
          <pc:sldMk cId="4250312645" sldId="284"/>
        </pc:sldMkLst>
        <pc:spChg chg="mod">
          <ac:chgData name="Tona Radobolja" userId="S::tperisic@srce.hr::1be6888c-64be-4c9a-9424-65a1eff88ddc" providerId="AD" clId="Web-{5FB71BD8-B46D-0A75-B7E2-B79D7B2A39B8}" dt="2023-03-22T14:14:57.618" v="247" actId="20577"/>
          <ac:spMkLst>
            <pc:docMk/>
            <pc:sldMk cId="4250312645" sldId="284"/>
            <ac:spMk id="2" creationId="{0845A446-69F9-5DC9-0CB6-EC5CB9CA3E8B}"/>
          </ac:spMkLst>
        </pc:spChg>
        <pc:spChg chg="add mod">
          <ac:chgData name="Tona Radobolja" userId="S::tperisic@srce.hr::1be6888c-64be-4c9a-9424-65a1eff88ddc" providerId="AD" clId="Web-{5FB71BD8-B46D-0A75-B7E2-B79D7B2A39B8}" dt="2023-03-22T14:20:10.017" v="251" actId="20577"/>
          <ac:spMkLst>
            <pc:docMk/>
            <pc:sldMk cId="4250312645" sldId="284"/>
            <ac:spMk id="3" creationId="{F508FD32-602B-58BF-AAEB-914ABE095605}"/>
          </ac:spMkLst>
        </pc:spChg>
        <pc:picChg chg="mod">
          <ac:chgData name="Tona Radobolja" userId="S::tperisic@srce.hr::1be6888c-64be-4c9a-9424-65a1eff88ddc" providerId="AD" clId="Web-{5FB71BD8-B46D-0A75-B7E2-B79D7B2A39B8}" dt="2023-03-22T14:09:47.063" v="35" actId="1076"/>
          <ac:picMkLst>
            <pc:docMk/>
            <pc:sldMk cId="4250312645" sldId="284"/>
            <ac:picMk id="4" creationId="{DECB933E-6F17-2C05-EF55-E47BE7D379BB}"/>
          </ac:picMkLst>
        </pc:picChg>
      </pc:sldChg>
    </pc:docChg>
  </pc:docChgLst>
  <pc:docChgLst>
    <pc:chgData name="Ognjen Orel" userId="S::ognjen@srce.hr::96aea6cf-3a80-4fcc-8397-531994f45789" providerId="AD" clId="Web-{F546512B-8E4A-7E0B-9D66-DB802543849E}"/>
    <pc:docChg chg="modSld">
      <pc:chgData name="Ognjen Orel" userId="S::ognjen@srce.hr::96aea6cf-3a80-4fcc-8397-531994f45789" providerId="AD" clId="Web-{F546512B-8E4A-7E0B-9D66-DB802543849E}" dt="2023-03-23T15:30:32.275" v="3" actId="20577"/>
      <pc:docMkLst>
        <pc:docMk/>
      </pc:docMkLst>
      <pc:sldChg chg="modSp">
        <pc:chgData name="Ognjen Orel" userId="S::ognjen@srce.hr::96aea6cf-3a80-4fcc-8397-531994f45789" providerId="AD" clId="Web-{F546512B-8E4A-7E0B-9D66-DB802543849E}" dt="2023-03-23T15:30:32.275" v="3" actId="20577"/>
        <pc:sldMkLst>
          <pc:docMk/>
          <pc:sldMk cId="2235763805" sldId="280"/>
        </pc:sldMkLst>
        <pc:spChg chg="mod">
          <ac:chgData name="Ognjen Orel" userId="S::ognjen@srce.hr::96aea6cf-3a80-4fcc-8397-531994f45789" providerId="AD" clId="Web-{F546512B-8E4A-7E0B-9D66-DB802543849E}" dt="2023-03-23T15:30:32.275" v="3" actId="20577"/>
          <ac:spMkLst>
            <pc:docMk/>
            <pc:sldMk cId="2235763805" sldId="280"/>
            <ac:spMk id="3" creationId="{81A07D22-19E2-F1F7-086E-2898ECE52F3D}"/>
          </ac:spMkLst>
        </pc:spChg>
      </pc:sldChg>
    </pc:docChg>
  </pc:docChgLst>
  <pc:docChgLst>
    <pc:chgData name="Ognjen Orel" userId="S::ognjen@srce.hr::96aea6cf-3a80-4fcc-8397-531994f45789" providerId="AD" clId="Web-{B206F73D-7D36-690D-6E3E-98E0CB143D56}"/>
    <pc:docChg chg="modSld">
      <pc:chgData name="Ognjen Orel" userId="S::ognjen@srce.hr::96aea6cf-3a80-4fcc-8397-531994f45789" providerId="AD" clId="Web-{B206F73D-7D36-690D-6E3E-98E0CB143D56}" dt="2023-03-27T11:43:57.874" v="13" actId="14100"/>
      <pc:docMkLst>
        <pc:docMk/>
      </pc:docMkLst>
      <pc:sldChg chg="modSp">
        <pc:chgData name="Ognjen Orel" userId="S::ognjen@srce.hr::96aea6cf-3a80-4fcc-8397-531994f45789" providerId="AD" clId="Web-{B206F73D-7D36-690D-6E3E-98E0CB143D56}" dt="2023-03-27T11:42:52.824" v="10" actId="14100"/>
        <pc:sldMkLst>
          <pc:docMk/>
          <pc:sldMk cId="2584097976" sldId="267"/>
        </pc:sldMkLst>
        <pc:picChg chg="mod">
          <ac:chgData name="Ognjen Orel" userId="S::ognjen@srce.hr::96aea6cf-3a80-4fcc-8397-531994f45789" providerId="AD" clId="Web-{B206F73D-7D36-690D-6E3E-98E0CB143D56}" dt="2023-03-27T11:42:52.824" v="10" actId="14100"/>
          <ac:picMkLst>
            <pc:docMk/>
            <pc:sldMk cId="2584097976" sldId="267"/>
            <ac:picMk id="2" creationId="{3CC64F11-9EE3-A16E-26C6-AE3361C85433}"/>
          </ac:picMkLst>
        </pc:picChg>
      </pc:sldChg>
      <pc:sldChg chg="modSp">
        <pc:chgData name="Ognjen Orel" userId="S::ognjen@srce.hr::96aea6cf-3a80-4fcc-8397-531994f45789" providerId="AD" clId="Web-{B206F73D-7D36-690D-6E3E-98E0CB143D56}" dt="2023-03-27T11:43:57.874" v="13" actId="14100"/>
        <pc:sldMkLst>
          <pc:docMk/>
          <pc:sldMk cId="2235763805" sldId="280"/>
        </pc:sldMkLst>
        <pc:picChg chg="mod">
          <ac:chgData name="Ognjen Orel" userId="S::ognjen@srce.hr::96aea6cf-3a80-4fcc-8397-531994f45789" providerId="AD" clId="Web-{B206F73D-7D36-690D-6E3E-98E0CB143D56}" dt="2023-03-27T11:43:57.874" v="13" actId="14100"/>
          <ac:picMkLst>
            <pc:docMk/>
            <pc:sldMk cId="2235763805" sldId="280"/>
            <ac:picMk id="5" creationId="{BA3AC6AD-F137-4B49-AF7D-CC47C3A3B536}"/>
          </ac:picMkLst>
        </pc:picChg>
      </pc:sldChg>
    </pc:docChg>
  </pc:docChgLst>
  <pc:docChgLst>
    <pc:chgData name="Sandra Kučina Softić" userId="S::sskucina@srce.hr::691618c3-16d1-43e4-8f6f-c14de748323d" providerId="AD" clId="Web-{14F06A42-F88E-013C-C826-9AB53828429D}"/>
    <pc:docChg chg="modSld">
      <pc:chgData name="Sandra Kučina Softić" userId="S::sskucina@srce.hr::691618c3-16d1-43e4-8f6f-c14de748323d" providerId="AD" clId="Web-{14F06A42-F88E-013C-C826-9AB53828429D}" dt="2023-03-27T09:35:23.459" v="13" actId="1076"/>
      <pc:docMkLst>
        <pc:docMk/>
      </pc:docMkLst>
      <pc:sldChg chg="addSp modSp">
        <pc:chgData name="Sandra Kučina Softić" userId="S::sskucina@srce.hr::691618c3-16d1-43e4-8f6f-c14de748323d" providerId="AD" clId="Web-{14F06A42-F88E-013C-C826-9AB53828429D}" dt="2023-03-27T07:32:51.783" v="3" actId="14100"/>
        <pc:sldMkLst>
          <pc:docMk/>
          <pc:sldMk cId="2584097976" sldId="267"/>
        </pc:sldMkLst>
        <pc:picChg chg="add mod">
          <ac:chgData name="Sandra Kučina Softić" userId="S::sskucina@srce.hr::691618c3-16d1-43e4-8f6f-c14de748323d" providerId="AD" clId="Web-{14F06A42-F88E-013C-C826-9AB53828429D}" dt="2023-03-27T07:32:51.783" v="3" actId="14100"/>
          <ac:picMkLst>
            <pc:docMk/>
            <pc:sldMk cId="2584097976" sldId="267"/>
            <ac:picMk id="2" creationId="{3CC64F11-9EE3-A16E-26C6-AE3361C85433}"/>
          </ac:picMkLst>
        </pc:picChg>
      </pc:sldChg>
      <pc:sldChg chg="addSp delSp modSp">
        <pc:chgData name="Sandra Kučina Softić" userId="S::sskucina@srce.hr::691618c3-16d1-43e4-8f6f-c14de748323d" providerId="AD" clId="Web-{14F06A42-F88E-013C-C826-9AB53828429D}" dt="2023-03-27T09:35:23.459" v="13" actId="1076"/>
        <pc:sldMkLst>
          <pc:docMk/>
          <pc:sldMk cId="2235763805" sldId="280"/>
        </pc:sldMkLst>
        <pc:spChg chg="add del mod">
          <ac:chgData name="Sandra Kučina Softić" userId="S::sskucina@srce.hr::691618c3-16d1-43e4-8f6f-c14de748323d" providerId="AD" clId="Web-{14F06A42-F88E-013C-C826-9AB53828429D}" dt="2023-03-27T09:35:13.240" v="9"/>
          <ac:spMkLst>
            <pc:docMk/>
            <pc:sldMk cId="2235763805" sldId="280"/>
            <ac:spMk id="4" creationId="{B3380000-2598-10D6-0EEA-56F695327119}"/>
          </ac:spMkLst>
        </pc:spChg>
        <pc:picChg chg="add mod">
          <ac:chgData name="Sandra Kučina Softić" userId="S::sskucina@srce.hr::691618c3-16d1-43e4-8f6f-c14de748323d" providerId="AD" clId="Web-{14F06A42-F88E-013C-C826-9AB53828429D}" dt="2023-03-27T09:35:23.459" v="13" actId="1076"/>
          <ac:picMkLst>
            <pc:docMk/>
            <pc:sldMk cId="2235763805" sldId="280"/>
            <ac:picMk id="5" creationId="{BA3AC6AD-F137-4B49-AF7D-CC47C3A3B536}"/>
          </ac:picMkLst>
        </pc:picChg>
      </pc:sldChg>
    </pc:docChg>
  </pc:docChgLst>
  <pc:docChgLst>
    <pc:chgData name="Sandra Kučina Softić" userId="S::sskucina@srce.hr::691618c3-16d1-43e4-8f6f-c14de748323d" providerId="AD" clId="Web-{F8ED75C6-C843-16AA-F582-81C2503BC0FA}"/>
    <pc:docChg chg="addSld delSld modSld sldOrd">
      <pc:chgData name="Sandra Kučina Softić" userId="S::sskucina@srce.hr::691618c3-16d1-43e4-8f6f-c14de748323d" providerId="AD" clId="Web-{F8ED75C6-C843-16AA-F582-81C2503BC0FA}" dt="2023-03-22T13:31:27.503" v="338" actId="14100"/>
      <pc:docMkLst>
        <pc:docMk/>
      </pc:docMkLst>
      <pc:sldChg chg="addSp delSp modSp mod modClrScheme chgLayout">
        <pc:chgData name="Sandra Kučina Softić" userId="S::sskucina@srce.hr::691618c3-16d1-43e4-8f6f-c14de748323d" providerId="AD" clId="Web-{F8ED75C6-C843-16AA-F582-81C2503BC0FA}" dt="2023-03-22T13:29:07.281" v="325" actId="20577"/>
        <pc:sldMkLst>
          <pc:docMk/>
          <pc:sldMk cId="2584097976" sldId="267"/>
        </pc:sldMkLst>
        <pc:spChg chg="mod ord">
          <ac:chgData name="Sandra Kučina Softić" userId="S::sskucina@srce.hr::691618c3-16d1-43e4-8f6f-c14de748323d" providerId="AD" clId="Web-{F8ED75C6-C843-16AA-F582-81C2503BC0FA}" dt="2023-03-22T11:21:24.092" v="49" actId="20577"/>
          <ac:spMkLst>
            <pc:docMk/>
            <pc:sldMk cId="2584097976" sldId="267"/>
            <ac:spMk id="5" creationId="{00000000-0000-0000-0000-000000000000}"/>
          </ac:spMkLst>
        </pc:spChg>
        <pc:spChg chg="del">
          <ac:chgData name="Sandra Kučina Softić" userId="S::sskucina@srce.hr::691618c3-16d1-43e4-8f6f-c14de748323d" providerId="AD" clId="Web-{F8ED75C6-C843-16AA-F582-81C2503BC0FA}" dt="2023-03-22T11:21:11.107" v="46"/>
          <ac:spMkLst>
            <pc:docMk/>
            <pc:sldMk cId="2584097976" sldId="267"/>
            <ac:spMk id="6" creationId="{00000000-0000-0000-0000-000000000000}"/>
          </ac:spMkLst>
        </pc:spChg>
        <pc:spChg chg="mod ord">
          <ac:chgData name="Sandra Kučina Softić" userId="S::sskucina@srce.hr::691618c3-16d1-43e4-8f6f-c14de748323d" providerId="AD" clId="Web-{F8ED75C6-C843-16AA-F582-81C2503BC0FA}" dt="2023-03-22T13:29:07.281" v="325" actId="20577"/>
          <ac:spMkLst>
            <pc:docMk/>
            <pc:sldMk cId="2584097976" sldId="267"/>
            <ac:spMk id="7" creationId="{00000000-0000-0000-0000-000000000000}"/>
          </ac:spMkLst>
        </pc:spChg>
        <pc:spChg chg="del">
          <ac:chgData name="Sandra Kučina Softić" userId="S::sskucina@srce.hr::691618c3-16d1-43e4-8f6f-c14de748323d" providerId="AD" clId="Web-{F8ED75C6-C843-16AA-F582-81C2503BC0FA}" dt="2023-03-22T11:21:11.107" v="46"/>
          <ac:spMkLst>
            <pc:docMk/>
            <pc:sldMk cId="2584097976" sldId="267"/>
            <ac:spMk id="8" creationId="{00000000-0000-0000-0000-000000000000}"/>
          </ac:spMkLst>
        </pc:spChg>
        <pc:spChg chg="del">
          <ac:chgData name="Sandra Kučina Softić" userId="S::sskucina@srce.hr::691618c3-16d1-43e4-8f6f-c14de748323d" providerId="AD" clId="Web-{F8ED75C6-C843-16AA-F582-81C2503BC0FA}" dt="2023-03-22T11:21:11.107" v="46"/>
          <ac:spMkLst>
            <pc:docMk/>
            <pc:sldMk cId="2584097976" sldId="267"/>
            <ac:spMk id="9" creationId="{00000000-0000-0000-0000-000000000000}"/>
          </ac:spMkLst>
        </pc:spChg>
        <pc:picChg chg="add del mod">
          <ac:chgData name="Sandra Kučina Softić" userId="S::sskucina@srce.hr::691618c3-16d1-43e4-8f6f-c14de748323d" providerId="AD" clId="Web-{F8ED75C6-C843-16AA-F582-81C2503BC0FA}" dt="2023-03-22T13:28:22.561" v="315"/>
          <ac:picMkLst>
            <pc:docMk/>
            <pc:sldMk cId="2584097976" sldId="267"/>
            <ac:picMk id="2" creationId="{C92EB008-BCD5-C530-AA9E-F40FAF7960A1}"/>
          </ac:picMkLst>
        </pc:picChg>
        <pc:picChg chg="add del mod">
          <ac:chgData name="Sandra Kučina Softić" userId="S::sskucina@srce.hr::691618c3-16d1-43e4-8f6f-c14de748323d" providerId="AD" clId="Web-{F8ED75C6-C843-16AA-F582-81C2503BC0FA}" dt="2023-03-22T12:40:15.105" v="222"/>
          <ac:picMkLst>
            <pc:docMk/>
            <pc:sldMk cId="2584097976" sldId="267"/>
            <ac:picMk id="3" creationId="{835CA882-F7B3-F41D-14AF-EB81C797BF6A}"/>
          </ac:picMkLst>
        </pc:picChg>
      </pc:sldChg>
      <pc:sldChg chg="addSp modSp">
        <pc:chgData name="Sandra Kučina Softić" userId="S::sskucina@srce.hr::691618c3-16d1-43e4-8f6f-c14de748323d" providerId="AD" clId="Web-{F8ED75C6-C843-16AA-F582-81C2503BC0FA}" dt="2023-03-22T13:28:18.936" v="314" actId="1076"/>
        <pc:sldMkLst>
          <pc:docMk/>
          <pc:sldMk cId="3558367437" sldId="270"/>
        </pc:sldMkLst>
        <pc:spChg chg="mod">
          <ac:chgData name="Sandra Kučina Softić" userId="S::sskucina@srce.hr::691618c3-16d1-43e4-8f6f-c14de748323d" providerId="AD" clId="Web-{F8ED75C6-C843-16AA-F582-81C2503BC0FA}" dt="2023-03-22T13:25:37.573" v="269" actId="20577"/>
          <ac:spMkLst>
            <pc:docMk/>
            <pc:sldMk cId="3558367437" sldId="270"/>
            <ac:spMk id="2" creationId="{00000000-0000-0000-0000-000000000000}"/>
          </ac:spMkLst>
        </pc:spChg>
        <pc:spChg chg="mod">
          <ac:chgData name="Sandra Kučina Softić" userId="S::sskucina@srce.hr::691618c3-16d1-43e4-8f6f-c14de748323d" providerId="AD" clId="Web-{F8ED75C6-C843-16AA-F582-81C2503BC0FA}" dt="2023-03-22T13:25:45.510" v="270" actId="20577"/>
          <ac:spMkLst>
            <pc:docMk/>
            <pc:sldMk cId="3558367437" sldId="270"/>
            <ac:spMk id="3" creationId="{00000000-0000-0000-0000-000000000000}"/>
          </ac:spMkLst>
        </pc:spChg>
        <pc:picChg chg="add mod">
          <ac:chgData name="Sandra Kučina Softić" userId="S::sskucina@srce.hr::691618c3-16d1-43e4-8f6f-c14de748323d" providerId="AD" clId="Web-{F8ED75C6-C843-16AA-F582-81C2503BC0FA}" dt="2023-03-22T13:28:18.936" v="314" actId="1076"/>
          <ac:picMkLst>
            <pc:docMk/>
            <pc:sldMk cId="3558367437" sldId="270"/>
            <ac:picMk id="4" creationId="{5FDEEA1D-0360-89AC-ACC7-8AB2FB2B3BB0}"/>
          </ac:picMkLst>
        </pc:picChg>
      </pc:sldChg>
      <pc:sldChg chg="addSp delSp modSp new">
        <pc:chgData name="Sandra Kučina Softić" userId="S::sskucina@srce.hr::691618c3-16d1-43e4-8f6f-c14de748323d" providerId="AD" clId="Web-{F8ED75C6-C843-16AA-F582-81C2503BC0FA}" dt="2023-03-22T13:28:41.874" v="323" actId="1076"/>
        <pc:sldMkLst>
          <pc:docMk/>
          <pc:sldMk cId="2471828226" sldId="278"/>
        </pc:sldMkLst>
        <pc:spChg chg="mod">
          <ac:chgData name="Sandra Kučina Softić" userId="S::sskucina@srce.hr::691618c3-16d1-43e4-8f6f-c14de748323d" providerId="AD" clId="Web-{F8ED75C6-C843-16AA-F582-81C2503BC0FA}" dt="2023-03-22T11:15:55.666" v="33" actId="20577"/>
          <ac:spMkLst>
            <pc:docMk/>
            <pc:sldMk cId="2471828226" sldId="278"/>
            <ac:spMk id="2" creationId="{E120AF45-3EFA-C2E4-3A7C-CFAED6C55665}"/>
          </ac:spMkLst>
        </pc:spChg>
        <pc:spChg chg="mod">
          <ac:chgData name="Sandra Kučina Softić" userId="S::sskucina@srce.hr::691618c3-16d1-43e4-8f6f-c14de748323d" providerId="AD" clId="Web-{F8ED75C6-C843-16AA-F582-81C2503BC0FA}" dt="2023-03-22T13:28:38.827" v="321" actId="20577"/>
          <ac:spMkLst>
            <pc:docMk/>
            <pc:sldMk cId="2471828226" sldId="278"/>
            <ac:spMk id="3" creationId="{0CC9F8ED-9F80-8966-0B79-CF5341BB720B}"/>
          </ac:spMkLst>
        </pc:spChg>
        <pc:picChg chg="add del mod">
          <ac:chgData name="Sandra Kučina Softić" userId="S::sskucina@srce.hr::691618c3-16d1-43e4-8f6f-c14de748323d" providerId="AD" clId="Web-{F8ED75C6-C843-16AA-F582-81C2503BC0FA}" dt="2023-03-22T13:28:11.873" v="310"/>
          <ac:picMkLst>
            <pc:docMk/>
            <pc:sldMk cId="2471828226" sldId="278"/>
            <ac:picMk id="4" creationId="{D51AFB8F-3FC3-2A40-4B92-A53DB2C1D46F}"/>
          </ac:picMkLst>
        </pc:picChg>
        <pc:picChg chg="add mod">
          <ac:chgData name="Sandra Kučina Softić" userId="S::sskucina@srce.hr::691618c3-16d1-43e4-8f6f-c14de748323d" providerId="AD" clId="Web-{F8ED75C6-C843-16AA-F582-81C2503BC0FA}" dt="2023-03-22T13:28:41.874" v="323" actId="1076"/>
          <ac:picMkLst>
            <pc:docMk/>
            <pc:sldMk cId="2471828226" sldId="278"/>
            <ac:picMk id="5" creationId="{5D397105-D438-650F-4007-891CCA7CB5F2}"/>
          </ac:picMkLst>
        </pc:picChg>
      </pc:sldChg>
      <pc:sldChg chg="modSp new ord">
        <pc:chgData name="Sandra Kučina Softić" userId="S::sskucina@srce.hr::691618c3-16d1-43e4-8f6f-c14de748323d" providerId="AD" clId="Web-{F8ED75C6-C843-16AA-F582-81C2503BC0FA}" dt="2023-03-22T13:30:07.423" v="330" actId="20577"/>
        <pc:sldMkLst>
          <pc:docMk/>
          <pc:sldMk cId="2482306556" sldId="279"/>
        </pc:sldMkLst>
        <pc:spChg chg="mod">
          <ac:chgData name="Sandra Kučina Softić" userId="S::sskucina@srce.hr::691618c3-16d1-43e4-8f6f-c14de748323d" providerId="AD" clId="Web-{F8ED75C6-C843-16AA-F582-81C2503BC0FA}" dt="2023-03-22T13:30:07.423" v="330" actId="20577"/>
          <ac:spMkLst>
            <pc:docMk/>
            <pc:sldMk cId="2482306556" sldId="279"/>
            <ac:spMk id="2" creationId="{DD7FCC2B-836D-CACE-581A-F2C4F60394C2}"/>
          </ac:spMkLst>
        </pc:spChg>
        <pc:spChg chg="mod">
          <ac:chgData name="Sandra Kučina Softić" userId="S::sskucina@srce.hr::691618c3-16d1-43e4-8f6f-c14de748323d" providerId="AD" clId="Web-{F8ED75C6-C843-16AA-F582-81C2503BC0FA}" dt="2023-03-22T13:24:25.555" v="246" actId="20577"/>
          <ac:spMkLst>
            <pc:docMk/>
            <pc:sldMk cId="2482306556" sldId="279"/>
            <ac:spMk id="3" creationId="{30E13651-128A-BDD0-2610-F49210F9C14F}"/>
          </ac:spMkLst>
        </pc:spChg>
      </pc:sldChg>
      <pc:sldChg chg="modSp new">
        <pc:chgData name="Sandra Kučina Softić" userId="S::sskucina@srce.hr::691618c3-16d1-43e4-8f6f-c14de748323d" providerId="AD" clId="Web-{F8ED75C6-C843-16AA-F582-81C2503BC0FA}" dt="2023-03-22T13:29:14.296" v="326" actId="20577"/>
        <pc:sldMkLst>
          <pc:docMk/>
          <pc:sldMk cId="2235763805" sldId="280"/>
        </pc:sldMkLst>
        <pc:spChg chg="mod">
          <ac:chgData name="Sandra Kučina Softić" userId="S::sskucina@srce.hr::691618c3-16d1-43e4-8f6f-c14de748323d" providerId="AD" clId="Web-{F8ED75C6-C843-16AA-F582-81C2503BC0FA}" dt="2023-03-22T13:29:14.296" v="326" actId="20577"/>
          <ac:spMkLst>
            <pc:docMk/>
            <pc:sldMk cId="2235763805" sldId="280"/>
            <ac:spMk id="2" creationId="{43E8E14C-EF61-C31B-5B4F-133E482B3902}"/>
          </ac:spMkLst>
        </pc:spChg>
        <pc:spChg chg="mod">
          <ac:chgData name="Sandra Kučina Softić" userId="S::sskucina@srce.hr::691618c3-16d1-43e4-8f6f-c14de748323d" providerId="AD" clId="Web-{F8ED75C6-C843-16AA-F582-81C2503BC0FA}" dt="2023-03-22T12:09:50.667" v="120" actId="20577"/>
          <ac:spMkLst>
            <pc:docMk/>
            <pc:sldMk cId="2235763805" sldId="280"/>
            <ac:spMk id="3" creationId="{81A07D22-19E2-F1F7-086E-2898ECE52F3D}"/>
          </ac:spMkLst>
        </pc:spChg>
      </pc:sldChg>
      <pc:sldChg chg="modSp new ord">
        <pc:chgData name="Sandra Kučina Softić" userId="S::sskucina@srce.hr::691618c3-16d1-43e4-8f6f-c14de748323d" providerId="AD" clId="Web-{F8ED75C6-C843-16AA-F582-81C2503BC0FA}" dt="2023-03-22T13:30:54.252" v="335" actId="20577"/>
        <pc:sldMkLst>
          <pc:docMk/>
          <pc:sldMk cId="3295364373" sldId="283"/>
        </pc:sldMkLst>
        <pc:spChg chg="mod">
          <ac:chgData name="Sandra Kučina Softić" userId="S::sskucina@srce.hr::691618c3-16d1-43e4-8f6f-c14de748323d" providerId="AD" clId="Web-{F8ED75C6-C843-16AA-F582-81C2503BC0FA}" dt="2023-03-22T13:30:13.235" v="332" actId="20577"/>
          <ac:spMkLst>
            <pc:docMk/>
            <pc:sldMk cId="3295364373" sldId="283"/>
            <ac:spMk id="2" creationId="{62C8A499-43CE-8763-8257-FD482B64DDBF}"/>
          </ac:spMkLst>
        </pc:spChg>
        <pc:spChg chg="mod">
          <ac:chgData name="Sandra Kučina Softić" userId="S::sskucina@srce.hr::691618c3-16d1-43e4-8f6f-c14de748323d" providerId="AD" clId="Web-{F8ED75C6-C843-16AA-F582-81C2503BC0FA}" dt="2023-03-22T13:30:54.252" v="335" actId="20577"/>
          <ac:spMkLst>
            <pc:docMk/>
            <pc:sldMk cId="3295364373" sldId="283"/>
            <ac:spMk id="3" creationId="{DCEB887F-4A10-47FB-DFB5-0266453B301E}"/>
          </ac:spMkLst>
        </pc:spChg>
      </pc:sldChg>
      <pc:sldChg chg="addSp delSp modSp new">
        <pc:chgData name="Sandra Kučina Softić" userId="S::sskucina@srce.hr::691618c3-16d1-43e4-8f6f-c14de748323d" providerId="AD" clId="Web-{F8ED75C6-C843-16AA-F582-81C2503BC0FA}" dt="2023-03-22T13:31:27.503" v="338" actId="14100"/>
        <pc:sldMkLst>
          <pc:docMk/>
          <pc:sldMk cId="4250312645" sldId="284"/>
        </pc:sldMkLst>
        <pc:spChg chg="del">
          <ac:chgData name="Sandra Kučina Softić" userId="S::sskucina@srce.hr::691618c3-16d1-43e4-8f6f-c14de748323d" providerId="AD" clId="Web-{F8ED75C6-C843-16AA-F582-81C2503BC0FA}" dt="2023-03-22T13:31:23.612" v="337"/>
          <ac:spMkLst>
            <pc:docMk/>
            <pc:sldMk cId="4250312645" sldId="284"/>
            <ac:spMk id="3" creationId="{F089BDF1-83C7-A433-D6FA-8DCA53D31C12}"/>
          </ac:spMkLst>
        </pc:spChg>
        <pc:picChg chg="add mod ord">
          <ac:chgData name="Sandra Kučina Softić" userId="S::sskucina@srce.hr::691618c3-16d1-43e4-8f6f-c14de748323d" providerId="AD" clId="Web-{F8ED75C6-C843-16AA-F582-81C2503BC0FA}" dt="2023-03-22T13:31:27.503" v="338" actId="14100"/>
          <ac:picMkLst>
            <pc:docMk/>
            <pc:sldMk cId="4250312645" sldId="284"/>
            <ac:picMk id="4" creationId="{DECB933E-6F17-2C05-EF55-E47BE7D379BB}"/>
          </ac:picMkLst>
        </pc:picChg>
      </pc:sldChg>
    </pc:docChg>
  </pc:docChgLst>
  <pc:docChgLst>
    <pc:chgData name="Sandra Kučina Softić" userId="S::sskucina@srce.hr::691618c3-16d1-43e4-8f6f-c14de748323d" providerId="AD" clId="Web-{B6B14C4C-3222-7A0A-7FC4-667105E1C27B}"/>
    <pc:docChg chg="modSld">
      <pc:chgData name="Sandra Kučina Softić" userId="S::sskucina@srce.hr::691618c3-16d1-43e4-8f6f-c14de748323d" providerId="AD" clId="Web-{B6B14C4C-3222-7A0A-7FC4-667105E1C27B}" dt="2023-03-24T15:07:46.386" v="52" actId="20577"/>
      <pc:docMkLst>
        <pc:docMk/>
      </pc:docMkLst>
      <pc:sldChg chg="modSp">
        <pc:chgData name="Sandra Kučina Softić" userId="S::sskucina@srce.hr::691618c3-16d1-43e4-8f6f-c14de748323d" providerId="AD" clId="Web-{B6B14C4C-3222-7A0A-7FC4-667105E1C27B}" dt="2023-03-24T15:06:24.586" v="37" actId="20577"/>
        <pc:sldMkLst>
          <pc:docMk/>
          <pc:sldMk cId="2584097976" sldId="267"/>
        </pc:sldMkLst>
        <pc:spChg chg="mod">
          <ac:chgData name="Sandra Kučina Softić" userId="S::sskucina@srce.hr::691618c3-16d1-43e4-8f6f-c14de748323d" providerId="AD" clId="Web-{B6B14C4C-3222-7A0A-7FC4-667105E1C27B}" dt="2023-03-24T15:06:24.586" v="37" actId="20577"/>
          <ac:spMkLst>
            <pc:docMk/>
            <pc:sldMk cId="2584097976" sldId="267"/>
            <ac:spMk id="7" creationId="{00000000-0000-0000-0000-000000000000}"/>
          </ac:spMkLst>
        </pc:spChg>
      </pc:sldChg>
      <pc:sldChg chg="modSp">
        <pc:chgData name="Sandra Kučina Softić" userId="S::sskucina@srce.hr::691618c3-16d1-43e4-8f6f-c14de748323d" providerId="AD" clId="Web-{B6B14C4C-3222-7A0A-7FC4-667105E1C27B}" dt="2023-03-24T15:04:34.629" v="0" actId="14100"/>
        <pc:sldMkLst>
          <pc:docMk/>
          <pc:sldMk cId="3558367437" sldId="270"/>
        </pc:sldMkLst>
        <pc:picChg chg="mod">
          <ac:chgData name="Sandra Kučina Softić" userId="S::sskucina@srce.hr::691618c3-16d1-43e4-8f6f-c14de748323d" providerId="AD" clId="Web-{B6B14C4C-3222-7A0A-7FC4-667105E1C27B}" dt="2023-03-24T15:04:34.629" v="0" actId="14100"/>
          <ac:picMkLst>
            <pc:docMk/>
            <pc:sldMk cId="3558367437" sldId="270"/>
            <ac:picMk id="4" creationId="{5FDEEA1D-0360-89AC-ACC7-8AB2FB2B3BB0}"/>
          </ac:picMkLst>
        </pc:picChg>
      </pc:sldChg>
      <pc:sldChg chg="modSp">
        <pc:chgData name="Sandra Kučina Softić" userId="S::sskucina@srce.hr::691618c3-16d1-43e4-8f6f-c14de748323d" providerId="AD" clId="Web-{B6B14C4C-3222-7A0A-7FC4-667105E1C27B}" dt="2023-03-24T15:04:44.926" v="1" actId="14100"/>
        <pc:sldMkLst>
          <pc:docMk/>
          <pc:sldMk cId="2471828226" sldId="278"/>
        </pc:sldMkLst>
        <pc:picChg chg="mod">
          <ac:chgData name="Sandra Kučina Softić" userId="S::sskucina@srce.hr::691618c3-16d1-43e4-8f6f-c14de748323d" providerId="AD" clId="Web-{B6B14C4C-3222-7A0A-7FC4-667105E1C27B}" dt="2023-03-24T15:04:44.926" v="1" actId="14100"/>
          <ac:picMkLst>
            <pc:docMk/>
            <pc:sldMk cId="2471828226" sldId="278"/>
            <ac:picMk id="5" creationId="{5D397105-D438-650F-4007-891CCA7CB5F2}"/>
          </ac:picMkLst>
        </pc:picChg>
      </pc:sldChg>
      <pc:sldChg chg="modSp">
        <pc:chgData name="Sandra Kučina Softić" userId="S::sskucina@srce.hr::691618c3-16d1-43e4-8f6f-c14de748323d" providerId="AD" clId="Web-{B6B14C4C-3222-7A0A-7FC4-667105E1C27B}" dt="2023-03-24T15:07:46.386" v="52" actId="20577"/>
        <pc:sldMkLst>
          <pc:docMk/>
          <pc:sldMk cId="2482306556" sldId="279"/>
        </pc:sldMkLst>
        <pc:spChg chg="mod">
          <ac:chgData name="Sandra Kučina Softić" userId="S::sskucina@srce.hr::691618c3-16d1-43e4-8f6f-c14de748323d" providerId="AD" clId="Web-{B6B14C4C-3222-7A0A-7FC4-667105E1C27B}" dt="2023-03-24T15:07:46.386" v="52" actId="20577"/>
          <ac:spMkLst>
            <pc:docMk/>
            <pc:sldMk cId="2482306556" sldId="279"/>
            <ac:spMk id="3" creationId="{30E13651-128A-BDD0-2610-F49210F9C14F}"/>
          </ac:spMkLst>
        </pc:spChg>
      </pc:sldChg>
      <pc:sldChg chg="modSp">
        <pc:chgData name="Sandra Kučina Softić" userId="S::sskucina@srce.hr::691618c3-16d1-43e4-8f6f-c14de748323d" providerId="AD" clId="Web-{B6B14C4C-3222-7A0A-7FC4-667105E1C27B}" dt="2023-03-24T15:07:32.558" v="50" actId="20577"/>
        <pc:sldMkLst>
          <pc:docMk/>
          <pc:sldMk cId="2235763805" sldId="280"/>
        </pc:sldMkLst>
        <pc:spChg chg="mod">
          <ac:chgData name="Sandra Kučina Softić" userId="S::sskucina@srce.hr::691618c3-16d1-43e4-8f6f-c14de748323d" providerId="AD" clId="Web-{B6B14C4C-3222-7A0A-7FC4-667105E1C27B}" dt="2023-03-24T15:07:32.558" v="50" actId="20577"/>
          <ac:spMkLst>
            <pc:docMk/>
            <pc:sldMk cId="2235763805" sldId="280"/>
            <ac:spMk id="3" creationId="{81A07D22-19E2-F1F7-086E-2898ECE52F3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Cjelovita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HKO 1 - HKO 5</c:v>
                </c:pt>
                <c:pt idx="1">
                  <c:v>HKO 6 - HKO 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2-4A3D-A2F8-57A6CA817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Djelomična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HKO 1 - HKO 5</c:v>
                </c:pt>
                <c:pt idx="1">
                  <c:v>HKO 6 - HKO 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2-4A3D-A2F8-57A6CA817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9996976"/>
        <c:axId val="619998288"/>
        <c:axId val="0"/>
      </c:bar3DChart>
      <c:catAx>
        <c:axId val="6199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998288"/>
        <c:crosses val="autoZero"/>
        <c:auto val="1"/>
        <c:lblAlgn val="ctr"/>
        <c:lblOffset val="100"/>
        <c:noMultiLvlLbl val="0"/>
      </c:catAx>
      <c:valAx>
        <c:axId val="6199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99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Polaznici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</c:v>
                </c:pt>
                <c:pt idx="1">
                  <c:v>374</c:v>
                </c:pt>
                <c:pt idx="2">
                  <c:v>658</c:v>
                </c:pt>
                <c:pt idx="3">
                  <c:v>677</c:v>
                </c:pt>
                <c:pt idx="4">
                  <c:v>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C-4E56-8CEF-A3D9ED1D8F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Upisni listovi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532</c:v>
                </c:pt>
                <c:pt idx="1">
                  <c:v>631</c:v>
                </c:pt>
                <c:pt idx="2">
                  <c:v>1101</c:v>
                </c:pt>
                <c:pt idx="3">
                  <c:v>1249</c:v>
                </c:pt>
                <c:pt idx="4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7C-4E56-8CEF-A3D9ED1D8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2174480"/>
        <c:axId val="622169888"/>
      </c:lineChart>
      <c:catAx>
        <c:axId val="6221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2169888"/>
        <c:crosses val="autoZero"/>
        <c:auto val="1"/>
        <c:lblAlgn val="ctr"/>
        <c:lblOffset val="100"/>
        <c:noMultiLvlLbl val="0"/>
      </c:catAx>
      <c:valAx>
        <c:axId val="62216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217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28.03.2023.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28.03.2023.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28.03.2023.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28.03.2023.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hr-HR" dirty="0"/>
              <a:t>Podrška mikrokvalifikacijama u visokom obrazovanju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r"/>
            <a:r>
              <a:rPr lang="hr-HR"/>
              <a:t>Dr. sc. Ognjen Orel, pomoćnik ravnatelja</a:t>
            </a:r>
          </a:p>
          <a:p>
            <a:pPr algn="r"/>
            <a:r>
              <a:rPr lang="hr-HR"/>
              <a:t>Sveučilišni računski centar - Srce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Podrška modulima za mikrokvalifikacije u 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Student upisuje i polaže predmete i time paralelno napreduje kroz studij i kroz modul(e)</a:t>
            </a:r>
          </a:p>
          <a:p>
            <a:pPr>
              <a:lnSpc>
                <a:spcPct val="110000"/>
              </a:lnSpc>
            </a:pPr>
            <a:r>
              <a:rPr lang="hr-HR" dirty="0"/>
              <a:t>Po ispunjenju uvjeta za dovršetak modula (polaganje obaveznih predmeta i stjecanje dovoljno ECTS-a) stječe i vezanu mikrokvalifikaciju</a:t>
            </a:r>
          </a:p>
          <a:p>
            <a:pPr marL="227965" indent="-227965">
              <a:lnSpc>
                <a:spcPct val="110000"/>
              </a:lnSpc>
            </a:pPr>
            <a:r>
              <a:rPr lang="hr-HR" dirty="0">
                <a:latin typeface="Arial"/>
                <a:cs typeface="Arial"/>
              </a:rPr>
              <a:t>Na Studomatu će studentima biti vidljivo</a:t>
            </a:r>
            <a:endParaRPr lang="sr-Latn-RS" dirty="0">
              <a:latin typeface="Arial"/>
              <a:cs typeface="Arial"/>
            </a:endParaRPr>
          </a:p>
          <a:p>
            <a:pPr marL="685165" lvl="1" indent="-227965">
              <a:lnSpc>
                <a:spcPct val="110000"/>
              </a:lnSpc>
            </a:pPr>
            <a:r>
              <a:rPr lang="hr-HR" dirty="0">
                <a:latin typeface="Arial"/>
                <a:cs typeface="Arial"/>
              </a:rPr>
              <a:t>Koji predmet se vrednuje za koji modul</a:t>
            </a:r>
          </a:p>
          <a:p>
            <a:pPr marL="685165" lvl="1" indent="-227965">
              <a:lnSpc>
                <a:spcPct val="110000"/>
              </a:lnSpc>
            </a:pPr>
            <a:r>
              <a:rPr lang="hr-HR" dirty="0">
                <a:latin typeface="Arial"/>
                <a:cs typeface="Arial"/>
              </a:rPr>
              <a:t>Napredovanje kroz modul</a:t>
            </a:r>
          </a:p>
          <a:p>
            <a:pPr>
              <a:lnSpc>
                <a:spcPct val="11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510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D</a:t>
            </a:r>
            <a:r>
              <a:rPr lang="hr-HR" sz="3200">
                <a:latin typeface="Arial"/>
                <a:cs typeface="Arial"/>
              </a:rPr>
              <a:t>igitalne značke kao vizualni prikaz </a:t>
            </a:r>
            <a:r>
              <a:rPr lang="hr-HR" sz="3200" err="1">
                <a:latin typeface="Arial"/>
                <a:cs typeface="Arial"/>
              </a:rPr>
              <a:t>mikrokvalifikacija</a:t>
            </a:r>
            <a:endParaRPr lang="en-US" sz="320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Digitalna značka je </a:t>
            </a:r>
            <a:r>
              <a:rPr lang="hr-HR" u="sng" dirty="0">
                <a:latin typeface="Arial"/>
                <a:cs typeface="Arial"/>
              </a:rPr>
              <a:t>verificirani pokazatelj</a:t>
            </a:r>
            <a:r>
              <a:rPr lang="hr-HR" dirty="0">
                <a:latin typeface="Arial"/>
                <a:cs typeface="Arial"/>
              </a:rPr>
              <a:t> 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uspjeha, vještina, kvalitete ili interesa 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može se </a:t>
            </a:r>
            <a:r>
              <a:rPr lang="hr-HR" u="sng" dirty="0">
                <a:latin typeface="Arial"/>
                <a:cs typeface="Arial"/>
              </a:rPr>
              <a:t>ostvariti</a:t>
            </a:r>
            <a:r>
              <a:rPr lang="hr-HR" dirty="0">
                <a:latin typeface="Arial"/>
                <a:cs typeface="Arial"/>
              </a:rPr>
              <a:t> u mnogim okruženjima za učenje 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i </a:t>
            </a:r>
            <a:r>
              <a:rPr lang="hr-HR" u="sng" dirty="0">
                <a:latin typeface="Arial"/>
                <a:cs typeface="Arial"/>
              </a:rPr>
              <a:t>komunicirati</a:t>
            </a:r>
            <a:r>
              <a:rPr lang="hr-HR" dirty="0">
                <a:latin typeface="Arial"/>
                <a:cs typeface="Arial"/>
              </a:rPr>
              <a:t> u različitim kontekstima kao što su akademski i radni </a:t>
            </a:r>
            <a:endParaRPr lang="hr-HR" dirty="0"/>
          </a:p>
          <a:p>
            <a:pPr marL="227965" indent="-227965">
              <a:lnSpc>
                <a:spcPct val="110000"/>
              </a:lnSpc>
            </a:pPr>
            <a:endParaRPr lang="hr-HR" dirty="0">
              <a:latin typeface="Arial"/>
              <a:cs typeface="Arial"/>
            </a:endParaRPr>
          </a:p>
          <a:p>
            <a:pPr marL="227965" indent="-227965">
              <a:lnSpc>
                <a:spcPct val="110000"/>
              </a:lnSpc>
            </a:pPr>
            <a:r>
              <a:rPr lang="hr-HR" dirty="0">
                <a:latin typeface="Arial"/>
                <a:cs typeface="Arial"/>
              </a:rPr>
              <a:t>Značka se sastoji od:</a:t>
            </a:r>
          </a:p>
          <a:p>
            <a:pPr marL="685165" indent="-227965"/>
            <a:r>
              <a:rPr lang="hr-HR" sz="2400" dirty="0">
                <a:latin typeface="Arial"/>
                <a:cs typeface="Arial"/>
              </a:rPr>
              <a:t>pojedinosti o primatelju</a:t>
            </a:r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pojedinosti izdavatelja (ime, kontakt) </a:t>
            </a:r>
            <a:endParaRPr lang="hr-HR" dirty="0"/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pojedinosti značke (naziv, opis, slika, kriteriji) </a:t>
            </a:r>
            <a:endParaRPr lang="hr-HR" dirty="0"/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administrativni podaci (vrijeme izdavanja značke, 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datum isteka značke,...)</a:t>
            </a:r>
            <a:endParaRPr lang="hr-HR" dirty="0"/>
          </a:p>
          <a:p>
            <a:pPr marL="685165" lvl="1" indent="-227965">
              <a:lnSpc>
                <a:spcPct val="110000"/>
              </a:lnSpc>
            </a:pPr>
            <a:endParaRPr lang="hr-HR" dirty="0">
              <a:latin typeface="Arial"/>
              <a:cs typeface="Arial"/>
            </a:endParaRPr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5FDEEA1D-0360-89AC-ACC7-8AB2FB2B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39" y="2987956"/>
            <a:ext cx="3839274" cy="1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AF45-3EFA-C2E4-3A7C-CFAED6C5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>
                <a:latin typeface="Arial"/>
                <a:cs typeface="Arial"/>
              </a:rPr>
              <a:t>Najvažniji</a:t>
            </a:r>
            <a:r>
              <a:rPr lang="en-US" sz="3600">
                <a:latin typeface="Arial"/>
                <a:cs typeface="Arial"/>
              </a:rPr>
              <a:t> </a:t>
            </a:r>
            <a:r>
              <a:rPr lang="en-US" sz="3600" err="1">
                <a:latin typeface="Arial"/>
                <a:cs typeface="Arial"/>
              </a:rPr>
              <a:t>aspekti</a:t>
            </a:r>
            <a:r>
              <a:rPr lang="en-US" sz="3600">
                <a:latin typeface="Arial"/>
                <a:cs typeface="Arial"/>
              </a:rPr>
              <a:t> </a:t>
            </a:r>
            <a:r>
              <a:rPr lang="en-US" sz="3600" err="1">
                <a:latin typeface="Arial"/>
                <a:cs typeface="Arial"/>
              </a:rPr>
              <a:t>digitalnih</a:t>
            </a:r>
            <a:r>
              <a:rPr lang="en-US" sz="3600">
                <a:latin typeface="Arial"/>
                <a:cs typeface="Arial"/>
              </a:rPr>
              <a:t> </a:t>
            </a:r>
            <a:r>
              <a:rPr lang="en-US" sz="3600" err="1">
                <a:latin typeface="Arial"/>
                <a:cs typeface="Arial"/>
              </a:rPr>
              <a:t>znački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F8ED-9F80-8966-0B79-CF5341BB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150688"/>
            <a:ext cx="11608182" cy="5088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Fokus na manje cjeline (modularnost, mikrokvalifikacija) – 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fleksibilno i jednostavnije za implementirati </a:t>
            </a:r>
            <a:endParaRPr lang="hr-HR" dirty="0"/>
          </a:p>
          <a:p>
            <a:pPr marL="227965" indent="-227965"/>
            <a:r>
              <a:rPr lang="hr-HR" dirty="0">
                <a:latin typeface="Arial"/>
                <a:cs typeface="Arial"/>
              </a:rPr>
              <a:t>Omogućava individualizirani put učenja i mapiranje učenja</a:t>
            </a:r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Povećana motivacija za učenje</a:t>
            </a:r>
          </a:p>
          <a:p>
            <a:pPr marL="227965" indent="-227965"/>
            <a:r>
              <a:rPr lang="hr-HR" dirty="0">
                <a:latin typeface="Arial"/>
                <a:cs typeface="Arial"/>
              </a:rPr>
              <a:t>Značke kao nagrada, ili za postignuća u izvannastavnim aktivnostima</a:t>
            </a: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397105-D438-650F-4007-891CCA7C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41" y="3503079"/>
            <a:ext cx="8619930" cy="25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E14C-EF61-C31B-5B4F-133E482B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hr-HR" sz="3200" dirty="0">
                <a:latin typeface="Arial"/>
                <a:cs typeface="Arial"/>
              </a:rPr>
              <a:t/>
            </a:r>
            <a:br>
              <a:rPr lang="hr-HR" sz="3200" dirty="0">
                <a:latin typeface="Arial"/>
                <a:cs typeface="Arial"/>
              </a:rPr>
            </a:br>
            <a:r>
              <a:rPr lang="hr-HR" sz="3200" dirty="0">
                <a:latin typeface="Arial"/>
                <a:cs typeface="Arial"/>
              </a:rPr>
              <a:t>Značke u formalnom okruženju (mikrokvalifikacije)</a:t>
            </a:r>
            <a:endParaRPr lang="en-US" sz="3200" b="0" dirty="0">
              <a:latin typeface="Arial"/>
              <a:cs typeface="Arial"/>
            </a:endParaRPr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7D22-19E2-F1F7-086E-2898ECE5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Izdavanje znački u cilju povećanja vidljivosti nekog dijela formalnog obrazovanja</a:t>
            </a:r>
            <a:br>
              <a:rPr lang="hr-HR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Fleksibilnije i personaliziranije obrazovanje </a:t>
            </a: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Priznavanje manjih modula, tečajevi u okviru formalnog obrazovanja, npr.:</a:t>
            </a:r>
            <a:endParaRPr lang="en-US" dirty="0">
              <a:latin typeface="Arial"/>
              <a:cs typeface="Arial"/>
            </a:endParaRPr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tečaj u Srcu vezano uz  programiranje (Python) ili uredske alate (Word)</a:t>
            </a:r>
            <a:endParaRPr lang="en-US" dirty="0">
              <a:latin typeface="Arial"/>
              <a:cs typeface="Arial"/>
            </a:endParaRPr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fakultet ima kratke module koje priznaje svojim studentima, ali omogućava pohađanje tih modula i studentima drugih fakulteta (fakulteti međusobno priznaju te module)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76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C64F11-9EE3-A16E-26C6-AE3361C8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94" y="2808515"/>
            <a:ext cx="8382676" cy="39470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rial"/>
                <a:cs typeface="Arial"/>
              </a:rPr>
              <a:t>Primjena znački u Merlinu i MoD-u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sz="2400" dirty="0">
                <a:latin typeface="Arial"/>
                <a:cs typeface="Arial"/>
              </a:rPr>
              <a:t>Odrediti kriterije za značku</a:t>
            </a:r>
          </a:p>
          <a:p>
            <a:pPr marL="227965" indent="-227965"/>
            <a:r>
              <a:rPr lang="hr-HR" sz="2400" dirty="0">
                <a:latin typeface="Arial"/>
                <a:cs typeface="Arial"/>
              </a:rPr>
              <a:t>Značka predstavlja ishod procjene </a:t>
            </a:r>
            <a:br>
              <a:rPr lang="hr-HR" sz="2400" dirty="0">
                <a:latin typeface="Arial"/>
                <a:cs typeface="Arial"/>
              </a:rPr>
            </a:br>
            <a:r>
              <a:rPr lang="hr-HR" sz="2400" dirty="0">
                <a:latin typeface="Arial"/>
                <a:cs typeface="Arial"/>
              </a:rPr>
              <a:t>i osigurava pristup informacijama o toj procjeni</a:t>
            </a:r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sz="2400" dirty="0">
                <a:latin typeface="Arial"/>
                <a:cs typeface="Arial"/>
              </a:rPr>
              <a:t>Primatelji digitalnih znački imaju kontrolu</a:t>
            </a:r>
          </a:p>
          <a:p>
            <a:pPr marL="685165" lvl="1" indent="-227965"/>
            <a:r>
              <a:rPr lang="hr-HR" sz="2000" dirty="0">
                <a:latin typeface="Arial"/>
                <a:cs typeface="Arial"/>
              </a:rPr>
              <a:t>Kada i kome </a:t>
            </a:r>
            <a:br>
              <a:rPr lang="hr-HR" sz="2000" dirty="0">
                <a:latin typeface="Arial"/>
                <a:cs typeface="Arial"/>
              </a:rPr>
            </a:br>
            <a:r>
              <a:rPr lang="hr-HR" sz="2000" dirty="0">
                <a:latin typeface="Arial"/>
                <a:cs typeface="Arial"/>
              </a:rPr>
              <a:t>prikazati značku</a:t>
            </a:r>
          </a:p>
          <a:p>
            <a:pPr marL="685165" lvl="1" indent="-227965"/>
            <a:r>
              <a:rPr lang="hr-HR" sz="2000" dirty="0">
                <a:latin typeface="Arial"/>
                <a:cs typeface="Arial"/>
              </a:rPr>
              <a:t>Nad svojim putem </a:t>
            </a:r>
            <a:br>
              <a:rPr lang="hr-HR" sz="2000" dirty="0">
                <a:latin typeface="Arial"/>
                <a:cs typeface="Arial"/>
              </a:rPr>
            </a:br>
            <a:r>
              <a:rPr lang="hr-HR" sz="2000" dirty="0">
                <a:latin typeface="Arial"/>
                <a:cs typeface="Arial"/>
              </a:rPr>
              <a:t>učenja</a:t>
            </a:r>
          </a:p>
          <a:p>
            <a:pPr marL="227965" indent="-227965"/>
            <a:r>
              <a:rPr lang="hr-HR" sz="2400" dirty="0">
                <a:latin typeface="Arial"/>
                <a:cs typeface="Arial"/>
              </a:rPr>
              <a:t>Mogu se izvesti iz </a:t>
            </a:r>
            <a:br>
              <a:rPr lang="hr-HR" sz="2400" dirty="0">
                <a:latin typeface="Arial"/>
                <a:cs typeface="Arial"/>
              </a:rPr>
            </a:br>
            <a:r>
              <a:rPr lang="hr-HR" sz="2400" dirty="0">
                <a:latin typeface="Arial"/>
                <a:cs typeface="Arial"/>
              </a:rPr>
              <a:t>sustava za e-učenje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8409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E14C-EF61-C31B-5B4F-133E482B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hr-HR" sz="3200" dirty="0">
                <a:latin typeface="Arial"/>
                <a:cs typeface="Arial"/>
              </a:rPr>
              <a:t/>
            </a:r>
            <a:br>
              <a:rPr lang="hr-HR" sz="3200" dirty="0">
                <a:latin typeface="Arial"/>
                <a:cs typeface="Arial"/>
              </a:rPr>
            </a:br>
            <a:r>
              <a:rPr lang="hr-HR" sz="3200" dirty="0">
                <a:latin typeface="Arial"/>
                <a:cs typeface="Arial"/>
              </a:rPr>
              <a:t>Digitalne značke u brojkama</a:t>
            </a:r>
            <a:endParaRPr lang="en-US" sz="3200" b="0" dirty="0">
              <a:latin typeface="Arial"/>
              <a:cs typeface="Arial"/>
            </a:endParaRPr>
          </a:p>
          <a:p>
            <a:endParaRPr lang="en-US" sz="3200" dirty="0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BA3AC6AD-F137-4B49-AF7D-CC47C3A3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59" y="1498128"/>
            <a:ext cx="8437256" cy="46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446-69F9-5DC9-0CB6-EC5CB9CA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" y="157321"/>
            <a:ext cx="12172121" cy="8758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3600">
                <a:latin typeface="Arial"/>
                <a:cs typeface="Arial"/>
              </a:rPr>
              <a:t>Priznavanje prethodno završenih tečajeva/kolegija</a:t>
            </a:r>
            <a:endParaRPr lang="hr-HR" sz="360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CB933E-6F17-2C05-EF55-E47BE7D37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909" y="1486134"/>
            <a:ext cx="8219464" cy="434823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8FD32-602B-58BF-AAEB-914ABE095605}"/>
              </a:ext>
            </a:extLst>
          </p:cNvPr>
          <p:cNvSpPr txBox="1"/>
          <p:nvPr/>
        </p:nvSpPr>
        <p:spPr>
          <a:xfrm>
            <a:off x="608771" y="1630638"/>
            <a:ext cx="283731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BA">
                <a:cs typeface="Arial"/>
              </a:rPr>
              <a:t>Da bi se polazniku priznao dio tečaja/kolegija koji se obrađuje u drugom, nezavisnom tečaju moguće ih je povezati i uvjetovati pomoću aktivnosti </a:t>
            </a:r>
            <a:r>
              <a:rPr lang="hr-BA" err="1">
                <a:cs typeface="Arial"/>
              </a:rPr>
              <a:t>Subcourse</a:t>
            </a:r>
            <a:r>
              <a:rPr lang="hr-BA">
                <a:cs typeface="Arial"/>
              </a:rPr>
              <a:t> u sustavu </a:t>
            </a:r>
            <a:r>
              <a:rPr lang="hr-BA" err="1">
                <a:cs typeface="Arial"/>
              </a:rPr>
              <a:t>Moodle</a:t>
            </a:r>
            <a:r>
              <a:rPr lang="hr-BA">
                <a:cs typeface="Arial"/>
              </a:rPr>
              <a:t>. Na taj se način u jednom tečaju može prikazati status dovršenosti drugog tečaja i omogućava se priznavanje prethodno stečenog znanja.</a:t>
            </a:r>
          </a:p>
        </p:txBody>
      </p:sp>
    </p:spTree>
    <p:extLst>
      <p:ext uri="{BB962C8B-B14F-4D97-AF65-F5344CB8AC3E}">
        <p14:creationId xmlns:p14="http://schemas.microsoft.com/office/powerpoint/2010/main" val="425031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ognjen.orel@srce.hr</a:t>
            </a:r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CC2B-836D-CACE-581A-F2C4F60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2800">
                <a:latin typeface="Arial"/>
                <a:cs typeface="Arial"/>
              </a:rPr>
              <a:t/>
            </a:r>
            <a:br>
              <a:rPr lang="en-US" sz="2800">
                <a:latin typeface="Arial"/>
                <a:cs typeface="Arial"/>
              </a:rPr>
            </a:br>
            <a:r>
              <a:rPr lang="hr-HR" sz="3200">
                <a:latin typeface="Arial"/>
                <a:cs typeface="Arial"/>
              </a:rPr>
              <a:t>Značke za izvannastavne aktivnosti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3651-128A-BDD0-2610-F49210F9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hr-HR"/>
          </a:p>
          <a:p>
            <a:pPr marL="685165" lvl="1" indent="-227965"/>
            <a:r>
              <a:rPr lang="en-US">
                <a:latin typeface="Arial"/>
                <a:cs typeface="Arial"/>
              </a:rPr>
              <a:t>n</a:t>
            </a:r>
            <a:r>
              <a:rPr lang="hr-HR">
                <a:latin typeface="Arial"/>
                <a:cs typeface="Arial"/>
              </a:rPr>
              <a:t>pr. za  vještine suradnje i komunikacije na nekom projektu, za volonterski rad, za savjetodavne aktivnosti u vezi sa stranim studentima, vodeće uloge u studentskom zboru, za rad u savjetovanju studenata i sl.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za aktivnosti u koje su uključeni studenti izvan redovnog obrazovanja u kontroliranim uvjetima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motivacija za korištenje znački – povećati svijest o ustanovi ili podržati studente s obzirom da stječu iskustvo u drugačijem kontekstu uključujući i izvan ustanove</a:t>
            </a:r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30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A499-43CE-8763-8257-FD482B64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>
                <a:latin typeface="Arial"/>
                <a:cs typeface="Arial"/>
              </a:rPr>
              <a:t/>
            </a:r>
            <a:br>
              <a:rPr lang="en-US" sz="2800">
                <a:latin typeface="Arial"/>
                <a:cs typeface="Arial"/>
              </a:rPr>
            </a:br>
            <a:r>
              <a:rPr lang="en-US" sz="3200" err="1">
                <a:latin typeface="Arial"/>
                <a:cs typeface="Arial"/>
              </a:rPr>
              <a:t>Značke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kao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nagrada</a:t>
            </a:r>
            <a:endParaRPr lang="en-US" sz="3200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887F-4A10-47FB-DFB5-0266453B3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hr-HR" sz="2400">
              <a:latin typeface="Arial"/>
              <a:cs typeface="Arial"/>
            </a:endParaRPr>
          </a:p>
          <a:p>
            <a:pPr marL="227965" indent="-227965"/>
            <a:r>
              <a:rPr lang="hr-HR" sz="2400">
                <a:latin typeface="Arial"/>
                <a:cs typeface="Arial"/>
              </a:rPr>
              <a:t>u okviru pojedine nastavne jedinice</a:t>
            </a:r>
            <a:endParaRPr lang="hr-HR"/>
          </a:p>
          <a:p>
            <a:pPr marL="227965" indent="-227965"/>
            <a:r>
              <a:rPr lang="hr-HR" sz="2400">
                <a:latin typeface="Arial"/>
                <a:cs typeface="Arial"/>
              </a:rPr>
              <a:t>u cilju podizanja motivacije: studenti vole vidjeti da se njih spominje kao dobar primjer, vole pozitivnu povratnu informaciju, neki vole skupljati značke…</a:t>
            </a:r>
          </a:p>
          <a:p>
            <a:pPr marL="227965" indent="-227965"/>
            <a:r>
              <a:rPr lang="hr-HR" sz="2400">
                <a:latin typeface="Arial"/>
                <a:cs typeface="Arial"/>
              </a:rPr>
              <a:t>dostupni samo u okviru sustava za e-učenje, mogu biti vidljivi i izvan sustava, ali to nije njihova primarna funkcija</a:t>
            </a:r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36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Što činimo u Srcu za mikrokvalifikacije u visokom obrazovanju?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Podrška u formalnim postupcima vezanim za standarde kvalifikacija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Podrška u administrativnom dijelu poslovanja sa studentima / polaznicima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Podrška u izvedbi programa – digitalne značke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Kvalifikacije u HKO-u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/>
              <a:t>Standarde kvalifikacija na svim razinama HKO-a predlažu zainteresirani predlagatelji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Zakonom o HKO-u je predviđeno standardiziranje kako cjelovitih, tako i djelomičnih kvalifikacija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Trenutno stanje u Informacijskom sustava Registra HKO-a:</a:t>
            </a:r>
          </a:p>
          <a:p>
            <a:pPr lvl="1">
              <a:lnSpc>
                <a:spcPct val="110000"/>
              </a:lnSpc>
            </a:pPr>
            <a:r>
              <a:rPr lang="hr-HR"/>
              <a:t>170 standarda kvalifikacija </a:t>
            </a:r>
          </a:p>
          <a:p>
            <a:pPr lvl="1">
              <a:lnSpc>
                <a:spcPct val="110000"/>
              </a:lnSpc>
            </a:pPr>
            <a:r>
              <a:rPr lang="hr-HR"/>
              <a:t>460 standarda zanimanja</a:t>
            </a:r>
          </a:p>
          <a:p>
            <a:pPr>
              <a:lnSpc>
                <a:spcPct val="11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5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Aktualno stanje u ISRHKO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6354C0-8908-461F-8BC2-CE1569C4A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459635"/>
              </p:ext>
            </p:extLst>
          </p:nvPr>
        </p:nvGraphicFramePr>
        <p:xfrm>
          <a:off x="665017" y="1311565"/>
          <a:ext cx="6927273" cy="45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DE8DC1-F3DE-4979-B81E-80C388B3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84117"/>
              </p:ext>
            </p:extLst>
          </p:nvPr>
        </p:nvGraphicFramePr>
        <p:xfrm>
          <a:off x="8377381" y="4470402"/>
          <a:ext cx="3463638" cy="12284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97528">
                  <a:extLst>
                    <a:ext uri="{9D8B030D-6E8A-4147-A177-3AD203B41FA5}">
                      <a16:colId xmlns:a16="http://schemas.microsoft.com/office/drawing/2014/main" val="2928847305"/>
                    </a:ext>
                  </a:extLst>
                </a:gridCol>
                <a:gridCol w="1165528">
                  <a:extLst>
                    <a:ext uri="{9D8B030D-6E8A-4147-A177-3AD203B41FA5}">
                      <a16:colId xmlns:a16="http://schemas.microsoft.com/office/drawing/2014/main" val="3872670671"/>
                    </a:ext>
                  </a:extLst>
                </a:gridCol>
                <a:gridCol w="1300582">
                  <a:extLst>
                    <a:ext uri="{9D8B030D-6E8A-4147-A177-3AD203B41FA5}">
                      <a16:colId xmlns:a16="http://schemas.microsoft.com/office/drawing/2014/main" val="3596549064"/>
                    </a:ext>
                  </a:extLst>
                </a:gridCol>
              </a:tblGrid>
              <a:tr h="391538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Razina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Cjelovita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Djelomična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64536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1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083970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6 –8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3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8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Programi cjeloživotnog učenja u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/>
              <a:t>Podrška provođenju programa cjeloživotnog učenja u ISVU od 2017./18.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Program:</a:t>
            </a:r>
          </a:p>
          <a:p>
            <a:pPr lvl="1">
              <a:lnSpc>
                <a:spcPct val="110000"/>
              </a:lnSpc>
            </a:pPr>
            <a:r>
              <a:rPr lang="hr-HR"/>
              <a:t>može imati obavezne i izborne predmete koji nose ECTS-e</a:t>
            </a:r>
          </a:p>
          <a:p>
            <a:pPr lvl="1">
              <a:lnSpc>
                <a:spcPct val="110000"/>
              </a:lnSpc>
            </a:pPr>
            <a:r>
              <a:rPr lang="hr-HR"/>
              <a:t>se ne grana na smjerove i sl.</a:t>
            </a:r>
          </a:p>
          <a:p>
            <a:pPr lvl="1">
              <a:lnSpc>
                <a:spcPct val="110000"/>
              </a:lnSpc>
            </a:pPr>
            <a:r>
              <a:rPr lang="hr-HR"/>
              <a:t>može imati završni rad</a:t>
            </a:r>
          </a:p>
          <a:p>
            <a:pPr lvl="1">
              <a:lnSpc>
                <a:spcPct val="110000"/>
              </a:lnSpc>
            </a:pPr>
            <a:r>
              <a:rPr lang="hr-HR"/>
              <a:t>može se izvodi proizvoljno dugo i više puta u ak. god.</a:t>
            </a:r>
          </a:p>
          <a:p>
            <a:pPr lvl="1"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endParaRPr lang="hr-HR"/>
          </a:p>
          <a:p>
            <a:pPr lvl="1">
              <a:lnSpc>
                <a:spcPct val="110000"/>
              </a:lnSpc>
            </a:pPr>
            <a:endParaRPr lang="hr-HR"/>
          </a:p>
          <a:p>
            <a:pPr lvl="1">
              <a:lnSpc>
                <a:spcPct val="11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0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Programi cjeloživotnog učenja u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/>
              <a:t>Podržano je:</a:t>
            </a:r>
          </a:p>
          <a:p>
            <a:pPr lvl="1">
              <a:lnSpc>
                <a:spcPct val="110000"/>
              </a:lnSpc>
            </a:pPr>
            <a:r>
              <a:rPr lang="hr-HR"/>
              <a:t>Provođenje upisa</a:t>
            </a:r>
          </a:p>
          <a:p>
            <a:pPr lvl="1">
              <a:lnSpc>
                <a:spcPct val="110000"/>
              </a:lnSpc>
            </a:pPr>
            <a:r>
              <a:rPr lang="hr-HR"/>
              <a:t>Evidencija upisnih listova </a:t>
            </a:r>
          </a:p>
          <a:p>
            <a:pPr lvl="1">
              <a:lnSpc>
                <a:spcPct val="110000"/>
              </a:lnSpc>
            </a:pPr>
            <a:r>
              <a:rPr lang="hr-HR"/>
              <a:t>Obavljanje ispita (kroz ispitne rokove ili naknadnom evidencijom)</a:t>
            </a:r>
          </a:p>
          <a:p>
            <a:pPr lvl="1">
              <a:lnSpc>
                <a:spcPct val="110000"/>
              </a:lnSpc>
            </a:pPr>
            <a:r>
              <a:rPr lang="hr-HR"/>
              <a:t>Evidencija školarine</a:t>
            </a:r>
          </a:p>
          <a:p>
            <a:pPr lvl="1">
              <a:lnSpc>
                <a:spcPct val="110000"/>
              </a:lnSpc>
            </a:pPr>
            <a:r>
              <a:rPr lang="hr-HR"/>
              <a:t>Evidencija prekida</a:t>
            </a:r>
          </a:p>
          <a:p>
            <a:pPr lvl="1">
              <a:lnSpc>
                <a:spcPct val="110000"/>
              </a:lnSpc>
            </a:pPr>
            <a:r>
              <a:rPr lang="hr-HR"/>
              <a:t>Završetak studija (ako ima završni rad)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7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Programi cjeloživotnog učenja u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/>
              <a:t>Podržano je:</a:t>
            </a:r>
          </a:p>
          <a:p>
            <a:pPr lvl="1">
              <a:lnSpc>
                <a:spcPct val="110000"/>
              </a:lnSpc>
            </a:pPr>
            <a:r>
              <a:rPr lang="hr-HR"/>
              <a:t>Korištenje Studomata za prijavu ispita (ako postoje definirani rokovi za predmete)</a:t>
            </a:r>
          </a:p>
          <a:p>
            <a:pPr lvl="1">
              <a:lnSpc>
                <a:spcPct val="110000"/>
              </a:lnSpc>
            </a:pPr>
            <a:r>
              <a:rPr lang="hr-HR"/>
              <a:t>Korištenje Nastavničkog portala za evidenciju ocjena</a:t>
            </a:r>
          </a:p>
          <a:p>
            <a:pPr lvl="1"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Nije podržano:</a:t>
            </a:r>
          </a:p>
          <a:p>
            <a:pPr lvl="1">
              <a:lnSpc>
                <a:spcPct val="110000"/>
              </a:lnSpc>
            </a:pPr>
            <a:r>
              <a:rPr lang="hr-HR"/>
              <a:t>Upis na program putem Studomata </a:t>
            </a:r>
          </a:p>
          <a:p>
            <a:pPr>
              <a:lnSpc>
                <a:spcPct val="110000"/>
              </a:lnSpc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8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Cjeloživotno učenje u ISVU u brojkama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0C9D83-9BC8-47D4-8880-8F8B19E18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956660"/>
              </p:ext>
            </p:extLst>
          </p:nvPr>
        </p:nvGraphicFramePr>
        <p:xfrm>
          <a:off x="2724728" y="3038764"/>
          <a:ext cx="7075054" cy="317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2F3D6BF-33CD-445C-BB42-1DA4766C415C}"/>
              </a:ext>
            </a:extLst>
          </p:cNvPr>
          <p:cNvSpPr/>
          <p:nvPr/>
        </p:nvSpPr>
        <p:spPr>
          <a:xfrm>
            <a:off x="2198255" y="1215340"/>
            <a:ext cx="1995054" cy="13405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/>
              <a:t>55</a:t>
            </a:r>
            <a:r>
              <a:rPr lang="hr-HR"/>
              <a:t/>
            </a:r>
            <a:br>
              <a:rPr lang="hr-HR"/>
            </a:br>
            <a:r>
              <a:rPr lang="hr-HR"/>
              <a:t>programa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E8321-A552-4515-B687-47101A1ADCA4}"/>
              </a:ext>
            </a:extLst>
          </p:cNvPr>
          <p:cNvSpPr/>
          <p:nvPr/>
        </p:nvSpPr>
        <p:spPr>
          <a:xfrm>
            <a:off x="4193309" y="1215340"/>
            <a:ext cx="1995054" cy="13405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/>
              <a:t>2529</a:t>
            </a:r>
            <a:r>
              <a:rPr lang="hr-HR"/>
              <a:t/>
            </a:r>
            <a:br>
              <a:rPr lang="hr-HR"/>
            </a:br>
            <a:r>
              <a:rPr lang="hr-HR"/>
              <a:t>polaznika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94854-3E96-4115-A50B-DB43161A0DE5}"/>
              </a:ext>
            </a:extLst>
          </p:cNvPr>
          <p:cNvSpPr/>
          <p:nvPr/>
        </p:nvSpPr>
        <p:spPr>
          <a:xfrm>
            <a:off x="6188363" y="1215340"/>
            <a:ext cx="1995054" cy="1340576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/>
              <a:t>5246</a:t>
            </a:r>
            <a:r>
              <a:rPr lang="hr-HR"/>
              <a:t/>
            </a:r>
            <a:br>
              <a:rPr lang="hr-HR"/>
            </a:br>
            <a:r>
              <a:rPr lang="hr-HR"/>
              <a:t>upisnih listova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6FB05-9088-4F57-8881-12505A01B849}"/>
              </a:ext>
            </a:extLst>
          </p:cNvPr>
          <p:cNvSpPr/>
          <p:nvPr/>
        </p:nvSpPr>
        <p:spPr>
          <a:xfrm>
            <a:off x="8183417" y="1215340"/>
            <a:ext cx="1995054" cy="134057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/>
              <a:t>635</a:t>
            </a:r>
            <a:r>
              <a:rPr lang="hr-HR"/>
              <a:t/>
            </a:r>
            <a:br>
              <a:rPr lang="hr-HR"/>
            </a:br>
            <a:r>
              <a:rPr lang="hr-HR"/>
              <a:t>završnih radova</a:t>
            </a:r>
          </a:p>
        </p:txBody>
      </p:sp>
    </p:spTree>
    <p:extLst>
      <p:ext uri="{BB962C8B-B14F-4D97-AF65-F5344CB8AC3E}">
        <p14:creationId xmlns:p14="http://schemas.microsoft.com/office/powerpoint/2010/main" val="26567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Podrška modulima za mikrokvalifikacije u 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/>
              <a:t>U planu za 2023. godinu</a:t>
            </a:r>
          </a:p>
          <a:p>
            <a:pPr>
              <a:lnSpc>
                <a:spcPct val="110000"/>
              </a:lnSpc>
            </a:pPr>
            <a:r>
              <a:rPr lang="hr-HR"/>
              <a:t>Bit će omogućeno:</a:t>
            </a:r>
          </a:p>
          <a:p>
            <a:pPr lvl="1">
              <a:lnSpc>
                <a:spcPct val="110000"/>
              </a:lnSpc>
            </a:pPr>
            <a:r>
              <a:rPr lang="hr-HR"/>
              <a:t>Evidentirati „modul za mikrokvalifikaciju”</a:t>
            </a:r>
          </a:p>
          <a:p>
            <a:pPr lvl="1">
              <a:lnSpc>
                <a:spcPct val="110000"/>
              </a:lnSpc>
            </a:pPr>
            <a:r>
              <a:rPr lang="hr-HR"/>
              <a:t>Modul definira koja se mikrokvalifikacija stječe</a:t>
            </a:r>
          </a:p>
          <a:p>
            <a:pPr lvl="1">
              <a:lnSpc>
                <a:spcPct val="110000"/>
              </a:lnSpc>
            </a:pPr>
            <a:r>
              <a:rPr lang="hr-HR"/>
              <a:t>Modul sadrži niz predmeta </a:t>
            </a:r>
          </a:p>
          <a:p>
            <a:pPr lvl="2">
              <a:lnSpc>
                <a:spcPct val="110000"/>
              </a:lnSpc>
            </a:pPr>
            <a:r>
              <a:rPr lang="hr-HR"/>
              <a:t>koji mogu biti obavezni ili izborni unutar modula</a:t>
            </a:r>
          </a:p>
          <a:p>
            <a:pPr lvl="1">
              <a:lnSpc>
                <a:spcPct val="110000"/>
              </a:lnSpc>
            </a:pPr>
            <a:r>
              <a:rPr lang="hr-HR"/>
              <a:t>Modul se sastoji od određenog broja ECTS-a</a:t>
            </a:r>
          </a:p>
          <a:p>
            <a:pPr lvl="1">
              <a:lnSpc>
                <a:spcPct val="110000"/>
              </a:lnSpc>
            </a:pPr>
            <a:r>
              <a:rPr lang="hr-HR"/>
              <a:t>Povezivanje sa standardom kvalifikacija u Registru HKO-a</a:t>
            </a:r>
          </a:p>
        </p:txBody>
      </p:sp>
    </p:spTree>
    <p:extLst>
      <p:ext uri="{BB962C8B-B14F-4D97-AF65-F5344CB8AC3E}">
        <p14:creationId xmlns:p14="http://schemas.microsoft.com/office/powerpoint/2010/main" val="152979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814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Podrška mikrokvalifikacijama u visokom obrazovanju</vt:lpstr>
      <vt:lpstr>Što činimo u Srcu za mikrokvalifikacije u visokom obrazovanju?</vt:lpstr>
      <vt:lpstr>Kvalifikacije u HKO-u</vt:lpstr>
      <vt:lpstr>Aktualno stanje u ISRHKO</vt:lpstr>
      <vt:lpstr>Programi cjeloživotnog učenja u ISVU</vt:lpstr>
      <vt:lpstr>Programi cjeloživotnog učenja u ISVU</vt:lpstr>
      <vt:lpstr>Programi cjeloživotnog učenja u ISVU</vt:lpstr>
      <vt:lpstr>Cjeloživotno učenje u ISVU u brojkama</vt:lpstr>
      <vt:lpstr>Podrška modulima za mikrokvalifikacije u  ISVU</vt:lpstr>
      <vt:lpstr>Podrška modulima za mikrokvalifikacije u  ISVU</vt:lpstr>
      <vt:lpstr>Digitalne značke kao vizualni prikaz mikrokvalifikacija</vt:lpstr>
      <vt:lpstr>Najvažniji aspekti digitalnih znački</vt:lpstr>
      <vt:lpstr> Značke u formalnom okruženju (mikrokvalifikacije) </vt:lpstr>
      <vt:lpstr>Primjena znački u Merlinu i MoD-u</vt:lpstr>
      <vt:lpstr> Digitalne značke u brojkama </vt:lpstr>
      <vt:lpstr>Priznavanje prethodno završenih tečajeva/kolegija</vt:lpstr>
      <vt:lpstr>Hvala na pažnji!</vt:lpstr>
      <vt:lpstr> Značke za izvannastavne aktivnosti </vt:lpstr>
      <vt:lpstr> Značke kao nagrada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Srce</cp:lastModifiedBy>
  <cp:revision>5</cp:revision>
  <cp:lastPrinted>2014-06-24T07:01:20Z</cp:lastPrinted>
  <dcterms:created xsi:type="dcterms:W3CDTF">2014-09-19T07:16:42Z</dcterms:created>
  <dcterms:modified xsi:type="dcterms:W3CDTF">2023-03-28T08:53:15Z</dcterms:modified>
</cp:coreProperties>
</file>