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media/image5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B240520-9046-4B18-95E5-57FF68F818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F82D9F6-0FAB-4B47-B4B9-FF244FB3AF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F5957B7-E2C6-4811-B5F5-49A7AFA12C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0ECB820-E476-417D-9495-4916EEEE5B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30BAA71-33CC-46F3-A685-D4970E534B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CD6CD5C-BB8B-407A-A2E1-FA6555C1C3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3A78AAA-CD55-43DB-ABCE-89EDFE5D82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B5FCCDD-E082-4B2C-A7BA-C13A04EB5C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1F817EB-381E-4095-83EC-52EBA6CC93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A3BAB63-CA82-4FAF-9D0F-9E2AC561E3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1397853-F298-4977-9601-87DF3F17A7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14B7047-68DB-447D-A4DE-2646EC4814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35667DA-E98D-4C3D-BA82-93C33D2996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FF03D71-F452-4D5B-A24C-3C3CA27331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8B17BD6-2F51-4BD8-9E3F-C619B8DADA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820D71A-3AC3-4699-9F8D-4C5E36D8DA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B9B5CB1-8B3C-494A-9FA9-7D6FD29E92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01F5D67-D7E8-43A5-B3D8-47054DA78C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B34EF98-3662-43D7-84BD-0EB44A4A03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B9BF00D-1C59-4B91-A926-0C410A4506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DF7B871-701A-4291-82BA-C54582AF64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F10CE67-E5A3-42C9-95F9-F4209F4CA6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0A67CCA-9796-4C6D-9085-6BAB771B10F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E99BD0B-2F41-4AE6-8EFF-D546A2BF90D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FD2EA67-E9CA-4E36-8B30-667C7C8B7A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95BFB48-5A8F-47F7-8560-B559922A83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9CDA029-F83B-4667-BEB1-1736177020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D7E8AC5-CB83-4D55-B819-FD761EE8B7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6CE287C-81CB-43AC-96C4-CD3767CF90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9498D7A-6000-424F-AD67-291E348F3C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828B30F1-7FBB-4207-94D0-C585D4727B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EFBC354-1EA9-432C-A856-75F5396297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4C1C1E4-C6D9-4263-B6D5-3F03F6B293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B62D197C-A941-4713-9536-678298B28C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EF261D5-2F32-4676-ACB4-F490A12044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24BFA29-F6B6-4B86-A588-449F9BB4C66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C9FE35B8-E836-4B95-8A87-F82F4C2DA6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F3C9464D-31F2-498A-972E-B3B567C9B2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D9A550D5-AACE-4C33-902D-1DE0E2F70B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EF8FDFB-BDC8-4FD1-AEEC-850C784668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A7B048F-FEBD-47B3-B5FB-2D09B02870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22621818-07D4-4B99-A9DF-0A2C59F981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D44E8D8-3B6D-4DD3-BB50-6A3CE7AD7B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9DB5833-78CB-4880-8C30-364F2FC2AF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65C0C6AC-6DF9-4A5E-BCDE-11B1AAB40B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6CC30E88-3E26-48E4-A4B1-2443D45D4E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F85988C3-9F59-40FA-B88C-B87C20C9CC7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91E9B4CA-B242-4494-A81E-D905F8499D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hyperlink" Target="http://creativecommons.org/licenses/by-nc/4.0/deed.hr" TargetMode="External"/><Relationship Id="rId4" Type="http://schemas.openxmlformats.org/officeDocument/2006/relationships/image" Target="../media/image6.png"/><Relationship Id="rId5" Type="http://schemas.openxmlformats.org/officeDocument/2006/relationships/hyperlink" Target="file:///home/dpenezic/Documents/creativecommons.org/licenses/by/4.0/deed.hr" TargetMode="External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lika 8" descr=""/>
          <p:cNvPicPr/>
          <p:nvPr/>
        </p:nvPicPr>
        <p:blipFill>
          <a:blip r:embed="rId3"/>
          <a:stretch/>
        </p:blipFill>
        <p:spPr>
          <a:xfrm>
            <a:off x="379800" y="338040"/>
            <a:ext cx="1164240" cy="471960"/>
          </a:xfrm>
          <a:prstGeom prst="rect">
            <a:avLst/>
          </a:prstGeom>
          <a:ln w="0">
            <a:noFill/>
          </a:ln>
        </p:spPr>
      </p:pic>
      <p:sp>
        <p:nvSpPr>
          <p:cNvPr id="1" name="TekstniOkvir 7"/>
          <p:cNvSpPr/>
          <p:nvPr/>
        </p:nvSpPr>
        <p:spPr>
          <a:xfrm>
            <a:off x="277200" y="920880"/>
            <a:ext cx="3985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800" spc="-1" strike="noStrike">
                <a:solidFill>
                  <a:srgbClr val="ffffff"/>
                </a:solidFill>
                <a:latin typeface="Arial"/>
                <a:ea typeface="DejaVu Sans"/>
              </a:rPr>
              <a:t>Dani e-infrastrukture – Srce DEI 2023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800" spc="-1" strike="noStrike">
                <a:solidFill>
                  <a:srgbClr val="ffffff"/>
                </a:solidFill>
                <a:latin typeface="Arial"/>
                <a:ea typeface="DejaVu Sans"/>
              </a:rPr>
              <a:t>Konferencija projekta HR-ZOO</a:t>
            </a:r>
            <a:br>
              <a:rPr sz="1800"/>
            </a:br>
            <a:r>
              <a:rPr b="0" lang="hr-HR" sz="1800" spc="-1" strike="noStrike">
                <a:solidFill>
                  <a:srgbClr val="ffffff"/>
                </a:solidFill>
                <a:latin typeface="Arial"/>
                <a:ea typeface="DejaVu Sans"/>
              </a:rPr>
              <a:t>28. – 30. ožujka 2023. 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5" descr=""/>
          <p:cNvPicPr/>
          <p:nvPr/>
        </p:nvPicPr>
        <p:blipFill>
          <a:blip r:embed="rId4"/>
          <a:stretch/>
        </p:blipFill>
        <p:spPr>
          <a:xfrm>
            <a:off x="8696160" y="5708520"/>
            <a:ext cx="3430440" cy="946800"/>
          </a:xfrm>
          <a:prstGeom prst="rect">
            <a:avLst/>
          </a:prstGeom>
          <a:ln w="0">
            <a:noFill/>
          </a:ln>
        </p:spPr>
      </p:pic>
      <p:sp>
        <p:nvSpPr>
          <p:cNvPr id="3" name="Pravokutnik 11"/>
          <p:cNvSpPr/>
          <p:nvPr/>
        </p:nvSpPr>
        <p:spPr>
          <a:xfrm>
            <a:off x="8638200" y="6526080"/>
            <a:ext cx="3509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ffffff"/>
                </a:solidFill>
                <a:latin typeface="Arial"/>
                <a:ea typeface="DejaVu Sans"/>
              </a:rPr>
              <a:t>Konferencija je sufinancirana sredstvima Europske unije iz Europskog fonda za regionalni razvoj.</a:t>
            </a:r>
            <a:endParaRPr b="0" lang="hr-H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Slika 10" descr=""/>
          <p:cNvPicPr/>
          <p:nvPr/>
        </p:nvPicPr>
        <p:blipFill>
          <a:blip r:embed="rId5"/>
          <a:stretch/>
        </p:blipFill>
        <p:spPr>
          <a:xfrm>
            <a:off x="6649560" y="5516640"/>
            <a:ext cx="2214360" cy="1340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Seventh Outline </a:t>
            </a: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1063080"/>
            <a:ext cx="12191040" cy="517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hr-H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6" name="TextBox 9"/>
          <p:cNvSpPr/>
          <p:nvPr/>
        </p:nvSpPr>
        <p:spPr>
          <a:xfrm>
            <a:off x="8610480" y="6238800"/>
            <a:ext cx="279360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Dani e-infrastrukture – Srce DEI 2023</a:t>
            </a:r>
            <a:endParaRPr b="0" lang="hr-HR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Konferencija projekta HR-ZOO</a:t>
            </a:r>
            <a:br>
              <a:rPr sz="1100"/>
            </a:b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28. – 30. ožujka 2023. </a:t>
            </a:r>
            <a:endParaRPr b="0" lang="hr-HR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Slika 12" descr=""/>
          <p:cNvPicPr/>
          <p:nvPr/>
        </p:nvPicPr>
        <p:blipFill>
          <a:blip r:embed="rId3"/>
          <a:stretch/>
        </p:blipFill>
        <p:spPr>
          <a:xfrm>
            <a:off x="11205000" y="6384960"/>
            <a:ext cx="838800" cy="3067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5B994B-0FDC-4574-A0A6-06A17847751B}" type="slidenum">
              <a:rPr b="0" lang="hr-HR" sz="12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hr-H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Click to edit the outline </a:t>
            </a: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Seventh Outline </a:t>
            </a: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/>
          <p:nvPr/>
        </p:nvSpPr>
        <p:spPr>
          <a:xfrm>
            <a:off x="0" y="1063080"/>
            <a:ext cx="12191040" cy="517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hr-H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90" name="TextBox 9"/>
          <p:cNvSpPr/>
          <p:nvPr/>
        </p:nvSpPr>
        <p:spPr>
          <a:xfrm>
            <a:off x="8610480" y="6238800"/>
            <a:ext cx="279360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Dani e-infrastrukture – Srce DEI 2023</a:t>
            </a:r>
            <a:endParaRPr b="0" lang="hr-HR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Konferencija projekta HR-ZOO</a:t>
            </a:r>
            <a:br>
              <a:rPr sz="1100"/>
            </a:b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28. – 30. ožujka 2023.</a:t>
            </a:r>
            <a:endParaRPr b="0" lang="hr-HR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Slika 16" descr=""/>
          <p:cNvPicPr/>
          <p:nvPr/>
        </p:nvPicPr>
        <p:blipFill>
          <a:blip r:embed="rId3"/>
          <a:stretch/>
        </p:blipFill>
        <p:spPr>
          <a:xfrm>
            <a:off x="11205000" y="6384960"/>
            <a:ext cx="838800" cy="30672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5E7884-2CBD-4AD4-B5D7-D548DFDD8162}" type="slidenum">
              <a:rPr b="0" lang="hr-HR" sz="12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hr-H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Click to edit the outline </a:t>
            </a: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Seventh Outline </a:t>
            </a: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6"/>
          <p:cNvSpPr/>
          <p:nvPr/>
        </p:nvSpPr>
        <p:spPr>
          <a:xfrm>
            <a:off x="0" y="1063080"/>
            <a:ext cx="12191040" cy="517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hr-H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34" name="TextBox 9"/>
          <p:cNvSpPr/>
          <p:nvPr/>
        </p:nvSpPr>
        <p:spPr>
          <a:xfrm>
            <a:off x="8610480" y="6238800"/>
            <a:ext cx="279360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Dani e-infrastrukture – Srce DEI 2023</a:t>
            </a:r>
            <a:endParaRPr b="0" lang="hr-HR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Konferencija projekta HR-ZOO</a:t>
            </a:r>
            <a:br>
              <a:rPr sz="1100"/>
            </a:br>
            <a:r>
              <a:rPr b="0" lang="hr-HR" sz="1100" spc="-1" strike="noStrike">
                <a:solidFill>
                  <a:srgbClr val="ffffff"/>
                </a:solidFill>
                <a:latin typeface="Arial"/>
                <a:ea typeface="DejaVu Sans"/>
              </a:rPr>
              <a:t>28. – 30. ožujka 2023.</a:t>
            </a:r>
            <a:endParaRPr b="0" lang="hr-HR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Slika 18" descr=""/>
          <p:cNvPicPr/>
          <p:nvPr/>
        </p:nvPicPr>
        <p:blipFill>
          <a:blip r:embed="rId3"/>
          <a:stretch/>
        </p:blipFill>
        <p:spPr>
          <a:xfrm>
            <a:off x="11205000" y="6384960"/>
            <a:ext cx="838800" cy="3067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ftr" idx="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1F75D1-8BBF-49BB-AD60-CB9A973A6B1B}" type="slidenum">
              <a:rPr b="0" lang="hr-HR" sz="12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hr-H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1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ftr" idx="1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014624-5EE0-43AA-92D7-070ECB3936DE}" type="slidenum">
              <a:rPr b="0" lang="hr-HR" sz="12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hr-H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dt" idx="1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hr-H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hr-H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http://mirrors.creativecommons.org/presskit/buttons/88x31/png/by-nc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838080" y="6319800"/>
            <a:ext cx="911520" cy="318240"/>
          </a:xfrm>
          <a:prstGeom prst="rect">
            <a:avLst/>
          </a:prstGeom>
          <a:ln w="0">
            <a:noFill/>
          </a:ln>
        </p:spPr>
      </p:pic>
      <p:sp>
        <p:nvSpPr>
          <p:cNvPr id="219" name="TextBox 40"/>
          <p:cNvSpPr/>
          <p:nvPr/>
        </p:nvSpPr>
        <p:spPr>
          <a:xfrm>
            <a:off x="1892520" y="6294600"/>
            <a:ext cx="809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200" spc="-1" strike="noStrike">
                <a:solidFill>
                  <a:srgbClr val="ffffff"/>
                </a:solidFill>
                <a:latin typeface="Arial"/>
                <a:ea typeface="DejaVu Sans"/>
              </a:rPr>
              <a:t>Ovo djelo dano je na korištenje pod licencijom </a:t>
            </a:r>
            <a:r>
              <a:rPr b="0" i="1" lang="hr-HR" sz="1200" spc="-1" strike="noStrike">
                <a:solidFill>
                  <a:srgbClr val="ffffff"/>
                </a:solidFill>
                <a:latin typeface="Arial"/>
                <a:ea typeface="DejaVu Sans"/>
              </a:rPr>
              <a:t>Creative Commons Imenovanje </a:t>
            </a:r>
            <a:r>
              <a:rPr b="0" lang="hr-HR" sz="1200" spc="-1" strike="noStrike">
                <a:solidFill>
                  <a:srgbClr val="ffffff"/>
                </a:solidFill>
                <a:latin typeface="Arial"/>
                <a:ea typeface="DejaVu Sans"/>
              </a:rPr>
              <a:t>4.0 međunarodna. </a:t>
            </a:r>
            <a:endParaRPr b="0" lang="hr-HR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200" spc="-1" strike="noStrike">
                <a:solidFill>
                  <a:srgbClr val="ffffff"/>
                </a:solidFill>
                <a:latin typeface="Arial"/>
                <a:ea typeface="DejaVu Sans"/>
              </a:rPr>
              <a:t>Licencija je dostupna na stranici: </a:t>
            </a:r>
            <a:r>
              <a:rPr b="0" lang="en-GB" sz="12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5"/>
              </a:rPr>
              <a:t>creativecommons.org/licenses/by/4.0/deed.hr</a:t>
            </a:r>
            <a:r>
              <a:rPr b="0" lang="hr-HR" sz="1200" spc="-1" strike="noStrike">
                <a:solidFill>
                  <a:srgbClr val="ffffff"/>
                </a:solidFill>
                <a:latin typeface="Arial"/>
                <a:ea typeface="DejaVu Sans"/>
              </a:rPr>
              <a:t>. </a:t>
            </a:r>
            <a:endParaRPr b="0" lang="hr-H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Slika 14" descr=""/>
          <p:cNvPicPr/>
          <p:nvPr/>
        </p:nvPicPr>
        <p:blipFill>
          <a:blip r:embed="rId6"/>
          <a:stretch/>
        </p:blipFill>
        <p:spPr>
          <a:xfrm>
            <a:off x="833040" y="6319800"/>
            <a:ext cx="916560" cy="32004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hr-H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79000" y="2781000"/>
            <a:ext cx="11676960" cy="173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6000" spc="-1" strike="noStrike">
                <a:solidFill>
                  <a:srgbClr val="ffffff"/>
                </a:solidFill>
                <a:latin typeface="Arial"/>
              </a:rPr>
              <a:t>GitLab od planiranja do produkcije</a:t>
            </a:r>
            <a:endParaRPr b="0" lang="hr-H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361800" y="4583880"/>
            <a:ext cx="11594160" cy="155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r-HR" sz="2400" spc="-1" strike="noStrike">
                <a:solidFill>
                  <a:srgbClr val="ffffff"/>
                </a:solidFill>
                <a:latin typeface="Arial"/>
              </a:rPr>
              <a:t>Dubravko Penezić, dpenezic@srce.hr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Planiranje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Rad s Issues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Dodjeljivanje zadataka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Definiranje pravila rada na zajedničkom projektu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3460320" y="2865600"/>
            <a:ext cx="4999320" cy="307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Implementacija Vježba 3.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Otvorite svoju granu unutar projekta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Otvorite vlastiti direktorij unutar projekta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Dodajte slike, tekstove, HTML, PDF, ...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Budite kreativni :)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Zatvarajte Issue kako obavite zadatak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Testiranje/povezivanje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Povezivanje u glavnu granu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Provjera kompatibilnosti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Dorada po potrebi i ponovno povezivanje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601"/>
              </a:spcBef>
              <a:buNone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Produkcija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Javno objavljivanje rezultata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601"/>
              </a:spcBef>
              <a:buNone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CI/CD (dodatak) 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Docker okruženje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Automatsko kreiranje kontejnera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Promjena web stranica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601"/>
              </a:spcBef>
              <a:buNone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8080" y="2255040"/>
            <a:ext cx="10368720" cy="88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6000" spc="-1" strike="noStrike">
                <a:solidFill>
                  <a:srgbClr val="ffffff"/>
                </a:solidFill>
                <a:latin typeface="Arial"/>
              </a:rPr>
              <a:t>GitLab od planiranja do produkcije</a:t>
            </a:r>
            <a:endParaRPr b="0" lang="hr-H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838080" y="3301200"/>
            <a:ext cx="10368720" cy="178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r-H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Sadržaj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GitLab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Ideja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Planiranje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Implementacija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Testiranje (povezivanje)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Produkcija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GitLab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Inicijalno programska podrška za </a:t>
            </a:r>
            <a:br>
              <a:rPr sz="2800"/>
            </a:b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centralizirano mjesto za razmjenu </a:t>
            </a:r>
            <a:br>
              <a:rPr sz="2800"/>
            </a:b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git repozitorija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Različite opcije korištenja</a:t>
            </a:r>
            <a:br>
              <a:rPr sz="2800"/>
            </a:b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Claud – self hosting</a:t>
            </a:r>
            <a:br>
              <a:rPr sz="2800"/>
            </a:b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besplatna – naplatna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Podržava puni CI/CD ciklus po različitim metodama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Omogućava kreativno korištenje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8915400" y="1371600"/>
            <a:ext cx="2966760" cy="1545840"/>
          </a:xfrm>
          <a:prstGeom prst="rect">
            <a:avLst/>
          </a:prstGeom>
          <a:ln w="0">
            <a:noFill/>
          </a:ln>
        </p:spPr>
      </p:pic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10287000" y="95760"/>
            <a:ext cx="1722960" cy="81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GitLab Vježba 1.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Otvaranje korisničkog računa na besplatnoj verziji GitLab-a u Claudu https://gitlab.com/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Odabrati </a:t>
            </a:r>
            <a:r>
              <a:rPr b="1" lang="sr-Latn-RS" sz="2800" spc="-1" strike="noStrike">
                <a:solidFill>
                  <a:srgbClr val="000000"/>
                </a:solidFill>
                <a:latin typeface="Arial"/>
              </a:rPr>
              <a:t>Sign In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Odaberi </a:t>
            </a:r>
            <a:r>
              <a:rPr b="1" lang="sr-Latn-RS" sz="2800" spc="-1" strike="noStrike">
                <a:solidFill>
                  <a:srgbClr val="000000"/>
                </a:solidFill>
                <a:latin typeface="Arial"/>
              </a:rPr>
              <a:t>Register now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10287000" y="95760"/>
            <a:ext cx="1722960" cy="817920"/>
          </a:xfrm>
          <a:prstGeom prst="rect">
            <a:avLst/>
          </a:prstGeom>
          <a:ln w="0">
            <a:noFill/>
          </a:ln>
        </p:spPr>
      </p:pic>
      <p:pic>
        <p:nvPicPr>
          <p:cNvPr id="270" name="" descr=""/>
          <p:cNvPicPr/>
          <p:nvPr/>
        </p:nvPicPr>
        <p:blipFill>
          <a:blip r:embed="rId2"/>
          <a:stretch/>
        </p:blipFill>
        <p:spPr>
          <a:xfrm>
            <a:off x="1489320" y="3456360"/>
            <a:ext cx="3539160" cy="2486520"/>
          </a:xfrm>
          <a:prstGeom prst="rect">
            <a:avLst/>
          </a:prstGeom>
          <a:ln w="0">
            <a:noFill/>
          </a:ln>
        </p:spPr>
      </p:pic>
      <p:pic>
        <p:nvPicPr>
          <p:cNvPr id="271" name="" descr=""/>
          <p:cNvPicPr/>
          <p:nvPr/>
        </p:nvPicPr>
        <p:blipFill>
          <a:blip r:embed="rId3"/>
          <a:stretch/>
        </p:blipFill>
        <p:spPr>
          <a:xfrm>
            <a:off x="6858000" y="2057400"/>
            <a:ext cx="3428280" cy="36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GitLab Vježba 1. - Rezultat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10287000" y="95760"/>
            <a:ext cx="1722960" cy="817920"/>
          </a:xfrm>
          <a:prstGeom prst="rect">
            <a:avLst/>
          </a:prstGeom>
          <a:ln w="0">
            <a:noFill/>
          </a:ln>
        </p:spPr>
      </p:pic>
      <p:pic>
        <p:nvPicPr>
          <p:cNvPr id="274" name="" descr=""/>
          <p:cNvPicPr/>
          <p:nvPr/>
        </p:nvPicPr>
        <p:blipFill>
          <a:blip r:embed="rId2"/>
          <a:stretch/>
        </p:blipFill>
        <p:spPr>
          <a:xfrm>
            <a:off x="289080" y="1371600"/>
            <a:ext cx="11597400" cy="451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GitLab radna okolina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Korisnički profil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Dashboard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10287000" y="95760"/>
            <a:ext cx="1722960" cy="817920"/>
          </a:xfrm>
          <a:prstGeom prst="rect">
            <a:avLst/>
          </a:prstGeom>
          <a:ln w="0">
            <a:noFill/>
          </a:ln>
        </p:spPr>
      </p:pic>
      <p:pic>
        <p:nvPicPr>
          <p:cNvPr id="278" name="" descr=""/>
          <p:cNvPicPr/>
          <p:nvPr/>
        </p:nvPicPr>
        <p:blipFill>
          <a:blip r:embed="rId2"/>
          <a:stretch/>
        </p:blipFill>
        <p:spPr>
          <a:xfrm>
            <a:off x="1440000" y="2599200"/>
            <a:ext cx="3009240" cy="298044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3"/>
          <a:stretch/>
        </p:blipFill>
        <p:spPr>
          <a:xfrm>
            <a:off x="6183720" y="1349280"/>
            <a:ext cx="4075920" cy="45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GitLab novi projekt/repozitorij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Inicijalizacija novog projekta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Dodavanje članova novom projektu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10287000" y="95760"/>
            <a:ext cx="1722960" cy="817920"/>
          </a:xfrm>
          <a:prstGeom prst="rect">
            <a:avLst/>
          </a:prstGeom>
          <a:ln w="0">
            <a:noFill/>
          </a:ln>
        </p:spPr>
      </p:pic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1285920" y="2880000"/>
            <a:ext cx="4653720" cy="2352960"/>
          </a:xfrm>
          <a:prstGeom prst="rect">
            <a:avLst/>
          </a:prstGeom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3"/>
          <a:stretch/>
        </p:blipFill>
        <p:spPr>
          <a:xfrm>
            <a:off x="6938280" y="2199960"/>
            <a:ext cx="5121360" cy="391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Ideja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Uređaj za govornu i video komunikaciju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3960000" y="1735200"/>
            <a:ext cx="4024440" cy="402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38080" y="157320"/>
            <a:ext cx="10514520" cy="87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4000" spc="-1" strike="noStrike">
                <a:solidFill>
                  <a:srgbClr val="ffffff"/>
                </a:solidFill>
                <a:latin typeface="Arial"/>
              </a:rPr>
              <a:t>Ideja Vježba 2.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838080" y="1150560"/>
            <a:ext cx="11288160" cy="546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Mind mapping – mentalne mape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Issues i To-Do List opcije projekta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7701120" y="1260000"/>
            <a:ext cx="3998520" cy="1783080"/>
          </a:xfrm>
          <a:prstGeom prst="rect">
            <a:avLst/>
          </a:prstGeom>
          <a:ln w="0">
            <a:noFill/>
          </a:ln>
        </p:spPr>
      </p:pic>
      <p:pic>
        <p:nvPicPr>
          <p:cNvPr id="291" name="" descr=""/>
          <p:cNvPicPr/>
          <p:nvPr/>
        </p:nvPicPr>
        <p:blipFill>
          <a:blip r:embed="rId2"/>
          <a:stretch/>
        </p:blipFill>
        <p:spPr>
          <a:xfrm>
            <a:off x="3961800" y="2386440"/>
            <a:ext cx="3237840" cy="3733200"/>
          </a:xfrm>
          <a:prstGeom prst="rect">
            <a:avLst/>
          </a:prstGeom>
          <a:ln w="0">
            <a:noFill/>
          </a:ln>
        </p:spPr>
      </p:pic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7886520" y="3090600"/>
            <a:ext cx="3813120" cy="302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Application>LibreOffice/7.4.6.2$Linux_X86_64 LibreOffice_project/40$Build-2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2014-09-19T07:16:42Z</dcterms:created>
  <dc:creator>Dominik Kenđel</dc:creator>
  <dc:description/>
  <dc:language>hr-HR</dc:language>
  <cp:lastModifiedBy/>
  <cp:lastPrinted>2014-06-24T07:01:20Z</cp:lastPrinted>
  <dcterms:modified xsi:type="dcterms:W3CDTF">2023-03-27T09:07:16Z</dcterms:modified>
  <cp:revision>94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6</vt:i4>
  </property>
</Properties>
</file>