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5"/>
  </p:notesMasterIdLst>
  <p:handoutMasterIdLst>
    <p:handoutMasterId r:id="rId46"/>
  </p:handoutMasterIdLst>
  <p:sldIdLst>
    <p:sldId id="260" r:id="rId2"/>
    <p:sldId id="310" r:id="rId3"/>
    <p:sldId id="262" r:id="rId4"/>
    <p:sldId id="340" r:id="rId5"/>
    <p:sldId id="263" r:id="rId6"/>
    <p:sldId id="323" r:id="rId7"/>
    <p:sldId id="324" r:id="rId8"/>
    <p:sldId id="325" r:id="rId9"/>
    <p:sldId id="326" r:id="rId10"/>
    <p:sldId id="337" r:id="rId11"/>
    <p:sldId id="309" r:id="rId12"/>
    <p:sldId id="269" r:id="rId13"/>
    <p:sldId id="311" r:id="rId14"/>
    <p:sldId id="312" r:id="rId15"/>
    <p:sldId id="321" r:id="rId16"/>
    <p:sldId id="320" r:id="rId17"/>
    <p:sldId id="315" r:id="rId18"/>
    <p:sldId id="316" r:id="rId19"/>
    <p:sldId id="317" r:id="rId20"/>
    <p:sldId id="318" r:id="rId21"/>
    <p:sldId id="319" r:id="rId22"/>
    <p:sldId id="341" r:id="rId23"/>
    <p:sldId id="275" r:id="rId24"/>
    <p:sldId id="322" r:id="rId25"/>
    <p:sldId id="327" r:id="rId26"/>
    <p:sldId id="328" r:id="rId27"/>
    <p:sldId id="329" r:id="rId28"/>
    <p:sldId id="330" r:id="rId29"/>
    <p:sldId id="331" r:id="rId30"/>
    <p:sldId id="334" r:id="rId31"/>
    <p:sldId id="303" r:id="rId32"/>
    <p:sldId id="300" r:id="rId33"/>
    <p:sldId id="304" r:id="rId34"/>
    <p:sldId id="305" r:id="rId35"/>
    <p:sldId id="302" r:id="rId36"/>
    <p:sldId id="287" r:id="rId37"/>
    <p:sldId id="291" r:id="rId38"/>
    <p:sldId id="292" r:id="rId39"/>
    <p:sldId id="345" r:id="rId40"/>
    <p:sldId id="342" r:id="rId41"/>
    <p:sldId id="343" r:id="rId42"/>
    <p:sldId id="344" r:id="rId43"/>
    <p:sldId id="265" r:id="rId44"/>
  </p:sldIdLst>
  <p:sldSz cx="12192000" cy="6858000"/>
  <p:notesSz cx="6797675" cy="9926638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B8F14B-9353-099A-734E-4B47E0DA7E40}" name="Matija Kranjčina" initials="MK" userId="S::mkranjci@srce.hr::4acce798-f017-47d5-b3c4-8bd05d29e6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6709E-085C-4464-BC71-60611FAC30D5}" v="3" dt="2023-03-23T08:23:06.262"/>
    <p1510:client id="{C4571EC7-49CD-4AA1-A7C3-970D480ECBAC}" v="3" dt="2023-03-23T11:15:31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ja Kranjčina" userId="S::mkranjci@srce.hr::4acce798-f017-47d5-b3c4-8bd05d29e65a" providerId="AD" clId="Web-{6A07CE39-AE8B-3804-78E7-87E682C37F08}"/>
    <pc:docChg chg="modSld">
      <pc:chgData name="Matija Kranjčina" userId="S::mkranjci@srce.hr::4acce798-f017-47d5-b3c4-8bd05d29e65a" providerId="AD" clId="Web-{6A07CE39-AE8B-3804-78E7-87E682C37F08}" dt="2023-03-20T12:45:35.810" v="112" actId="20577"/>
      <pc:docMkLst>
        <pc:docMk/>
      </pc:docMkLst>
      <pc:sldChg chg="modSp">
        <pc:chgData name="Matija Kranjčina" userId="S::mkranjci@srce.hr::4acce798-f017-47d5-b3c4-8bd05d29e65a" providerId="AD" clId="Web-{6A07CE39-AE8B-3804-78E7-87E682C37F08}" dt="2023-03-20T12:45:35.810" v="112" actId="20577"/>
        <pc:sldMkLst>
          <pc:docMk/>
          <pc:sldMk cId="3371012320" sldId="327"/>
        </pc:sldMkLst>
        <pc:spChg chg="mod">
          <ac:chgData name="Matija Kranjčina" userId="S::mkranjci@srce.hr::4acce798-f017-47d5-b3c4-8bd05d29e65a" providerId="AD" clId="Web-{6A07CE39-AE8B-3804-78E7-87E682C37F08}" dt="2023-03-20T12:45:35.810" v="112" actId="20577"/>
          <ac:spMkLst>
            <pc:docMk/>
            <pc:sldMk cId="3371012320" sldId="327"/>
            <ac:spMk id="5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6A07CE39-AE8B-3804-78E7-87E682C37F08}" dt="2023-03-20T12:38:30.312" v="109" actId="20577"/>
        <pc:sldMkLst>
          <pc:docMk/>
          <pc:sldMk cId="531763964" sldId="342"/>
        </pc:sldMkLst>
        <pc:spChg chg="mod">
          <ac:chgData name="Matija Kranjčina" userId="S::mkranjci@srce.hr::4acce798-f017-47d5-b3c4-8bd05d29e65a" providerId="AD" clId="Web-{6A07CE39-AE8B-3804-78E7-87E682C37F08}" dt="2023-03-20T12:38:30.312" v="109" actId="20577"/>
          <ac:spMkLst>
            <pc:docMk/>
            <pc:sldMk cId="531763964" sldId="342"/>
            <ac:spMk id="2" creationId="{2B65385C-3A3B-E9FF-C8E6-61BEB77BDB4D}"/>
          </ac:spMkLst>
        </pc:spChg>
      </pc:sldChg>
      <pc:sldChg chg="modSp">
        <pc:chgData name="Matija Kranjčina" userId="S::mkranjci@srce.hr::4acce798-f017-47d5-b3c4-8bd05d29e65a" providerId="AD" clId="Web-{6A07CE39-AE8B-3804-78E7-87E682C37F08}" dt="2023-03-20T12:10:01.965" v="76" actId="20577"/>
        <pc:sldMkLst>
          <pc:docMk/>
          <pc:sldMk cId="1050949096" sldId="343"/>
        </pc:sldMkLst>
        <pc:spChg chg="mod">
          <ac:chgData name="Matija Kranjčina" userId="S::mkranjci@srce.hr::4acce798-f017-47d5-b3c4-8bd05d29e65a" providerId="AD" clId="Web-{6A07CE39-AE8B-3804-78E7-87E682C37F08}" dt="2023-03-20T12:09:22.401" v="38" actId="20577"/>
          <ac:spMkLst>
            <pc:docMk/>
            <pc:sldMk cId="1050949096" sldId="343"/>
            <ac:spMk id="2" creationId="{796AE459-4319-85F5-2AC1-3762AE289372}"/>
          </ac:spMkLst>
        </pc:spChg>
        <pc:spChg chg="mod">
          <ac:chgData name="Matija Kranjčina" userId="S::mkranjci@srce.hr::4acce798-f017-47d5-b3c4-8bd05d29e65a" providerId="AD" clId="Web-{6A07CE39-AE8B-3804-78E7-87E682C37F08}" dt="2023-03-20T12:10:01.965" v="76" actId="20577"/>
          <ac:spMkLst>
            <pc:docMk/>
            <pc:sldMk cId="1050949096" sldId="343"/>
            <ac:spMk id="3" creationId="{333222B3-61DE-7B1E-1043-26A6FF992B0E}"/>
          </ac:spMkLst>
        </pc:spChg>
      </pc:sldChg>
      <pc:sldChg chg="modSp">
        <pc:chgData name="Matija Kranjčina" userId="S::mkranjci@srce.hr::4acce798-f017-47d5-b3c4-8bd05d29e65a" providerId="AD" clId="Web-{6A07CE39-AE8B-3804-78E7-87E682C37F08}" dt="2023-03-20T12:13:06.986" v="101" actId="20577"/>
        <pc:sldMkLst>
          <pc:docMk/>
          <pc:sldMk cId="2501855320" sldId="344"/>
        </pc:sldMkLst>
        <pc:spChg chg="mod">
          <ac:chgData name="Matija Kranjčina" userId="S::mkranjci@srce.hr::4acce798-f017-47d5-b3c4-8bd05d29e65a" providerId="AD" clId="Web-{6A07CE39-AE8B-3804-78E7-87E682C37F08}" dt="2023-03-20T12:13:06.986" v="101" actId="20577"/>
          <ac:spMkLst>
            <pc:docMk/>
            <pc:sldMk cId="2501855320" sldId="344"/>
            <ac:spMk id="3" creationId="{333222B3-61DE-7B1E-1043-26A6FF992B0E}"/>
          </ac:spMkLst>
        </pc:spChg>
      </pc:sldChg>
    </pc:docChg>
  </pc:docChgLst>
  <pc:docChgLst>
    <pc:chgData name="Matija Kranjčina" userId="4acce798-f017-47d5-b3c4-8bd05d29e65a" providerId="ADAL" clId="{5DA6709E-085C-4464-BC71-60611FAC30D5}"/>
    <pc:docChg chg="custSel addSld modSld">
      <pc:chgData name="Matija Kranjčina" userId="4acce798-f017-47d5-b3c4-8bd05d29e65a" providerId="ADAL" clId="{5DA6709E-085C-4464-BC71-60611FAC30D5}" dt="2023-03-23T10:22:27.624" v="243" actId="20577"/>
      <pc:docMkLst>
        <pc:docMk/>
      </pc:docMkLst>
      <pc:sldChg chg="modSp mod">
        <pc:chgData name="Matija Kranjčina" userId="4acce798-f017-47d5-b3c4-8bd05d29e65a" providerId="ADAL" clId="{5DA6709E-085C-4464-BC71-60611FAC30D5}" dt="2023-03-23T10:22:27.624" v="243" actId="20577"/>
        <pc:sldMkLst>
          <pc:docMk/>
          <pc:sldMk cId="4121741710" sldId="260"/>
        </pc:sldMkLst>
        <pc:spChg chg="mod">
          <ac:chgData name="Matija Kranjčina" userId="4acce798-f017-47d5-b3c4-8bd05d29e65a" providerId="ADAL" clId="{5DA6709E-085C-4464-BC71-60611FAC30D5}" dt="2023-03-23T10:22:27.624" v="243" actId="20577"/>
          <ac:spMkLst>
            <pc:docMk/>
            <pc:sldMk cId="4121741710" sldId="260"/>
            <ac:spMk id="3" creationId="{00000000-0000-0000-0000-000000000000}"/>
          </ac:spMkLst>
        </pc:spChg>
      </pc:sldChg>
      <pc:sldChg chg="modSp mod">
        <pc:chgData name="Matija Kranjčina" userId="4acce798-f017-47d5-b3c4-8bd05d29e65a" providerId="ADAL" clId="{5DA6709E-085C-4464-BC71-60611FAC30D5}" dt="2023-03-23T08:39:56.035" v="165" actId="20577"/>
        <pc:sldMkLst>
          <pc:docMk/>
          <pc:sldMk cId="1803664917" sldId="262"/>
        </pc:sldMkLst>
        <pc:spChg chg="mod">
          <ac:chgData name="Matija Kranjčina" userId="4acce798-f017-47d5-b3c4-8bd05d29e65a" providerId="ADAL" clId="{5DA6709E-085C-4464-BC71-60611FAC30D5}" dt="2023-03-23T08:39:56.035" v="165" actId="20577"/>
          <ac:spMkLst>
            <pc:docMk/>
            <pc:sldMk cId="1803664917" sldId="262"/>
            <ac:spMk id="3" creationId="{00000000-0000-0000-0000-000000000000}"/>
          </ac:spMkLst>
        </pc:spChg>
      </pc:sldChg>
      <pc:sldChg chg="modSp mod">
        <pc:chgData name="Matija Kranjčina" userId="4acce798-f017-47d5-b3c4-8bd05d29e65a" providerId="ADAL" clId="{5DA6709E-085C-4464-BC71-60611FAC30D5}" dt="2023-03-23T08:57:51.526" v="190" actId="20577"/>
        <pc:sldMkLst>
          <pc:docMk/>
          <pc:sldMk cId="3625318806" sldId="265"/>
        </pc:sldMkLst>
        <pc:spChg chg="mod">
          <ac:chgData name="Matija Kranjčina" userId="4acce798-f017-47d5-b3c4-8bd05d29e65a" providerId="ADAL" clId="{5DA6709E-085C-4464-BC71-60611FAC30D5}" dt="2023-03-23T08:57:51.526" v="190" actId="20577"/>
          <ac:spMkLst>
            <pc:docMk/>
            <pc:sldMk cId="3625318806" sldId="265"/>
            <ac:spMk id="4" creationId="{00000000-0000-0000-0000-000000000000}"/>
          </ac:spMkLst>
        </pc:spChg>
      </pc:sldChg>
      <pc:sldChg chg="modSp mod">
        <pc:chgData name="Matija Kranjčina" userId="4acce798-f017-47d5-b3c4-8bd05d29e65a" providerId="ADAL" clId="{5DA6709E-085C-4464-BC71-60611FAC30D5}" dt="2023-03-23T10:03:15.910" v="191" actId="6549"/>
        <pc:sldMkLst>
          <pc:docMk/>
          <pc:sldMk cId="2750555746" sldId="320"/>
        </pc:sldMkLst>
        <pc:spChg chg="mod">
          <ac:chgData name="Matija Kranjčina" userId="4acce798-f017-47d5-b3c4-8bd05d29e65a" providerId="ADAL" clId="{5DA6709E-085C-4464-BC71-60611FAC30D5}" dt="2023-03-23T10:03:15.910" v="191" actId="6549"/>
          <ac:spMkLst>
            <pc:docMk/>
            <pc:sldMk cId="2750555746" sldId="320"/>
            <ac:spMk id="3" creationId="{9F1BDD35-C3D2-94E8-B19C-CF0BE88D1B92}"/>
          </ac:spMkLst>
        </pc:spChg>
      </pc:sldChg>
      <pc:sldChg chg="modSp mod">
        <pc:chgData name="Matija Kranjčina" userId="4acce798-f017-47d5-b3c4-8bd05d29e65a" providerId="ADAL" clId="{5DA6709E-085C-4464-BC71-60611FAC30D5}" dt="2023-03-23T08:39:40.527" v="156" actId="20577"/>
        <pc:sldMkLst>
          <pc:docMk/>
          <pc:sldMk cId="1048870105" sldId="340"/>
        </pc:sldMkLst>
        <pc:spChg chg="mod">
          <ac:chgData name="Matija Kranjčina" userId="4acce798-f017-47d5-b3c4-8bd05d29e65a" providerId="ADAL" clId="{5DA6709E-085C-4464-BC71-60611FAC30D5}" dt="2023-03-23T08:39:40.527" v="156" actId="20577"/>
          <ac:spMkLst>
            <pc:docMk/>
            <pc:sldMk cId="1048870105" sldId="340"/>
            <ac:spMk id="3" creationId="{00000000-0000-0000-0000-000000000000}"/>
          </ac:spMkLst>
        </pc:spChg>
      </pc:sldChg>
      <pc:sldChg chg="addSp delSp modSp new mod">
        <pc:chgData name="Matija Kranjčina" userId="4acce798-f017-47d5-b3c4-8bd05d29e65a" providerId="ADAL" clId="{5DA6709E-085C-4464-BC71-60611FAC30D5}" dt="2023-03-23T08:23:09.716" v="55" actId="14100"/>
        <pc:sldMkLst>
          <pc:docMk/>
          <pc:sldMk cId="2422292513" sldId="345"/>
        </pc:sldMkLst>
        <pc:spChg chg="mod">
          <ac:chgData name="Matija Kranjčina" userId="4acce798-f017-47d5-b3c4-8bd05d29e65a" providerId="ADAL" clId="{5DA6709E-085C-4464-BC71-60611FAC30D5}" dt="2023-03-23T08:18:46.887" v="37" actId="20577"/>
          <ac:spMkLst>
            <pc:docMk/>
            <pc:sldMk cId="2422292513" sldId="345"/>
            <ac:spMk id="2" creationId="{39BEF10D-85D2-D1D1-CCA4-14518278E6DF}"/>
          </ac:spMkLst>
        </pc:spChg>
        <pc:spChg chg="del">
          <ac:chgData name="Matija Kranjčina" userId="4acce798-f017-47d5-b3c4-8bd05d29e65a" providerId="ADAL" clId="{5DA6709E-085C-4464-BC71-60611FAC30D5}" dt="2023-03-23T08:18:58.791" v="38" actId="931"/>
          <ac:spMkLst>
            <pc:docMk/>
            <pc:sldMk cId="2422292513" sldId="345"/>
            <ac:spMk id="3" creationId="{09FA0E49-17DA-6F88-0DF0-4A15531D4C68}"/>
          </ac:spMkLst>
        </pc:spChg>
        <pc:spChg chg="add del mod">
          <ac:chgData name="Matija Kranjčina" userId="4acce798-f017-47d5-b3c4-8bd05d29e65a" providerId="ADAL" clId="{5DA6709E-085C-4464-BC71-60611FAC30D5}" dt="2023-03-23T08:20:54.368" v="45" actId="931"/>
          <ac:spMkLst>
            <pc:docMk/>
            <pc:sldMk cId="2422292513" sldId="345"/>
            <ac:spMk id="7" creationId="{74E88A80-E501-AF6C-0C65-E0E3F7A63E9D}"/>
          </ac:spMkLst>
        </pc:spChg>
        <pc:spChg chg="add del mod">
          <ac:chgData name="Matija Kranjčina" userId="4acce798-f017-47d5-b3c4-8bd05d29e65a" providerId="ADAL" clId="{5DA6709E-085C-4464-BC71-60611FAC30D5}" dt="2023-03-23T08:23:06.262" v="52" actId="931"/>
          <ac:spMkLst>
            <pc:docMk/>
            <pc:sldMk cId="2422292513" sldId="345"/>
            <ac:spMk id="11" creationId="{EB67B903-3FCC-8733-89A9-77DFB28989D8}"/>
          </ac:spMkLst>
        </pc:spChg>
        <pc:picChg chg="add del mod">
          <ac:chgData name="Matija Kranjčina" userId="4acce798-f017-47d5-b3c4-8bd05d29e65a" providerId="ADAL" clId="{5DA6709E-085C-4464-BC71-60611FAC30D5}" dt="2023-03-23T08:19:45.882" v="44" actId="478"/>
          <ac:picMkLst>
            <pc:docMk/>
            <pc:sldMk cId="2422292513" sldId="345"/>
            <ac:picMk id="5" creationId="{D3F5CB92-1B9E-4881-B8E9-DB6947287AF7}"/>
          </ac:picMkLst>
        </pc:picChg>
        <pc:picChg chg="add del mod">
          <ac:chgData name="Matija Kranjčina" userId="4acce798-f017-47d5-b3c4-8bd05d29e65a" providerId="ADAL" clId="{5DA6709E-085C-4464-BC71-60611FAC30D5}" dt="2023-03-23T08:21:57.131" v="51" actId="478"/>
          <ac:picMkLst>
            <pc:docMk/>
            <pc:sldMk cId="2422292513" sldId="345"/>
            <ac:picMk id="9" creationId="{4D3672A7-4E53-8241-737E-AA81FFAE0D09}"/>
          </ac:picMkLst>
        </pc:picChg>
        <pc:picChg chg="add mod">
          <ac:chgData name="Matija Kranjčina" userId="4acce798-f017-47d5-b3c4-8bd05d29e65a" providerId="ADAL" clId="{5DA6709E-085C-4464-BC71-60611FAC30D5}" dt="2023-03-23T08:23:09.716" v="55" actId="14100"/>
          <ac:picMkLst>
            <pc:docMk/>
            <pc:sldMk cId="2422292513" sldId="345"/>
            <ac:picMk id="13" creationId="{AB8593FF-19D3-450E-D120-7189B4005359}"/>
          </ac:picMkLst>
        </pc:picChg>
      </pc:sldChg>
    </pc:docChg>
  </pc:docChgLst>
  <pc:docChgLst>
    <pc:chgData name="Matija Kranjčina" userId="S::mkranjci@srce.hr::4acce798-f017-47d5-b3c4-8bd05d29e65a" providerId="AD" clId="Web-{7F859B1A-C4FB-B6D0-3D4E-6864F5E39C2D}"/>
    <pc:docChg chg="addSld modSld sldOrd">
      <pc:chgData name="Matija Kranjčina" userId="S::mkranjci@srce.hr::4acce798-f017-47d5-b3c4-8bd05d29e65a" providerId="AD" clId="Web-{7F859B1A-C4FB-B6D0-3D4E-6864F5E39C2D}" dt="2023-03-07T09:54:13.590" v="95" actId="20577"/>
      <pc:docMkLst>
        <pc:docMk/>
      </pc:docMkLst>
      <pc:sldChg chg="modSp">
        <pc:chgData name="Matija Kranjčina" userId="S::mkranjci@srce.hr::4acce798-f017-47d5-b3c4-8bd05d29e65a" providerId="AD" clId="Web-{7F859B1A-C4FB-B6D0-3D4E-6864F5E39C2D}" dt="2023-03-07T07:11:01.121" v="67" actId="20577"/>
        <pc:sldMkLst>
          <pc:docMk/>
          <pc:sldMk cId="1803664917" sldId="262"/>
        </pc:sldMkLst>
        <pc:spChg chg="mod">
          <ac:chgData name="Matija Kranjčina" userId="S::mkranjci@srce.hr::4acce798-f017-47d5-b3c4-8bd05d29e65a" providerId="AD" clId="Web-{7F859B1A-C4FB-B6D0-3D4E-6864F5E39C2D}" dt="2023-03-07T07:11:01.121" v="67" actId="20577"/>
          <ac:spMkLst>
            <pc:docMk/>
            <pc:sldMk cId="1803664917" sldId="262"/>
            <ac:spMk id="3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7F859B1A-C4FB-B6D0-3D4E-6864F5E39C2D}" dt="2023-03-07T09:49:52.548" v="77" actId="20577"/>
        <pc:sldMkLst>
          <pc:docMk/>
          <pc:sldMk cId="4179500835" sldId="263"/>
        </pc:sldMkLst>
        <pc:spChg chg="mod">
          <ac:chgData name="Matija Kranjčina" userId="S::mkranjci@srce.hr::4acce798-f017-47d5-b3c4-8bd05d29e65a" providerId="AD" clId="Web-{7F859B1A-C4FB-B6D0-3D4E-6864F5E39C2D}" dt="2023-03-07T09:48:31.216" v="68" actId="14100"/>
          <ac:spMkLst>
            <pc:docMk/>
            <pc:sldMk cId="4179500835" sldId="263"/>
            <ac:spMk id="2" creationId="{00000000-0000-0000-0000-000000000000}"/>
          </ac:spMkLst>
        </pc:spChg>
        <pc:spChg chg="mod">
          <ac:chgData name="Matija Kranjčina" userId="S::mkranjci@srce.hr::4acce798-f017-47d5-b3c4-8bd05d29e65a" providerId="AD" clId="Web-{7F859B1A-C4FB-B6D0-3D4E-6864F5E39C2D}" dt="2023-03-07T09:49:52.548" v="77" actId="20577"/>
          <ac:spMkLst>
            <pc:docMk/>
            <pc:sldMk cId="4179500835" sldId="263"/>
            <ac:spMk id="3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7F859B1A-C4FB-B6D0-3D4E-6864F5E39C2D}" dt="2023-03-07T07:07:27.193" v="27" actId="20577"/>
        <pc:sldMkLst>
          <pc:docMk/>
          <pc:sldMk cId="3563090197" sldId="312"/>
        </pc:sldMkLst>
        <pc:spChg chg="mod">
          <ac:chgData name="Matija Kranjčina" userId="S::mkranjci@srce.hr::4acce798-f017-47d5-b3c4-8bd05d29e65a" providerId="AD" clId="Web-{7F859B1A-C4FB-B6D0-3D4E-6864F5E39C2D}" dt="2023-03-07T07:06:11.707" v="11" actId="20577"/>
          <ac:spMkLst>
            <pc:docMk/>
            <pc:sldMk cId="3563090197" sldId="312"/>
            <ac:spMk id="2" creationId="{00000000-0000-0000-0000-000000000000}"/>
          </ac:spMkLst>
        </pc:spChg>
        <pc:spChg chg="mod">
          <ac:chgData name="Matija Kranjčina" userId="S::mkranjci@srce.hr::4acce798-f017-47d5-b3c4-8bd05d29e65a" providerId="AD" clId="Web-{7F859B1A-C4FB-B6D0-3D4E-6864F5E39C2D}" dt="2023-03-07T07:07:27.193" v="27" actId="20577"/>
          <ac:spMkLst>
            <pc:docMk/>
            <pc:sldMk cId="3563090197" sldId="312"/>
            <ac:spMk id="3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7F859B1A-C4FB-B6D0-3D4E-6864F5E39C2D}" dt="2023-03-07T09:54:13.590" v="95" actId="20577"/>
        <pc:sldMkLst>
          <pc:docMk/>
          <pc:sldMk cId="2750555746" sldId="320"/>
        </pc:sldMkLst>
        <pc:spChg chg="mod">
          <ac:chgData name="Matija Kranjčina" userId="S::mkranjci@srce.hr::4acce798-f017-47d5-b3c4-8bd05d29e65a" providerId="AD" clId="Web-{7F859B1A-C4FB-B6D0-3D4E-6864F5E39C2D}" dt="2023-03-07T09:54:13.590" v="95" actId="20577"/>
          <ac:spMkLst>
            <pc:docMk/>
            <pc:sldMk cId="2750555746" sldId="320"/>
            <ac:spMk id="3" creationId="{9F1BDD35-C3D2-94E8-B19C-CF0BE88D1B92}"/>
          </ac:spMkLst>
        </pc:spChg>
      </pc:sldChg>
      <pc:sldChg chg="addSp modSp add ord replId">
        <pc:chgData name="Matija Kranjčina" userId="S::mkranjci@srce.hr::4acce798-f017-47d5-b3c4-8bd05d29e65a" providerId="AD" clId="Web-{7F859B1A-C4FB-B6D0-3D4E-6864F5E39C2D}" dt="2023-03-07T09:53:40.088" v="88"/>
        <pc:sldMkLst>
          <pc:docMk/>
          <pc:sldMk cId="708214221" sldId="321"/>
        </pc:sldMkLst>
        <pc:spChg chg="mod">
          <ac:chgData name="Matija Kranjčina" userId="S::mkranjci@srce.hr::4acce798-f017-47d5-b3c4-8bd05d29e65a" providerId="AD" clId="Web-{7F859B1A-C4FB-B6D0-3D4E-6864F5E39C2D}" dt="2023-03-07T09:52:15.304" v="80" actId="20577"/>
          <ac:spMkLst>
            <pc:docMk/>
            <pc:sldMk cId="708214221" sldId="321"/>
            <ac:spMk id="3" creationId="{9F1BDD35-C3D2-94E8-B19C-CF0BE88D1B92}"/>
          </ac:spMkLst>
        </pc:spChg>
        <pc:picChg chg="add mod">
          <ac:chgData name="Matija Kranjčina" userId="S::mkranjci@srce.hr::4acce798-f017-47d5-b3c4-8bd05d29e65a" providerId="AD" clId="Web-{7F859B1A-C4FB-B6D0-3D4E-6864F5E39C2D}" dt="2023-03-07T09:52:50.805" v="87" actId="1076"/>
          <ac:picMkLst>
            <pc:docMk/>
            <pc:sldMk cId="708214221" sldId="321"/>
            <ac:picMk id="5" creationId="{4B02F40E-1860-18A1-A751-A23FD76D24FC}"/>
          </ac:picMkLst>
        </pc:picChg>
      </pc:sldChg>
    </pc:docChg>
  </pc:docChgLst>
  <pc:docChgLst>
    <pc:chgData name="Matija Kranjčina" userId="S::mkranjci@srce.hr::4acce798-f017-47d5-b3c4-8bd05d29e65a" providerId="AD" clId="Web-{3C4A0C20-3408-A446-BB3E-E52AAEB3173A}"/>
    <pc:docChg chg="modSld">
      <pc:chgData name="Matija Kranjčina" userId="S::mkranjci@srce.hr::4acce798-f017-47d5-b3c4-8bd05d29e65a" providerId="AD" clId="Web-{3C4A0C20-3408-A446-BB3E-E52AAEB3173A}" dt="2023-03-21T09:11:16.647" v="82" actId="20577"/>
      <pc:docMkLst>
        <pc:docMk/>
      </pc:docMkLst>
      <pc:sldChg chg="modSp">
        <pc:chgData name="Matija Kranjčina" userId="S::mkranjci@srce.hr::4acce798-f017-47d5-b3c4-8bd05d29e65a" providerId="AD" clId="Web-{3C4A0C20-3408-A446-BB3E-E52AAEB3173A}" dt="2023-03-21T09:10:45.771" v="54" actId="20577"/>
        <pc:sldMkLst>
          <pc:docMk/>
          <pc:sldMk cId="889511175" sldId="311"/>
        </pc:sldMkLst>
        <pc:spChg chg="mod">
          <ac:chgData name="Matija Kranjčina" userId="S::mkranjci@srce.hr::4acce798-f017-47d5-b3c4-8bd05d29e65a" providerId="AD" clId="Web-{3C4A0C20-3408-A446-BB3E-E52AAEB3173A}" dt="2023-03-21T09:10:45.771" v="54" actId="20577"/>
          <ac:spMkLst>
            <pc:docMk/>
            <pc:sldMk cId="889511175" sldId="311"/>
            <ac:spMk id="3" creationId="{00000000-0000-0000-0000-000000000000}"/>
          </ac:spMkLst>
        </pc:spChg>
      </pc:sldChg>
      <pc:sldChg chg="addSp delSp modSp">
        <pc:chgData name="Matija Kranjčina" userId="S::mkranjci@srce.hr::4acce798-f017-47d5-b3c4-8bd05d29e65a" providerId="AD" clId="Web-{3C4A0C20-3408-A446-BB3E-E52AAEB3173A}" dt="2023-03-21T06:51:08.377" v="4" actId="1076"/>
        <pc:sldMkLst>
          <pc:docMk/>
          <pc:sldMk cId="3816530186" sldId="324"/>
        </pc:sldMkLst>
        <pc:picChg chg="add mod">
          <ac:chgData name="Matija Kranjčina" userId="S::mkranjci@srce.hr::4acce798-f017-47d5-b3c4-8bd05d29e65a" providerId="AD" clId="Web-{3C4A0C20-3408-A446-BB3E-E52AAEB3173A}" dt="2023-03-21T06:51:08.377" v="4" actId="1076"/>
          <ac:picMkLst>
            <pc:docMk/>
            <pc:sldMk cId="3816530186" sldId="324"/>
            <ac:picMk id="4" creationId="{6FCF3465-B017-D2AE-7689-E81A486944ED}"/>
          </ac:picMkLst>
        </pc:picChg>
        <pc:picChg chg="del">
          <ac:chgData name="Matija Kranjčina" userId="S::mkranjci@srce.hr::4acce798-f017-47d5-b3c4-8bd05d29e65a" providerId="AD" clId="Web-{3C4A0C20-3408-A446-BB3E-E52AAEB3173A}" dt="2023-03-21T06:50:01.375" v="0"/>
          <ac:picMkLst>
            <pc:docMk/>
            <pc:sldMk cId="3816530186" sldId="324"/>
            <ac:picMk id="6" creationId="{322BEB45-C75E-EFAC-EF2A-CAE8911995DC}"/>
          </ac:picMkLst>
        </pc:picChg>
      </pc:sldChg>
      <pc:sldChg chg="addSp delSp modSp">
        <pc:chgData name="Matija Kranjčina" userId="S::mkranjci@srce.hr::4acce798-f017-47d5-b3c4-8bd05d29e65a" providerId="AD" clId="Web-{3C4A0C20-3408-A446-BB3E-E52AAEB3173A}" dt="2023-03-21T06:58:35.360" v="10" actId="1076"/>
        <pc:sldMkLst>
          <pc:docMk/>
          <pc:sldMk cId="3456330997" sldId="325"/>
        </pc:sldMkLst>
        <pc:picChg chg="add mod">
          <ac:chgData name="Matija Kranjčina" userId="S::mkranjci@srce.hr::4acce798-f017-47d5-b3c4-8bd05d29e65a" providerId="AD" clId="Web-{3C4A0C20-3408-A446-BB3E-E52AAEB3173A}" dt="2023-03-21T06:58:35.360" v="10" actId="1076"/>
          <ac:picMkLst>
            <pc:docMk/>
            <pc:sldMk cId="3456330997" sldId="325"/>
            <ac:picMk id="4" creationId="{94243C4D-0D2F-878A-4850-4D20BFCA3C21}"/>
          </ac:picMkLst>
        </pc:picChg>
        <pc:picChg chg="del">
          <ac:chgData name="Matija Kranjčina" userId="S::mkranjci@srce.hr::4acce798-f017-47d5-b3c4-8bd05d29e65a" providerId="AD" clId="Web-{3C4A0C20-3408-A446-BB3E-E52AAEB3173A}" dt="2023-03-21T06:51:25.800" v="6"/>
          <ac:picMkLst>
            <pc:docMk/>
            <pc:sldMk cId="3456330997" sldId="325"/>
            <ac:picMk id="6" creationId="{0D89A8AD-08F2-6F1A-7936-CEBBF6B1C460}"/>
          </ac:picMkLst>
        </pc:picChg>
      </pc:sldChg>
      <pc:sldChg chg="addSp delSp modSp">
        <pc:chgData name="Matija Kranjčina" userId="S::mkranjci@srce.hr::4acce798-f017-47d5-b3c4-8bd05d29e65a" providerId="AD" clId="Web-{3C4A0C20-3408-A446-BB3E-E52AAEB3173A}" dt="2023-03-21T06:59:26.096" v="14" actId="1076"/>
        <pc:sldMkLst>
          <pc:docMk/>
          <pc:sldMk cId="3348265690" sldId="326"/>
        </pc:sldMkLst>
        <pc:picChg chg="add mod">
          <ac:chgData name="Matija Kranjčina" userId="S::mkranjci@srce.hr::4acce798-f017-47d5-b3c4-8bd05d29e65a" providerId="AD" clId="Web-{3C4A0C20-3408-A446-BB3E-E52AAEB3173A}" dt="2023-03-21T06:59:26.096" v="14" actId="1076"/>
          <ac:picMkLst>
            <pc:docMk/>
            <pc:sldMk cId="3348265690" sldId="326"/>
            <ac:picMk id="4" creationId="{397B54C2-3776-0804-3FAF-5E05410E770D}"/>
          </ac:picMkLst>
        </pc:picChg>
        <pc:picChg chg="del">
          <ac:chgData name="Matija Kranjčina" userId="S::mkranjci@srce.hr::4acce798-f017-47d5-b3c4-8bd05d29e65a" providerId="AD" clId="Web-{3C4A0C20-3408-A446-BB3E-E52AAEB3173A}" dt="2023-03-21T06:51:23.222" v="5"/>
          <ac:picMkLst>
            <pc:docMk/>
            <pc:sldMk cId="3348265690" sldId="326"/>
            <ac:picMk id="6" creationId="{F1F908D7-994C-EE6A-6263-E42F79B211C0}"/>
          </ac:picMkLst>
        </pc:picChg>
      </pc:sldChg>
      <pc:sldChg chg="modSp">
        <pc:chgData name="Matija Kranjčina" userId="S::mkranjci@srce.hr::4acce798-f017-47d5-b3c4-8bd05d29e65a" providerId="AD" clId="Web-{3C4A0C20-3408-A446-BB3E-E52AAEB3173A}" dt="2023-03-21T09:11:16.647" v="82" actId="20577"/>
        <pc:sldMkLst>
          <pc:docMk/>
          <pc:sldMk cId="1050949096" sldId="343"/>
        </pc:sldMkLst>
        <pc:spChg chg="mod">
          <ac:chgData name="Matija Kranjčina" userId="S::mkranjci@srce.hr::4acce798-f017-47d5-b3c4-8bd05d29e65a" providerId="AD" clId="Web-{3C4A0C20-3408-A446-BB3E-E52AAEB3173A}" dt="2023-03-21T09:11:16.647" v="82" actId="20577"/>
          <ac:spMkLst>
            <pc:docMk/>
            <pc:sldMk cId="1050949096" sldId="343"/>
            <ac:spMk id="3" creationId="{333222B3-61DE-7B1E-1043-26A6FF992B0E}"/>
          </ac:spMkLst>
        </pc:spChg>
      </pc:sldChg>
    </pc:docChg>
  </pc:docChgLst>
  <pc:docChgLst>
    <pc:chgData name="Matija Kranjčina" userId="S::mkranjci@srce.hr::4acce798-f017-47d5-b3c4-8bd05d29e65a" providerId="AD" clId="Web-{EC737810-A9CC-973A-35AF-C0C9E2318C25}"/>
    <pc:docChg chg="addSld modSld">
      <pc:chgData name="Matija Kranjčina" userId="S::mkranjci@srce.hr::4acce798-f017-47d5-b3c4-8bd05d29e65a" providerId="AD" clId="Web-{EC737810-A9CC-973A-35AF-C0C9E2318C25}" dt="2023-03-09T10:21:51.281" v="5" actId="1076"/>
      <pc:docMkLst>
        <pc:docMk/>
      </pc:docMkLst>
      <pc:sldChg chg="addSp delSp modSp add replId">
        <pc:chgData name="Matija Kranjčina" userId="S::mkranjci@srce.hr::4acce798-f017-47d5-b3c4-8bd05d29e65a" providerId="AD" clId="Web-{EC737810-A9CC-973A-35AF-C0C9E2318C25}" dt="2023-03-09T10:21:51.281" v="5" actId="1076"/>
        <pc:sldMkLst>
          <pc:docMk/>
          <pc:sldMk cId="3443015823" sldId="337"/>
        </pc:sldMkLst>
        <pc:spChg chg="add del mod">
          <ac:chgData name="Matija Kranjčina" userId="S::mkranjci@srce.hr::4acce798-f017-47d5-b3c4-8bd05d29e65a" providerId="AD" clId="Web-{EC737810-A9CC-973A-35AF-C0C9E2318C25}" dt="2023-03-09T10:21:30.342" v="3"/>
          <ac:spMkLst>
            <pc:docMk/>
            <pc:sldMk cId="3443015823" sldId="337"/>
            <ac:spMk id="4" creationId="{9D8344F8-3577-1182-20C5-4BC0AC02FFE0}"/>
          </ac:spMkLst>
        </pc:spChg>
        <pc:spChg chg="add del mod">
          <ac:chgData name="Matija Kranjčina" userId="S::mkranjci@srce.hr::4acce798-f017-47d5-b3c4-8bd05d29e65a" providerId="AD" clId="Web-{EC737810-A9CC-973A-35AF-C0C9E2318C25}" dt="2023-03-09T10:21:34.905" v="4"/>
          <ac:spMkLst>
            <pc:docMk/>
            <pc:sldMk cId="3443015823" sldId="337"/>
            <ac:spMk id="6" creationId="{59C9D732-4435-0142-6397-9D7E3D031213}"/>
          </ac:spMkLst>
        </pc:spChg>
        <pc:picChg chg="del">
          <ac:chgData name="Matija Kranjčina" userId="S::mkranjci@srce.hr::4acce798-f017-47d5-b3c4-8bd05d29e65a" providerId="AD" clId="Web-{EC737810-A9CC-973A-35AF-C0C9E2318C25}" dt="2023-03-09T10:21:23.092" v="1"/>
          <ac:picMkLst>
            <pc:docMk/>
            <pc:sldMk cId="3443015823" sldId="337"/>
            <ac:picMk id="7" creationId="{BDB65AA1-5C4A-DA48-1C17-DD4E86A27FCB}"/>
          </ac:picMkLst>
        </pc:picChg>
        <pc:picChg chg="del">
          <ac:chgData name="Matija Kranjčina" userId="S::mkranjci@srce.hr::4acce798-f017-47d5-b3c4-8bd05d29e65a" providerId="AD" clId="Web-{EC737810-A9CC-973A-35AF-C0C9E2318C25}" dt="2023-03-09T10:21:24.936" v="2"/>
          <ac:picMkLst>
            <pc:docMk/>
            <pc:sldMk cId="3443015823" sldId="337"/>
            <ac:picMk id="8" creationId="{672F4CDE-639D-1FA9-3F0D-4911685C2275}"/>
          </ac:picMkLst>
        </pc:picChg>
        <pc:picChg chg="add mod ord">
          <ac:chgData name="Matija Kranjčina" userId="S::mkranjci@srce.hr::4acce798-f017-47d5-b3c4-8bd05d29e65a" providerId="AD" clId="Web-{EC737810-A9CC-973A-35AF-C0C9E2318C25}" dt="2023-03-09T10:21:51.281" v="5" actId="1076"/>
          <ac:picMkLst>
            <pc:docMk/>
            <pc:sldMk cId="3443015823" sldId="337"/>
            <ac:picMk id="9" creationId="{FAD658AE-B084-3171-843B-11B973ADF9A9}"/>
          </ac:picMkLst>
        </pc:picChg>
        <pc:picChg chg="add mod ord">
          <ac:chgData name="Matija Kranjčina" userId="S::mkranjci@srce.hr::4acce798-f017-47d5-b3c4-8bd05d29e65a" providerId="AD" clId="Web-{EC737810-A9CC-973A-35AF-C0C9E2318C25}" dt="2023-03-09T10:21:34.905" v="4"/>
          <ac:picMkLst>
            <pc:docMk/>
            <pc:sldMk cId="3443015823" sldId="337"/>
            <ac:picMk id="10" creationId="{8AAA1E6F-7084-FF34-08AF-42235B4C76A3}"/>
          </ac:picMkLst>
        </pc:picChg>
      </pc:sldChg>
    </pc:docChg>
  </pc:docChgLst>
  <pc:docChgLst>
    <pc:chgData name="Matija Kranjčina" userId="4acce798-f017-47d5-b3c4-8bd05d29e65a" providerId="ADAL" clId="{C4571EC7-49CD-4AA1-A7C3-970D480ECBAC}"/>
    <pc:docChg chg="custSel modSld">
      <pc:chgData name="Matija Kranjčina" userId="4acce798-f017-47d5-b3c4-8bd05d29e65a" providerId="ADAL" clId="{C4571EC7-49CD-4AA1-A7C3-970D480ECBAC}" dt="2023-03-23T12:25:37.316" v="19" actId="20577"/>
      <pc:docMkLst>
        <pc:docMk/>
      </pc:docMkLst>
      <pc:sldChg chg="addSp delSp modSp mod">
        <pc:chgData name="Matija Kranjčina" userId="4acce798-f017-47d5-b3c4-8bd05d29e65a" providerId="ADAL" clId="{C4571EC7-49CD-4AA1-A7C3-970D480ECBAC}" dt="2023-03-23T11:13:40.615" v="5" actId="14100"/>
        <pc:sldMkLst>
          <pc:docMk/>
          <pc:sldMk cId="296003195" sldId="300"/>
        </pc:sldMkLst>
        <pc:spChg chg="add del mod">
          <ac:chgData name="Matija Kranjčina" userId="4acce798-f017-47d5-b3c4-8bd05d29e65a" providerId="ADAL" clId="{C4571EC7-49CD-4AA1-A7C3-970D480ECBAC}" dt="2023-03-23T11:13:27.113" v="1" actId="931"/>
          <ac:spMkLst>
            <pc:docMk/>
            <pc:sldMk cId="296003195" sldId="300"/>
            <ac:spMk id="5" creationId="{2E6B9063-A06A-EF5E-900F-28D4FAA44598}"/>
          </ac:spMkLst>
        </pc:spChg>
        <pc:picChg chg="del">
          <ac:chgData name="Matija Kranjčina" userId="4acce798-f017-47d5-b3c4-8bd05d29e65a" providerId="ADAL" clId="{C4571EC7-49CD-4AA1-A7C3-970D480ECBAC}" dt="2023-03-23T11:13:20.153" v="0" actId="478"/>
          <ac:picMkLst>
            <pc:docMk/>
            <pc:sldMk cId="296003195" sldId="300"/>
            <ac:picMk id="4" creationId="{00000000-0000-0000-0000-000000000000}"/>
          </ac:picMkLst>
        </pc:picChg>
        <pc:picChg chg="add mod">
          <ac:chgData name="Matija Kranjčina" userId="4acce798-f017-47d5-b3c4-8bd05d29e65a" providerId="ADAL" clId="{C4571EC7-49CD-4AA1-A7C3-970D480ECBAC}" dt="2023-03-23T11:13:40.615" v="5" actId="14100"/>
          <ac:picMkLst>
            <pc:docMk/>
            <pc:sldMk cId="296003195" sldId="300"/>
            <ac:picMk id="7" creationId="{899B9911-7842-D962-E51D-9FE1E8A7D35C}"/>
          </ac:picMkLst>
        </pc:picChg>
      </pc:sldChg>
      <pc:sldChg chg="addSp delSp modSp mod">
        <pc:chgData name="Matija Kranjčina" userId="4acce798-f017-47d5-b3c4-8bd05d29e65a" providerId="ADAL" clId="{C4571EC7-49CD-4AA1-A7C3-970D480ECBAC}" dt="2023-03-23T11:15:45.895" v="18" actId="1076"/>
        <pc:sldMkLst>
          <pc:docMk/>
          <pc:sldMk cId="4263640694" sldId="302"/>
        </pc:sldMkLst>
        <pc:spChg chg="add del mod">
          <ac:chgData name="Matija Kranjčina" userId="4acce798-f017-47d5-b3c4-8bd05d29e65a" providerId="ADAL" clId="{C4571EC7-49CD-4AA1-A7C3-970D480ECBAC}" dt="2023-03-23T11:15:31.257" v="14" actId="931"/>
          <ac:spMkLst>
            <pc:docMk/>
            <pc:sldMk cId="4263640694" sldId="302"/>
            <ac:spMk id="5" creationId="{C033EDD0-F4D2-2759-A0AE-264A156A6701}"/>
          </ac:spMkLst>
        </pc:spChg>
        <pc:picChg chg="del">
          <ac:chgData name="Matija Kranjčina" userId="4acce798-f017-47d5-b3c4-8bd05d29e65a" providerId="ADAL" clId="{C4571EC7-49CD-4AA1-A7C3-970D480ECBAC}" dt="2023-03-23T11:15:26.670" v="13" actId="478"/>
          <ac:picMkLst>
            <pc:docMk/>
            <pc:sldMk cId="4263640694" sldId="302"/>
            <ac:picMk id="4" creationId="{00000000-0000-0000-0000-000000000000}"/>
          </ac:picMkLst>
        </pc:picChg>
        <pc:picChg chg="add mod">
          <ac:chgData name="Matija Kranjčina" userId="4acce798-f017-47d5-b3c4-8bd05d29e65a" providerId="ADAL" clId="{C4571EC7-49CD-4AA1-A7C3-970D480ECBAC}" dt="2023-03-23T11:15:45.895" v="18" actId="1076"/>
          <ac:picMkLst>
            <pc:docMk/>
            <pc:sldMk cId="4263640694" sldId="302"/>
            <ac:picMk id="7" creationId="{8FD6759A-0EB7-C563-DAAE-C6ED111D6114}"/>
          </ac:picMkLst>
        </pc:picChg>
      </pc:sldChg>
      <pc:sldChg chg="addSp delSp modSp mod">
        <pc:chgData name="Matija Kranjčina" userId="4acce798-f017-47d5-b3c4-8bd05d29e65a" providerId="ADAL" clId="{C4571EC7-49CD-4AA1-A7C3-970D480ECBAC}" dt="2023-03-23T11:15:08.253" v="12" actId="1076"/>
        <pc:sldMkLst>
          <pc:docMk/>
          <pc:sldMk cId="2603146525" sldId="304"/>
        </pc:sldMkLst>
        <pc:spChg chg="add del mod">
          <ac:chgData name="Matija Kranjčina" userId="4acce798-f017-47d5-b3c4-8bd05d29e65a" providerId="ADAL" clId="{C4571EC7-49CD-4AA1-A7C3-970D480ECBAC}" dt="2023-03-23T11:14:25.579" v="7" actId="931"/>
          <ac:spMkLst>
            <pc:docMk/>
            <pc:sldMk cId="2603146525" sldId="304"/>
            <ac:spMk id="5" creationId="{667A70B1-5C68-45B2-493A-7F50A1427BE8}"/>
          </ac:spMkLst>
        </pc:spChg>
        <pc:picChg chg="del">
          <ac:chgData name="Matija Kranjčina" userId="4acce798-f017-47d5-b3c4-8bd05d29e65a" providerId="ADAL" clId="{C4571EC7-49CD-4AA1-A7C3-970D480ECBAC}" dt="2023-03-23T11:14:17.324" v="6" actId="478"/>
          <ac:picMkLst>
            <pc:docMk/>
            <pc:sldMk cId="2603146525" sldId="304"/>
            <ac:picMk id="4" creationId="{00000000-0000-0000-0000-000000000000}"/>
          </ac:picMkLst>
        </pc:picChg>
        <pc:picChg chg="add mod">
          <ac:chgData name="Matija Kranjčina" userId="4acce798-f017-47d5-b3c4-8bd05d29e65a" providerId="ADAL" clId="{C4571EC7-49CD-4AA1-A7C3-970D480ECBAC}" dt="2023-03-23T11:15:08.253" v="12" actId="1076"/>
          <ac:picMkLst>
            <pc:docMk/>
            <pc:sldMk cId="2603146525" sldId="304"/>
            <ac:picMk id="7" creationId="{A83DB484-D1EA-A250-5722-F9AF9D5BD6C2}"/>
          </ac:picMkLst>
        </pc:picChg>
      </pc:sldChg>
      <pc:sldChg chg="modSp mod">
        <pc:chgData name="Matija Kranjčina" userId="4acce798-f017-47d5-b3c4-8bd05d29e65a" providerId="ADAL" clId="{C4571EC7-49CD-4AA1-A7C3-970D480ECBAC}" dt="2023-03-23T12:25:37.316" v="19" actId="20577"/>
        <pc:sldMkLst>
          <pc:docMk/>
          <pc:sldMk cId="2501855320" sldId="344"/>
        </pc:sldMkLst>
        <pc:spChg chg="mod">
          <ac:chgData name="Matija Kranjčina" userId="4acce798-f017-47d5-b3c4-8bd05d29e65a" providerId="ADAL" clId="{C4571EC7-49CD-4AA1-A7C3-970D480ECBAC}" dt="2023-03-23T12:25:37.316" v="19" actId="20577"/>
          <ac:spMkLst>
            <pc:docMk/>
            <pc:sldMk cId="2501855320" sldId="344"/>
            <ac:spMk id="3" creationId="{333222B3-61DE-7B1E-1043-26A6FF992B0E}"/>
          </ac:spMkLst>
        </pc:spChg>
      </pc:sldChg>
    </pc:docChg>
  </pc:docChgLst>
  <pc:docChgLst>
    <pc:chgData name="Matija Kranjčina" userId="S::mkranjci@srce.hr::4acce798-f017-47d5-b3c4-8bd05d29e65a" providerId="AD" clId="Web-{4B63034C-AC8F-08A1-4035-AE136CA43DB7}"/>
    <pc:docChg chg="addSld delSld modSld addMainMaster delMainMaster">
      <pc:chgData name="Matija Kranjčina" userId="S::mkranjci@srce.hr::4acce798-f017-47d5-b3c4-8bd05d29e65a" providerId="AD" clId="Web-{4B63034C-AC8F-08A1-4035-AE136CA43DB7}" dt="2023-03-07T10:52:47.556" v="27"/>
      <pc:docMkLst>
        <pc:docMk/>
      </pc:docMkLst>
      <pc:sldChg chg="modSp">
        <pc:chgData name="Matija Kranjčina" userId="S::mkranjci@srce.hr::4acce798-f017-47d5-b3c4-8bd05d29e65a" providerId="AD" clId="Web-{4B63034C-AC8F-08A1-4035-AE136CA43DB7}" dt="2023-03-07T10:51:00.068" v="3" actId="20577"/>
        <pc:sldMkLst>
          <pc:docMk/>
          <pc:sldMk cId="197155987" sldId="322"/>
        </pc:sldMkLst>
        <pc:spChg chg="mod">
          <ac:chgData name="Matija Kranjčina" userId="S::mkranjci@srce.hr::4acce798-f017-47d5-b3c4-8bd05d29e65a" providerId="AD" clId="Web-{4B63034C-AC8F-08A1-4035-AE136CA43DB7}" dt="2023-03-07T10:51:00.068" v="3" actId="20577"/>
          <ac:spMkLst>
            <pc:docMk/>
            <pc:sldMk cId="197155987" sldId="322"/>
            <ac:spMk id="2" creationId="{BD02293B-A775-C6AF-8921-7778DA96027E}"/>
          </ac:spMkLst>
        </pc:spChg>
      </pc:sldChg>
      <pc:sldChg chg="add">
        <pc:chgData name="Matija Kranjčina" userId="S::mkranjci@srce.hr::4acce798-f017-47d5-b3c4-8bd05d29e65a" providerId="AD" clId="Web-{4B63034C-AC8F-08A1-4035-AE136CA43DB7}" dt="2023-03-07T10:52:45.306" v="20"/>
        <pc:sldMkLst>
          <pc:docMk/>
          <pc:sldMk cId="1560754412" sldId="323"/>
        </pc:sldMkLst>
      </pc:sldChg>
      <pc:sldChg chg="add del">
        <pc:chgData name="Matija Kranjčina" userId="S::mkranjci@srce.hr::4acce798-f017-47d5-b3c4-8bd05d29e65a" providerId="AD" clId="Web-{4B63034C-AC8F-08A1-4035-AE136CA43DB7}" dt="2023-03-07T10:52:45.025" v="19"/>
        <pc:sldMkLst>
          <pc:docMk/>
          <pc:sldMk cId="3536197638" sldId="323"/>
        </pc:sldMkLst>
      </pc:sldChg>
      <pc:sldChg chg="add del">
        <pc:chgData name="Matija Kranjčina" userId="S::mkranjci@srce.hr::4acce798-f017-47d5-b3c4-8bd05d29e65a" providerId="AD" clId="Web-{4B63034C-AC8F-08A1-4035-AE136CA43DB7}" dt="2023-03-07T10:52:45.025" v="18"/>
        <pc:sldMkLst>
          <pc:docMk/>
          <pc:sldMk cId="1062361052" sldId="324"/>
        </pc:sldMkLst>
      </pc:sldChg>
      <pc:sldChg chg="add">
        <pc:chgData name="Matija Kranjčina" userId="S::mkranjci@srce.hr::4acce798-f017-47d5-b3c4-8bd05d29e65a" providerId="AD" clId="Web-{4B63034C-AC8F-08A1-4035-AE136CA43DB7}" dt="2023-03-07T10:52:45.650" v="21"/>
        <pc:sldMkLst>
          <pc:docMk/>
          <pc:sldMk cId="3402708665" sldId="324"/>
        </pc:sldMkLst>
      </pc:sldChg>
      <pc:sldChg chg="add del">
        <pc:chgData name="Matija Kranjčina" userId="S::mkranjci@srce.hr::4acce798-f017-47d5-b3c4-8bd05d29e65a" providerId="AD" clId="Web-{4B63034C-AC8F-08A1-4035-AE136CA43DB7}" dt="2023-03-07T10:52:45.025" v="17"/>
        <pc:sldMkLst>
          <pc:docMk/>
          <pc:sldMk cId="869015813" sldId="325"/>
        </pc:sldMkLst>
      </pc:sldChg>
      <pc:sldChg chg="add">
        <pc:chgData name="Matija Kranjčina" userId="S::mkranjci@srce.hr::4acce798-f017-47d5-b3c4-8bd05d29e65a" providerId="AD" clId="Web-{4B63034C-AC8F-08A1-4035-AE136CA43DB7}" dt="2023-03-07T10:52:45.978" v="22"/>
        <pc:sldMkLst>
          <pc:docMk/>
          <pc:sldMk cId="1685848115" sldId="325"/>
        </pc:sldMkLst>
      </pc:sldChg>
      <pc:sldChg chg="add del">
        <pc:chgData name="Matija Kranjčina" userId="S::mkranjci@srce.hr::4acce798-f017-47d5-b3c4-8bd05d29e65a" providerId="AD" clId="Web-{4B63034C-AC8F-08A1-4035-AE136CA43DB7}" dt="2023-03-07T10:52:45.025" v="16"/>
        <pc:sldMkLst>
          <pc:docMk/>
          <pc:sldMk cId="741572853" sldId="326"/>
        </pc:sldMkLst>
      </pc:sldChg>
      <pc:sldChg chg="add">
        <pc:chgData name="Matija Kranjčina" userId="S::mkranjci@srce.hr::4acce798-f017-47d5-b3c4-8bd05d29e65a" providerId="AD" clId="Web-{4B63034C-AC8F-08A1-4035-AE136CA43DB7}" dt="2023-03-07T10:52:46.275" v="23"/>
        <pc:sldMkLst>
          <pc:docMk/>
          <pc:sldMk cId="2527871114" sldId="326"/>
        </pc:sldMkLst>
      </pc:sldChg>
      <pc:sldChg chg="add del">
        <pc:chgData name="Matija Kranjčina" userId="S::mkranjci@srce.hr::4acce798-f017-47d5-b3c4-8bd05d29e65a" providerId="AD" clId="Web-{4B63034C-AC8F-08A1-4035-AE136CA43DB7}" dt="2023-03-07T10:52:45.025" v="15"/>
        <pc:sldMkLst>
          <pc:docMk/>
          <pc:sldMk cId="3083744961" sldId="327"/>
        </pc:sldMkLst>
      </pc:sldChg>
      <pc:sldChg chg="add">
        <pc:chgData name="Matija Kranjčina" userId="S::mkranjci@srce.hr::4acce798-f017-47d5-b3c4-8bd05d29e65a" providerId="AD" clId="Web-{4B63034C-AC8F-08A1-4035-AE136CA43DB7}" dt="2023-03-07T10:52:46.618" v="24"/>
        <pc:sldMkLst>
          <pc:docMk/>
          <pc:sldMk cId="3229162487" sldId="327"/>
        </pc:sldMkLst>
      </pc:sldChg>
      <pc:sldChg chg="add">
        <pc:chgData name="Matija Kranjčina" userId="S::mkranjci@srce.hr::4acce798-f017-47d5-b3c4-8bd05d29e65a" providerId="AD" clId="Web-{4B63034C-AC8F-08A1-4035-AE136CA43DB7}" dt="2023-03-07T10:52:46.993" v="25"/>
        <pc:sldMkLst>
          <pc:docMk/>
          <pc:sldMk cId="593076229" sldId="328"/>
        </pc:sldMkLst>
      </pc:sldChg>
      <pc:sldChg chg="add del">
        <pc:chgData name="Matija Kranjčina" userId="S::mkranjci@srce.hr::4acce798-f017-47d5-b3c4-8bd05d29e65a" providerId="AD" clId="Web-{4B63034C-AC8F-08A1-4035-AE136CA43DB7}" dt="2023-03-07T10:52:45.025" v="14"/>
        <pc:sldMkLst>
          <pc:docMk/>
          <pc:sldMk cId="3323860948" sldId="328"/>
        </pc:sldMkLst>
      </pc:sldChg>
      <pc:sldChg chg="add">
        <pc:chgData name="Matija Kranjčina" userId="S::mkranjci@srce.hr::4acce798-f017-47d5-b3c4-8bd05d29e65a" providerId="AD" clId="Web-{4B63034C-AC8F-08A1-4035-AE136CA43DB7}" dt="2023-03-07T10:52:47.337" v="26"/>
        <pc:sldMkLst>
          <pc:docMk/>
          <pc:sldMk cId="1093715275" sldId="329"/>
        </pc:sldMkLst>
      </pc:sldChg>
      <pc:sldChg chg="add del">
        <pc:chgData name="Matija Kranjčina" userId="S::mkranjci@srce.hr::4acce798-f017-47d5-b3c4-8bd05d29e65a" providerId="AD" clId="Web-{4B63034C-AC8F-08A1-4035-AE136CA43DB7}" dt="2023-03-07T10:52:45.025" v="13"/>
        <pc:sldMkLst>
          <pc:docMk/>
          <pc:sldMk cId="1654387834" sldId="329"/>
        </pc:sldMkLst>
      </pc:sldChg>
      <pc:sldChg chg="add del">
        <pc:chgData name="Matija Kranjčina" userId="S::mkranjci@srce.hr::4acce798-f017-47d5-b3c4-8bd05d29e65a" providerId="AD" clId="Web-{4B63034C-AC8F-08A1-4035-AE136CA43DB7}" dt="2023-03-07T10:52:45.009" v="12"/>
        <pc:sldMkLst>
          <pc:docMk/>
          <pc:sldMk cId="2020620964" sldId="330"/>
        </pc:sldMkLst>
      </pc:sldChg>
      <pc:sldChg chg="add">
        <pc:chgData name="Matija Kranjčina" userId="S::mkranjci@srce.hr::4acce798-f017-47d5-b3c4-8bd05d29e65a" providerId="AD" clId="Web-{4B63034C-AC8F-08A1-4035-AE136CA43DB7}" dt="2023-03-07T10:52:47.556" v="27"/>
        <pc:sldMkLst>
          <pc:docMk/>
          <pc:sldMk cId="2145464251" sldId="330"/>
        </pc:sldMkLst>
      </pc:sldChg>
      <pc:sldMasterChg chg="add del addSldLayout delSldLayout">
        <pc:chgData name="Matija Kranjčina" userId="S::mkranjci@srce.hr::4acce798-f017-47d5-b3c4-8bd05d29e65a" providerId="AD" clId="Web-{4B63034C-AC8F-08A1-4035-AE136CA43DB7}" dt="2023-03-07T10:52:45.025" v="19"/>
        <pc:sldMasterMkLst>
          <pc:docMk/>
          <pc:sldMasterMk cId="1370111312" sldId="2147483660"/>
        </pc:sldMasterMkLst>
        <pc:sldLayoutChg chg="add del">
          <pc:chgData name="Matija Kranjčina" userId="S::mkranjci@srce.hr::4acce798-f017-47d5-b3c4-8bd05d29e65a" providerId="AD" clId="Web-{4B63034C-AC8F-08A1-4035-AE136CA43DB7}" dt="2023-03-07T10:52:45.025" v="19"/>
          <pc:sldLayoutMkLst>
            <pc:docMk/>
            <pc:sldMasterMk cId="1370111312" sldId="2147483660"/>
            <pc:sldLayoutMk cId="1271158614" sldId="2147483661"/>
          </pc:sldLayoutMkLst>
        </pc:sldLayoutChg>
        <pc:sldLayoutChg chg="add del">
          <pc:chgData name="Matija Kranjčina" userId="S::mkranjci@srce.hr::4acce798-f017-47d5-b3c4-8bd05d29e65a" providerId="AD" clId="Web-{4B63034C-AC8F-08A1-4035-AE136CA43DB7}" dt="2023-03-07T10:52:45.025" v="19"/>
          <pc:sldLayoutMkLst>
            <pc:docMk/>
            <pc:sldMasterMk cId="1370111312" sldId="2147483660"/>
            <pc:sldLayoutMk cId="1776533531" sldId="2147483662"/>
          </pc:sldLayoutMkLst>
        </pc:sldLayoutChg>
        <pc:sldLayoutChg chg="add del">
          <pc:chgData name="Matija Kranjčina" userId="S::mkranjci@srce.hr::4acce798-f017-47d5-b3c4-8bd05d29e65a" providerId="AD" clId="Web-{4B63034C-AC8F-08A1-4035-AE136CA43DB7}" dt="2023-03-07T10:52:45.025" v="19"/>
          <pc:sldLayoutMkLst>
            <pc:docMk/>
            <pc:sldMasterMk cId="1370111312" sldId="2147483660"/>
            <pc:sldLayoutMk cId="1037534935" sldId="2147483663"/>
          </pc:sldLayoutMkLst>
        </pc:sldLayoutChg>
        <pc:sldLayoutChg chg="add del">
          <pc:chgData name="Matija Kranjčina" userId="S::mkranjci@srce.hr::4acce798-f017-47d5-b3c4-8bd05d29e65a" providerId="AD" clId="Web-{4B63034C-AC8F-08A1-4035-AE136CA43DB7}" dt="2023-03-07T10:52:45.025" v="19"/>
          <pc:sldLayoutMkLst>
            <pc:docMk/>
            <pc:sldMasterMk cId="1370111312" sldId="2147483660"/>
            <pc:sldLayoutMk cId="352462160" sldId="2147483664"/>
          </pc:sldLayoutMkLst>
        </pc:sldLayoutChg>
        <pc:sldLayoutChg chg="add del">
          <pc:chgData name="Matija Kranjčina" userId="S::mkranjci@srce.hr::4acce798-f017-47d5-b3c4-8bd05d29e65a" providerId="AD" clId="Web-{4B63034C-AC8F-08A1-4035-AE136CA43DB7}" dt="2023-03-07T10:52:45.025" v="19"/>
          <pc:sldLayoutMkLst>
            <pc:docMk/>
            <pc:sldMasterMk cId="1370111312" sldId="2147483660"/>
            <pc:sldLayoutMk cId="1979139695" sldId="2147483665"/>
          </pc:sldLayoutMkLst>
        </pc:sldLayoutChg>
        <pc:sldLayoutChg chg="add del">
          <pc:chgData name="Matija Kranjčina" userId="S::mkranjci@srce.hr::4acce798-f017-47d5-b3c4-8bd05d29e65a" providerId="AD" clId="Web-{4B63034C-AC8F-08A1-4035-AE136CA43DB7}" dt="2023-03-07T10:52:45.025" v="19"/>
          <pc:sldLayoutMkLst>
            <pc:docMk/>
            <pc:sldMasterMk cId="1370111312" sldId="2147483660"/>
            <pc:sldLayoutMk cId="1638032587" sldId="2147483666"/>
          </pc:sldLayoutMkLst>
        </pc:sldLayoutChg>
        <pc:sldLayoutChg chg="add del">
          <pc:chgData name="Matija Kranjčina" userId="S::mkranjci@srce.hr::4acce798-f017-47d5-b3c4-8bd05d29e65a" providerId="AD" clId="Web-{4B63034C-AC8F-08A1-4035-AE136CA43DB7}" dt="2023-03-07T10:52:45.025" v="19"/>
          <pc:sldLayoutMkLst>
            <pc:docMk/>
            <pc:sldMasterMk cId="1370111312" sldId="2147483660"/>
            <pc:sldLayoutMk cId="2897636304" sldId="2147483667"/>
          </pc:sldLayoutMkLst>
        </pc:sldLayoutChg>
        <pc:sldLayoutChg chg="add del">
          <pc:chgData name="Matija Kranjčina" userId="S::mkranjci@srce.hr::4acce798-f017-47d5-b3c4-8bd05d29e65a" providerId="AD" clId="Web-{4B63034C-AC8F-08A1-4035-AE136CA43DB7}" dt="2023-03-07T10:52:45.025" v="19"/>
          <pc:sldLayoutMkLst>
            <pc:docMk/>
            <pc:sldMasterMk cId="1370111312" sldId="2147483660"/>
            <pc:sldLayoutMk cId="2537831992" sldId="2147483668"/>
          </pc:sldLayoutMkLst>
        </pc:sldLayoutChg>
        <pc:sldLayoutChg chg="add del">
          <pc:chgData name="Matija Kranjčina" userId="S::mkranjci@srce.hr::4acce798-f017-47d5-b3c4-8bd05d29e65a" providerId="AD" clId="Web-{4B63034C-AC8F-08A1-4035-AE136CA43DB7}" dt="2023-03-07T10:52:45.025" v="19"/>
          <pc:sldLayoutMkLst>
            <pc:docMk/>
            <pc:sldMasterMk cId="1370111312" sldId="2147483660"/>
            <pc:sldLayoutMk cId="3042216898" sldId="2147483669"/>
          </pc:sldLayoutMkLst>
        </pc:sldLayoutChg>
        <pc:sldLayoutChg chg="add del">
          <pc:chgData name="Matija Kranjčina" userId="S::mkranjci@srce.hr::4acce798-f017-47d5-b3c4-8bd05d29e65a" providerId="AD" clId="Web-{4B63034C-AC8F-08A1-4035-AE136CA43DB7}" dt="2023-03-07T10:52:45.025" v="19"/>
          <pc:sldLayoutMkLst>
            <pc:docMk/>
            <pc:sldMasterMk cId="1370111312" sldId="2147483660"/>
            <pc:sldLayoutMk cId="708027272" sldId="2147483670"/>
          </pc:sldLayoutMkLst>
        </pc:sldLayoutChg>
        <pc:sldLayoutChg chg="add del">
          <pc:chgData name="Matija Kranjčina" userId="S::mkranjci@srce.hr::4acce798-f017-47d5-b3c4-8bd05d29e65a" providerId="AD" clId="Web-{4B63034C-AC8F-08A1-4035-AE136CA43DB7}" dt="2023-03-07T10:52:45.025" v="19"/>
          <pc:sldLayoutMkLst>
            <pc:docMk/>
            <pc:sldMasterMk cId="1370111312" sldId="2147483660"/>
            <pc:sldLayoutMk cId="2173217786" sldId="2147483671"/>
          </pc:sldLayoutMkLst>
        </pc:sldLayoutChg>
      </pc:sldMasterChg>
    </pc:docChg>
  </pc:docChgLst>
  <pc:docChgLst>
    <pc:chgData name="Matija Kranjčina" userId="S::mkranjci@srce.hr::4acce798-f017-47d5-b3c4-8bd05d29e65a" providerId="AD" clId="Web-{4DA2B1C6-767A-32DD-D497-BEF997238E21}"/>
    <pc:docChg chg="addSld delSld modSld sldOrd">
      <pc:chgData name="Matija Kranjčina" userId="S::mkranjci@srce.hr::4acce798-f017-47d5-b3c4-8bd05d29e65a" providerId="AD" clId="Web-{4DA2B1C6-767A-32DD-D497-BEF997238E21}" dt="2023-03-07T11:37:59.443" v="45"/>
      <pc:docMkLst>
        <pc:docMk/>
      </pc:docMkLst>
      <pc:sldChg chg="del">
        <pc:chgData name="Matija Kranjčina" userId="S::mkranjci@srce.hr::4acce798-f017-47d5-b3c4-8bd05d29e65a" providerId="AD" clId="Web-{4DA2B1C6-767A-32DD-D497-BEF997238E21}" dt="2023-03-07T11:37:59.443" v="42"/>
        <pc:sldMkLst>
          <pc:docMk/>
          <pc:sldMk cId="684009444" sldId="266"/>
        </pc:sldMkLst>
      </pc:sldChg>
      <pc:sldChg chg="del">
        <pc:chgData name="Matija Kranjčina" userId="S::mkranjci@srce.hr::4acce798-f017-47d5-b3c4-8bd05d29e65a" providerId="AD" clId="Web-{4DA2B1C6-767A-32DD-D497-BEF997238E21}" dt="2023-03-07T11:37:59.443" v="43"/>
        <pc:sldMkLst>
          <pc:docMk/>
          <pc:sldMk cId="1903767261" sldId="267"/>
        </pc:sldMkLst>
      </pc:sldChg>
      <pc:sldChg chg="del">
        <pc:chgData name="Matija Kranjčina" userId="S::mkranjci@srce.hr::4acce798-f017-47d5-b3c4-8bd05d29e65a" providerId="AD" clId="Web-{4DA2B1C6-767A-32DD-D497-BEF997238E21}" dt="2023-03-07T11:37:59.443" v="45"/>
        <pc:sldMkLst>
          <pc:docMk/>
          <pc:sldMk cId="3447794803" sldId="291"/>
        </pc:sldMkLst>
      </pc:sldChg>
      <pc:sldChg chg="del">
        <pc:chgData name="Matija Kranjčina" userId="S::mkranjci@srce.hr::4acce798-f017-47d5-b3c4-8bd05d29e65a" providerId="AD" clId="Web-{4DA2B1C6-767A-32DD-D497-BEF997238E21}" dt="2023-03-07T11:37:59.443" v="44"/>
        <pc:sldMkLst>
          <pc:docMk/>
          <pc:sldMk cId="3619536426" sldId="308"/>
        </pc:sldMkLst>
      </pc:sldChg>
      <pc:sldChg chg="del">
        <pc:chgData name="Matija Kranjčina" userId="S::mkranjci@srce.hr::4acce798-f017-47d5-b3c4-8bd05d29e65a" providerId="AD" clId="Web-{4DA2B1C6-767A-32DD-D497-BEF997238E21}" dt="2023-03-07T10:54:16.703" v="0"/>
        <pc:sldMkLst>
          <pc:docMk/>
          <pc:sldMk cId="1560754412" sldId="323"/>
        </pc:sldMkLst>
      </pc:sldChg>
      <pc:sldChg chg="addSp delSp modSp add ord replId">
        <pc:chgData name="Matija Kranjčina" userId="S::mkranjci@srce.hr::4acce798-f017-47d5-b3c4-8bd05d29e65a" providerId="AD" clId="Web-{4DA2B1C6-767A-32DD-D497-BEF997238E21}" dt="2023-03-07T11:27:16.193" v="19"/>
        <pc:sldMkLst>
          <pc:docMk/>
          <pc:sldMk cId="2864952235" sldId="323"/>
        </pc:sldMkLst>
        <pc:picChg chg="del">
          <ac:chgData name="Matija Kranjčina" userId="S::mkranjci@srce.hr::4acce798-f017-47d5-b3c4-8bd05d29e65a" providerId="AD" clId="Web-{4DA2B1C6-767A-32DD-D497-BEF997238E21}" dt="2023-03-07T11:24:46.541" v="9"/>
          <ac:picMkLst>
            <pc:docMk/>
            <pc:sldMk cId="2864952235" sldId="323"/>
            <ac:picMk id="4" creationId="{00000000-0000-0000-0000-000000000000}"/>
          </ac:picMkLst>
        </pc:picChg>
        <pc:picChg chg="add mod">
          <ac:chgData name="Matija Kranjčina" userId="S::mkranjci@srce.hr::4acce798-f017-47d5-b3c4-8bd05d29e65a" providerId="AD" clId="Web-{4DA2B1C6-767A-32DD-D497-BEF997238E21}" dt="2023-03-07T11:26:35.752" v="18" actId="1076"/>
          <ac:picMkLst>
            <pc:docMk/>
            <pc:sldMk cId="2864952235" sldId="323"/>
            <ac:picMk id="6" creationId="{D76DEB47-8044-6B57-A5EC-7FC21D98B200}"/>
          </ac:picMkLst>
        </pc:picChg>
      </pc:sldChg>
      <pc:sldChg chg="del">
        <pc:chgData name="Matija Kranjčina" userId="S::mkranjci@srce.hr::4acce798-f017-47d5-b3c4-8bd05d29e65a" providerId="AD" clId="Web-{4DA2B1C6-767A-32DD-D497-BEF997238E21}" dt="2023-03-07T10:54:16.703" v="1"/>
        <pc:sldMkLst>
          <pc:docMk/>
          <pc:sldMk cId="3402708665" sldId="324"/>
        </pc:sldMkLst>
      </pc:sldChg>
      <pc:sldChg chg="addSp delSp modSp add ord replId">
        <pc:chgData name="Matija Kranjčina" userId="S::mkranjci@srce.hr::4acce798-f017-47d5-b3c4-8bd05d29e65a" providerId="AD" clId="Web-{4DA2B1C6-767A-32DD-D497-BEF997238E21}" dt="2023-03-07T11:28:50.856" v="27" actId="1076"/>
        <pc:sldMkLst>
          <pc:docMk/>
          <pc:sldMk cId="3816530186" sldId="324"/>
        </pc:sldMkLst>
        <pc:picChg chg="del">
          <ac:chgData name="Matija Kranjčina" userId="S::mkranjci@srce.hr::4acce798-f017-47d5-b3c4-8bd05d29e65a" providerId="AD" clId="Web-{4DA2B1C6-767A-32DD-D497-BEF997238E21}" dt="2023-03-07T11:27:39.710" v="22"/>
          <ac:picMkLst>
            <pc:docMk/>
            <pc:sldMk cId="3816530186" sldId="324"/>
            <ac:picMk id="4" creationId="{00000000-0000-0000-0000-000000000000}"/>
          </ac:picMkLst>
        </pc:picChg>
        <pc:picChg chg="add mod">
          <ac:chgData name="Matija Kranjčina" userId="S::mkranjci@srce.hr::4acce798-f017-47d5-b3c4-8bd05d29e65a" providerId="AD" clId="Web-{4DA2B1C6-767A-32DD-D497-BEF997238E21}" dt="2023-03-07T11:28:50.856" v="27" actId="1076"/>
          <ac:picMkLst>
            <pc:docMk/>
            <pc:sldMk cId="3816530186" sldId="324"/>
            <ac:picMk id="6" creationId="{322BEB45-C75E-EFAC-EF2A-CAE8911995DC}"/>
          </ac:picMkLst>
        </pc:picChg>
      </pc:sldChg>
      <pc:sldChg chg="del">
        <pc:chgData name="Matija Kranjčina" userId="S::mkranjci@srce.hr::4acce798-f017-47d5-b3c4-8bd05d29e65a" providerId="AD" clId="Web-{4DA2B1C6-767A-32DD-D497-BEF997238E21}" dt="2023-03-07T10:54:16.703" v="2"/>
        <pc:sldMkLst>
          <pc:docMk/>
          <pc:sldMk cId="1685848115" sldId="325"/>
        </pc:sldMkLst>
      </pc:sldChg>
      <pc:sldChg chg="addSp delSp modSp add ord replId">
        <pc:chgData name="Matija Kranjčina" userId="S::mkranjci@srce.hr::4acce798-f017-47d5-b3c4-8bd05d29e65a" providerId="AD" clId="Web-{4DA2B1C6-767A-32DD-D497-BEF997238E21}" dt="2023-03-07T11:35:12.337" v="34" actId="1076"/>
        <pc:sldMkLst>
          <pc:docMk/>
          <pc:sldMk cId="3456330997" sldId="325"/>
        </pc:sldMkLst>
        <pc:picChg chg="del">
          <ac:chgData name="Matija Kranjčina" userId="S::mkranjci@srce.hr::4acce798-f017-47d5-b3c4-8bd05d29e65a" providerId="AD" clId="Web-{4DA2B1C6-767A-32DD-D497-BEF997238E21}" dt="2023-03-07T11:34:39.616" v="30"/>
          <ac:picMkLst>
            <pc:docMk/>
            <pc:sldMk cId="3456330997" sldId="325"/>
            <ac:picMk id="4" creationId="{00000000-0000-0000-0000-000000000000}"/>
          </ac:picMkLst>
        </pc:picChg>
        <pc:picChg chg="add mod">
          <ac:chgData name="Matija Kranjčina" userId="S::mkranjci@srce.hr::4acce798-f017-47d5-b3c4-8bd05d29e65a" providerId="AD" clId="Web-{4DA2B1C6-767A-32DD-D497-BEF997238E21}" dt="2023-03-07T11:35:12.337" v="34" actId="1076"/>
          <ac:picMkLst>
            <pc:docMk/>
            <pc:sldMk cId="3456330997" sldId="325"/>
            <ac:picMk id="6" creationId="{0D89A8AD-08F2-6F1A-7936-CEBBF6B1C460}"/>
          </ac:picMkLst>
        </pc:picChg>
      </pc:sldChg>
      <pc:sldChg chg="del">
        <pc:chgData name="Matija Kranjčina" userId="S::mkranjci@srce.hr::4acce798-f017-47d5-b3c4-8bd05d29e65a" providerId="AD" clId="Web-{4DA2B1C6-767A-32DD-D497-BEF997238E21}" dt="2023-03-07T10:54:16.703" v="3"/>
        <pc:sldMkLst>
          <pc:docMk/>
          <pc:sldMk cId="2527871114" sldId="326"/>
        </pc:sldMkLst>
      </pc:sldChg>
      <pc:sldChg chg="addSp delSp modSp add ord replId">
        <pc:chgData name="Matija Kranjčina" userId="S::mkranjci@srce.hr::4acce798-f017-47d5-b3c4-8bd05d29e65a" providerId="AD" clId="Web-{4DA2B1C6-767A-32DD-D497-BEF997238E21}" dt="2023-03-07T11:36:50.141" v="41" actId="1076"/>
        <pc:sldMkLst>
          <pc:docMk/>
          <pc:sldMk cId="3348265690" sldId="326"/>
        </pc:sldMkLst>
        <pc:picChg chg="del">
          <ac:chgData name="Matija Kranjčina" userId="S::mkranjci@srce.hr::4acce798-f017-47d5-b3c4-8bd05d29e65a" providerId="AD" clId="Web-{4DA2B1C6-767A-32DD-D497-BEF997238E21}" dt="2023-03-07T11:36:19.952" v="37"/>
          <ac:picMkLst>
            <pc:docMk/>
            <pc:sldMk cId="3348265690" sldId="326"/>
            <ac:picMk id="5" creationId="{00000000-0000-0000-0000-000000000000}"/>
          </ac:picMkLst>
        </pc:picChg>
        <pc:picChg chg="add mod">
          <ac:chgData name="Matija Kranjčina" userId="S::mkranjci@srce.hr::4acce798-f017-47d5-b3c4-8bd05d29e65a" providerId="AD" clId="Web-{4DA2B1C6-767A-32DD-D497-BEF997238E21}" dt="2023-03-07T11:36:50.141" v="41" actId="1076"/>
          <ac:picMkLst>
            <pc:docMk/>
            <pc:sldMk cId="3348265690" sldId="326"/>
            <ac:picMk id="6" creationId="{F1F908D7-994C-EE6A-6263-E42F79B211C0}"/>
          </ac:picMkLst>
        </pc:picChg>
      </pc:sldChg>
      <pc:sldChg chg="del">
        <pc:chgData name="Matija Kranjčina" userId="S::mkranjci@srce.hr::4acce798-f017-47d5-b3c4-8bd05d29e65a" providerId="AD" clId="Web-{4DA2B1C6-767A-32DD-D497-BEF997238E21}" dt="2023-03-07T10:54:16.703" v="4"/>
        <pc:sldMkLst>
          <pc:docMk/>
          <pc:sldMk cId="3229162487" sldId="327"/>
        </pc:sldMkLst>
      </pc:sldChg>
      <pc:sldChg chg="del">
        <pc:chgData name="Matija Kranjčina" userId="S::mkranjci@srce.hr::4acce798-f017-47d5-b3c4-8bd05d29e65a" providerId="AD" clId="Web-{4DA2B1C6-767A-32DD-D497-BEF997238E21}" dt="2023-03-07T10:54:16.719" v="5"/>
        <pc:sldMkLst>
          <pc:docMk/>
          <pc:sldMk cId="593076229" sldId="328"/>
        </pc:sldMkLst>
      </pc:sldChg>
      <pc:sldChg chg="del">
        <pc:chgData name="Matija Kranjčina" userId="S::mkranjci@srce.hr::4acce798-f017-47d5-b3c4-8bd05d29e65a" providerId="AD" clId="Web-{4DA2B1C6-767A-32DD-D497-BEF997238E21}" dt="2023-03-07T10:54:16.719" v="6"/>
        <pc:sldMkLst>
          <pc:docMk/>
          <pc:sldMk cId="1093715275" sldId="329"/>
        </pc:sldMkLst>
      </pc:sldChg>
      <pc:sldChg chg="del">
        <pc:chgData name="Matija Kranjčina" userId="S::mkranjci@srce.hr::4acce798-f017-47d5-b3c4-8bd05d29e65a" providerId="AD" clId="Web-{4DA2B1C6-767A-32DD-D497-BEF997238E21}" dt="2023-03-07T10:54:16.719" v="7"/>
        <pc:sldMkLst>
          <pc:docMk/>
          <pc:sldMk cId="2145464251" sldId="330"/>
        </pc:sldMkLst>
      </pc:sldChg>
    </pc:docChg>
  </pc:docChgLst>
  <pc:docChgLst>
    <pc:chgData name="Matija Kranjčina" userId="S::mkranjci@srce.hr::4acce798-f017-47d5-b3c4-8bd05d29e65a" providerId="AD" clId="Web-{96F16306-FE37-E3C9-F180-BC971BAF1649}"/>
    <pc:docChg chg="modSld">
      <pc:chgData name="Matija Kranjčina" userId="S::mkranjci@srce.hr::4acce798-f017-47d5-b3c4-8bd05d29e65a" providerId="AD" clId="Web-{96F16306-FE37-E3C9-F180-BC971BAF1649}" dt="2023-03-15T07:54:54.075" v="95" actId="20577"/>
      <pc:docMkLst>
        <pc:docMk/>
      </pc:docMkLst>
      <pc:sldChg chg="modSp">
        <pc:chgData name="Matija Kranjčina" userId="S::mkranjci@srce.hr::4acce798-f017-47d5-b3c4-8bd05d29e65a" providerId="AD" clId="Web-{96F16306-FE37-E3C9-F180-BC971BAF1649}" dt="2023-03-15T07:51:04.210" v="91" actId="20577"/>
        <pc:sldMkLst>
          <pc:docMk/>
          <pc:sldMk cId="1803664917" sldId="262"/>
        </pc:sldMkLst>
        <pc:spChg chg="mod">
          <ac:chgData name="Matija Kranjčina" userId="S::mkranjci@srce.hr::4acce798-f017-47d5-b3c4-8bd05d29e65a" providerId="AD" clId="Web-{96F16306-FE37-E3C9-F180-BC971BAF1649}" dt="2023-03-15T07:51:04.210" v="91" actId="20577"/>
          <ac:spMkLst>
            <pc:docMk/>
            <pc:sldMk cId="1803664917" sldId="262"/>
            <ac:spMk id="3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96F16306-FE37-E3C9-F180-BC971BAF1649}" dt="2023-03-15T07:47:28.455" v="37" actId="20577"/>
        <pc:sldMkLst>
          <pc:docMk/>
          <pc:sldMk cId="3264780521" sldId="291"/>
        </pc:sldMkLst>
        <pc:spChg chg="mod">
          <ac:chgData name="Matija Kranjčina" userId="S::mkranjci@srce.hr::4acce798-f017-47d5-b3c4-8bd05d29e65a" providerId="AD" clId="Web-{96F16306-FE37-E3C9-F180-BC971BAF1649}" dt="2023-03-15T07:47:28.455" v="37" actId="20577"/>
          <ac:spMkLst>
            <pc:docMk/>
            <pc:sldMk cId="3264780521" sldId="291"/>
            <ac:spMk id="3" creationId="{00000000-0000-0000-0000-000000000000}"/>
          </ac:spMkLst>
        </pc:spChg>
      </pc:sldChg>
      <pc:sldChg chg="modSp delCm">
        <pc:chgData name="Matija Kranjčina" userId="S::mkranjci@srce.hr::4acce798-f017-47d5-b3c4-8bd05d29e65a" providerId="AD" clId="Web-{96F16306-FE37-E3C9-F180-BC971BAF1649}" dt="2023-03-15T07:50:09.974" v="83" actId="20577"/>
        <pc:sldMkLst>
          <pc:docMk/>
          <pc:sldMk cId="2321483543" sldId="310"/>
        </pc:sldMkLst>
        <pc:spChg chg="mod">
          <ac:chgData name="Matija Kranjčina" userId="S::mkranjci@srce.hr::4acce798-f017-47d5-b3c4-8bd05d29e65a" providerId="AD" clId="Web-{96F16306-FE37-E3C9-F180-BC971BAF1649}" dt="2023-03-15T07:50:09.974" v="83" actId="20577"/>
          <ac:spMkLst>
            <pc:docMk/>
            <pc:sldMk cId="2321483543" sldId="310"/>
            <ac:spMk id="3" creationId="{D4C08D6C-B0E0-54D2-0324-E3EE67ECA8A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tija Kranjčina" userId="S::mkranjci@srce.hr::4acce798-f017-47d5-b3c4-8bd05d29e65a" providerId="AD" clId="Web-{96F16306-FE37-E3C9-F180-BC971BAF1649}" dt="2023-03-15T07:49:37.036" v="82"/>
              <pc2:cmMkLst xmlns:pc2="http://schemas.microsoft.com/office/powerpoint/2019/9/main/command">
                <pc:docMk/>
                <pc:sldMk cId="2321483543" sldId="310"/>
                <pc2:cmMk id="{7753D910-E7D0-4C00-908F-C49D7D541955}"/>
              </pc2:cmMkLst>
            </pc226:cmChg>
          </p:ext>
        </pc:extLst>
      </pc:sldChg>
      <pc:sldChg chg="modSp">
        <pc:chgData name="Matija Kranjčina" userId="S::mkranjci@srce.hr::4acce798-f017-47d5-b3c4-8bd05d29e65a" providerId="AD" clId="Web-{96F16306-FE37-E3C9-F180-BC971BAF1649}" dt="2023-03-15T07:53:53.667" v="93" actId="20577"/>
        <pc:sldMkLst>
          <pc:docMk/>
          <pc:sldMk cId="889511175" sldId="311"/>
        </pc:sldMkLst>
        <pc:spChg chg="mod">
          <ac:chgData name="Matija Kranjčina" userId="S::mkranjci@srce.hr::4acce798-f017-47d5-b3c4-8bd05d29e65a" providerId="AD" clId="Web-{96F16306-FE37-E3C9-F180-BC971BAF1649}" dt="2023-03-15T07:53:53.667" v="93" actId="20577"/>
          <ac:spMkLst>
            <pc:docMk/>
            <pc:sldMk cId="889511175" sldId="311"/>
            <ac:spMk id="3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96F16306-FE37-E3C9-F180-BC971BAF1649}" dt="2023-03-15T07:54:54.075" v="95" actId="20577"/>
        <pc:sldMkLst>
          <pc:docMk/>
          <pc:sldMk cId="3563090197" sldId="312"/>
        </pc:sldMkLst>
        <pc:spChg chg="mod">
          <ac:chgData name="Matija Kranjčina" userId="S::mkranjci@srce.hr::4acce798-f017-47d5-b3c4-8bd05d29e65a" providerId="AD" clId="Web-{96F16306-FE37-E3C9-F180-BC971BAF1649}" dt="2023-03-15T07:54:54.075" v="95" actId="20577"/>
          <ac:spMkLst>
            <pc:docMk/>
            <pc:sldMk cId="3563090197" sldId="312"/>
            <ac:spMk id="2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96F16306-FE37-E3C9-F180-BC971BAF1649}" dt="2023-03-15T07:47:11.048" v="34" actId="20577"/>
        <pc:sldMkLst>
          <pc:docMk/>
          <pc:sldMk cId="1050949096" sldId="343"/>
        </pc:sldMkLst>
        <pc:spChg chg="mod">
          <ac:chgData name="Matija Kranjčina" userId="S::mkranjci@srce.hr::4acce798-f017-47d5-b3c4-8bd05d29e65a" providerId="AD" clId="Web-{96F16306-FE37-E3C9-F180-BC971BAF1649}" dt="2023-03-15T07:45:31.983" v="6" actId="20577"/>
          <ac:spMkLst>
            <pc:docMk/>
            <pc:sldMk cId="1050949096" sldId="343"/>
            <ac:spMk id="2" creationId="{796AE459-4319-85F5-2AC1-3762AE289372}"/>
          </ac:spMkLst>
        </pc:spChg>
        <pc:spChg chg="mod">
          <ac:chgData name="Matija Kranjčina" userId="S::mkranjci@srce.hr::4acce798-f017-47d5-b3c4-8bd05d29e65a" providerId="AD" clId="Web-{96F16306-FE37-E3C9-F180-BC971BAF1649}" dt="2023-03-15T07:47:11.048" v="34" actId="20577"/>
          <ac:spMkLst>
            <pc:docMk/>
            <pc:sldMk cId="1050949096" sldId="343"/>
            <ac:spMk id="3" creationId="{333222B3-61DE-7B1E-1043-26A6FF992B0E}"/>
          </ac:spMkLst>
        </pc:spChg>
      </pc:sldChg>
    </pc:docChg>
  </pc:docChgLst>
  <pc:docChgLst>
    <pc:chgData name="Matija Kranjčina" userId="S::mkranjci@srce.hr::4acce798-f017-47d5-b3c4-8bd05d29e65a" providerId="AD" clId="Web-{DE64C8A0-D162-9189-D44F-9CC3881184A3}"/>
    <pc:docChg chg="modSld">
      <pc:chgData name="Matija Kranjčina" userId="S::mkranjci@srce.hr::4acce798-f017-47d5-b3c4-8bd05d29e65a" providerId="AD" clId="Web-{DE64C8A0-D162-9189-D44F-9CC3881184A3}" dt="2023-03-21T11:27:56.316" v="65" actId="20577"/>
      <pc:docMkLst>
        <pc:docMk/>
      </pc:docMkLst>
      <pc:sldChg chg="modSp">
        <pc:chgData name="Matija Kranjčina" userId="S::mkranjci@srce.hr::4acce798-f017-47d5-b3c4-8bd05d29e65a" providerId="AD" clId="Web-{DE64C8A0-D162-9189-D44F-9CC3881184A3}" dt="2023-03-21T11:27:56.316" v="65" actId="20577"/>
        <pc:sldMkLst>
          <pc:docMk/>
          <pc:sldMk cId="1048870105" sldId="340"/>
        </pc:sldMkLst>
        <pc:spChg chg="mod">
          <ac:chgData name="Matija Kranjčina" userId="S::mkranjci@srce.hr::4acce798-f017-47d5-b3c4-8bd05d29e65a" providerId="AD" clId="Web-{DE64C8A0-D162-9189-D44F-9CC3881184A3}" dt="2023-03-21T11:27:56.316" v="65" actId="20577"/>
          <ac:spMkLst>
            <pc:docMk/>
            <pc:sldMk cId="1048870105" sldId="340"/>
            <ac:spMk id="3" creationId="{00000000-0000-0000-0000-000000000000}"/>
          </ac:spMkLst>
        </pc:spChg>
      </pc:sldChg>
    </pc:docChg>
  </pc:docChgLst>
  <pc:docChgLst>
    <pc:chgData name="Matija Kranjčina" userId="S::mkranjci@srce.hr::4acce798-f017-47d5-b3c4-8bd05d29e65a" providerId="AD" clId="Web-{1366F17C-EFAB-F3EE-9FF6-CC91F2C33D2A}"/>
    <pc:docChg chg="addSld delSld modSld sldOrd">
      <pc:chgData name="Matija Kranjčina" userId="S::mkranjci@srce.hr::4acce798-f017-47d5-b3c4-8bd05d29e65a" providerId="AD" clId="Web-{1366F17C-EFAB-F3EE-9FF6-CC91F2C33D2A}" dt="2023-03-15T07:42:30.633" v="327" actId="20577"/>
      <pc:docMkLst>
        <pc:docMk/>
      </pc:docMkLst>
      <pc:sldChg chg="modSp">
        <pc:chgData name="Matija Kranjčina" userId="S::mkranjci@srce.hr::4acce798-f017-47d5-b3c4-8bd05d29e65a" providerId="AD" clId="Web-{1366F17C-EFAB-F3EE-9FF6-CC91F2C33D2A}" dt="2023-03-15T06:41:39.792" v="129" actId="20577"/>
        <pc:sldMkLst>
          <pc:docMk/>
          <pc:sldMk cId="4179500835" sldId="263"/>
        </pc:sldMkLst>
        <pc:spChg chg="mod">
          <ac:chgData name="Matija Kranjčina" userId="S::mkranjci@srce.hr::4acce798-f017-47d5-b3c4-8bd05d29e65a" providerId="AD" clId="Web-{1366F17C-EFAB-F3EE-9FF6-CC91F2C33D2A}" dt="2023-03-15T06:41:39.792" v="129" actId="20577"/>
          <ac:spMkLst>
            <pc:docMk/>
            <pc:sldMk cId="4179500835" sldId="263"/>
            <ac:spMk id="3" creationId="{00000000-0000-0000-0000-000000000000}"/>
          </ac:spMkLst>
        </pc:spChg>
      </pc:sldChg>
      <pc:sldChg chg="del">
        <pc:chgData name="Matija Kranjčina" userId="S::mkranjci@srce.hr::4acce798-f017-47d5-b3c4-8bd05d29e65a" providerId="AD" clId="Web-{1366F17C-EFAB-F3EE-9FF6-CC91F2C33D2A}" dt="2023-03-15T07:00:27.616" v="147"/>
        <pc:sldMkLst>
          <pc:docMk/>
          <pc:sldMk cId="3571580800" sldId="270"/>
        </pc:sldMkLst>
      </pc:sldChg>
      <pc:sldChg chg="del">
        <pc:chgData name="Matija Kranjčina" userId="S::mkranjci@srce.hr::4acce798-f017-47d5-b3c4-8bd05d29e65a" providerId="AD" clId="Web-{1366F17C-EFAB-F3EE-9FF6-CC91F2C33D2A}" dt="2023-03-15T07:00:27.616" v="150"/>
        <pc:sldMkLst>
          <pc:docMk/>
          <pc:sldMk cId="3152991384" sldId="272"/>
        </pc:sldMkLst>
      </pc:sldChg>
      <pc:sldChg chg="del">
        <pc:chgData name="Matija Kranjčina" userId="S::mkranjci@srce.hr::4acce798-f017-47d5-b3c4-8bd05d29e65a" providerId="AD" clId="Web-{1366F17C-EFAB-F3EE-9FF6-CC91F2C33D2A}" dt="2023-03-15T07:00:27.616" v="149"/>
        <pc:sldMkLst>
          <pc:docMk/>
          <pc:sldMk cId="3997086953" sldId="273"/>
        </pc:sldMkLst>
      </pc:sldChg>
      <pc:sldChg chg="del">
        <pc:chgData name="Matija Kranjčina" userId="S::mkranjci@srce.hr::4acce798-f017-47d5-b3c4-8bd05d29e65a" providerId="AD" clId="Web-{1366F17C-EFAB-F3EE-9FF6-CC91F2C33D2A}" dt="2023-03-15T06:59:01.035" v="134"/>
        <pc:sldMkLst>
          <pc:docMk/>
          <pc:sldMk cId="1400616733" sldId="274"/>
        </pc:sldMkLst>
      </pc:sldChg>
      <pc:sldChg chg="del">
        <pc:chgData name="Matija Kranjčina" userId="S::mkranjci@srce.hr::4acce798-f017-47d5-b3c4-8bd05d29e65a" providerId="AD" clId="Web-{1366F17C-EFAB-F3EE-9FF6-CC91F2C33D2A}" dt="2023-03-15T07:00:27.616" v="148"/>
        <pc:sldMkLst>
          <pc:docMk/>
          <pc:sldMk cId="99099592" sldId="276"/>
        </pc:sldMkLst>
      </pc:sldChg>
      <pc:sldChg chg="del">
        <pc:chgData name="Matija Kranjčina" userId="S::mkranjci@srce.hr::4acce798-f017-47d5-b3c4-8bd05d29e65a" providerId="AD" clId="Web-{1366F17C-EFAB-F3EE-9FF6-CC91F2C33D2A}" dt="2023-03-15T07:00:27.616" v="146"/>
        <pc:sldMkLst>
          <pc:docMk/>
          <pc:sldMk cId="2696102212" sldId="277"/>
        </pc:sldMkLst>
      </pc:sldChg>
      <pc:sldChg chg="del">
        <pc:chgData name="Matija Kranjčina" userId="S::mkranjci@srce.hr::4acce798-f017-47d5-b3c4-8bd05d29e65a" providerId="AD" clId="Web-{1366F17C-EFAB-F3EE-9FF6-CC91F2C33D2A}" dt="2023-03-15T07:00:27.616" v="145"/>
        <pc:sldMkLst>
          <pc:docMk/>
          <pc:sldMk cId="4029331058" sldId="278"/>
        </pc:sldMkLst>
      </pc:sldChg>
      <pc:sldChg chg="del">
        <pc:chgData name="Matija Kranjčina" userId="S::mkranjci@srce.hr::4acce798-f017-47d5-b3c4-8bd05d29e65a" providerId="AD" clId="Web-{1366F17C-EFAB-F3EE-9FF6-CC91F2C33D2A}" dt="2023-03-15T07:00:27.616" v="144"/>
        <pc:sldMkLst>
          <pc:docMk/>
          <pc:sldMk cId="481527183" sldId="279"/>
        </pc:sldMkLst>
      </pc:sldChg>
      <pc:sldChg chg="del">
        <pc:chgData name="Matija Kranjčina" userId="S::mkranjci@srce.hr::4acce798-f017-47d5-b3c4-8bd05d29e65a" providerId="AD" clId="Web-{1366F17C-EFAB-F3EE-9FF6-CC91F2C33D2A}" dt="2023-03-15T07:00:27.616" v="143"/>
        <pc:sldMkLst>
          <pc:docMk/>
          <pc:sldMk cId="3205102896" sldId="280"/>
        </pc:sldMkLst>
      </pc:sldChg>
      <pc:sldChg chg="del">
        <pc:chgData name="Matija Kranjčina" userId="S::mkranjci@srce.hr::4acce798-f017-47d5-b3c4-8bd05d29e65a" providerId="AD" clId="Web-{1366F17C-EFAB-F3EE-9FF6-CC91F2C33D2A}" dt="2023-03-15T07:00:27.616" v="142"/>
        <pc:sldMkLst>
          <pc:docMk/>
          <pc:sldMk cId="3110424303" sldId="281"/>
        </pc:sldMkLst>
      </pc:sldChg>
      <pc:sldChg chg="del">
        <pc:chgData name="Matija Kranjčina" userId="S::mkranjci@srce.hr::4acce798-f017-47d5-b3c4-8bd05d29e65a" providerId="AD" clId="Web-{1366F17C-EFAB-F3EE-9FF6-CC91F2C33D2A}" dt="2023-03-15T07:00:27.616" v="141"/>
        <pc:sldMkLst>
          <pc:docMk/>
          <pc:sldMk cId="2065109070" sldId="282"/>
        </pc:sldMkLst>
      </pc:sldChg>
      <pc:sldChg chg="del">
        <pc:chgData name="Matija Kranjčina" userId="S::mkranjci@srce.hr::4acce798-f017-47d5-b3c4-8bd05d29e65a" providerId="AD" clId="Web-{1366F17C-EFAB-F3EE-9FF6-CC91F2C33D2A}" dt="2023-03-15T07:00:27.616" v="140"/>
        <pc:sldMkLst>
          <pc:docMk/>
          <pc:sldMk cId="2031497191" sldId="283"/>
        </pc:sldMkLst>
      </pc:sldChg>
      <pc:sldChg chg="del">
        <pc:chgData name="Matija Kranjčina" userId="S::mkranjci@srce.hr::4acce798-f017-47d5-b3c4-8bd05d29e65a" providerId="AD" clId="Web-{1366F17C-EFAB-F3EE-9FF6-CC91F2C33D2A}" dt="2023-03-15T07:00:27.600" v="139"/>
        <pc:sldMkLst>
          <pc:docMk/>
          <pc:sldMk cId="3994776939" sldId="284"/>
        </pc:sldMkLst>
      </pc:sldChg>
      <pc:sldChg chg="del">
        <pc:chgData name="Matija Kranjčina" userId="S::mkranjci@srce.hr::4acce798-f017-47d5-b3c4-8bd05d29e65a" providerId="AD" clId="Web-{1366F17C-EFAB-F3EE-9FF6-CC91F2C33D2A}" dt="2023-03-15T07:00:27.600" v="138"/>
        <pc:sldMkLst>
          <pc:docMk/>
          <pc:sldMk cId="2473625226" sldId="285"/>
        </pc:sldMkLst>
      </pc:sldChg>
      <pc:sldChg chg="del">
        <pc:chgData name="Matija Kranjčina" userId="S::mkranjci@srce.hr::4acce798-f017-47d5-b3c4-8bd05d29e65a" providerId="AD" clId="Web-{1366F17C-EFAB-F3EE-9FF6-CC91F2C33D2A}" dt="2023-03-15T07:00:27.600" v="137"/>
        <pc:sldMkLst>
          <pc:docMk/>
          <pc:sldMk cId="558694532" sldId="286"/>
        </pc:sldMkLst>
      </pc:sldChg>
      <pc:sldChg chg="del">
        <pc:chgData name="Matija Kranjčina" userId="S::mkranjci@srce.hr::4acce798-f017-47d5-b3c4-8bd05d29e65a" providerId="AD" clId="Web-{1366F17C-EFAB-F3EE-9FF6-CC91F2C33D2A}" dt="2023-03-15T07:00:27.600" v="136"/>
        <pc:sldMkLst>
          <pc:docMk/>
          <pc:sldMk cId="3063509868" sldId="288"/>
        </pc:sldMkLst>
      </pc:sldChg>
      <pc:sldChg chg="modSp">
        <pc:chgData name="Matija Kranjčina" userId="S::mkranjci@srce.hr::4acce798-f017-47d5-b3c4-8bd05d29e65a" providerId="AD" clId="Web-{1366F17C-EFAB-F3EE-9FF6-CC91F2C33D2A}" dt="2023-03-15T07:31:57.234" v="264" actId="20577"/>
        <pc:sldMkLst>
          <pc:docMk/>
          <pc:sldMk cId="647548895" sldId="315"/>
        </pc:sldMkLst>
        <pc:spChg chg="mod">
          <ac:chgData name="Matija Kranjčina" userId="S::mkranjci@srce.hr::4acce798-f017-47d5-b3c4-8bd05d29e65a" providerId="AD" clId="Web-{1366F17C-EFAB-F3EE-9FF6-CC91F2C33D2A}" dt="2023-03-15T07:31:57.234" v="264" actId="20577"/>
          <ac:spMkLst>
            <pc:docMk/>
            <pc:sldMk cId="647548895" sldId="315"/>
            <ac:spMk id="4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1366F17C-EFAB-F3EE-9FF6-CC91F2C33D2A}" dt="2023-03-15T07:33:03.003" v="271" actId="20577"/>
        <pc:sldMkLst>
          <pc:docMk/>
          <pc:sldMk cId="4038363203" sldId="316"/>
        </pc:sldMkLst>
        <pc:spChg chg="mod">
          <ac:chgData name="Matija Kranjčina" userId="S::mkranjci@srce.hr::4acce798-f017-47d5-b3c4-8bd05d29e65a" providerId="AD" clId="Web-{1366F17C-EFAB-F3EE-9FF6-CC91F2C33D2A}" dt="2023-03-15T07:33:03.003" v="271" actId="20577"/>
          <ac:spMkLst>
            <pc:docMk/>
            <pc:sldMk cId="4038363203" sldId="316"/>
            <ac:spMk id="2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1366F17C-EFAB-F3EE-9FF6-CC91F2C33D2A}" dt="2023-03-15T07:33:41.692" v="276" actId="20577"/>
        <pc:sldMkLst>
          <pc:docMk/>
          <pc:sldMk cId="2911438384" sldId="317"/>
        </pc:sldMkLst>
        <pc:spChg chg="mod">
          <ac:chgData name="Matija Kranjčina" userId="S::mkranjci@srce.hr::4acce798-f017-47d5-b3c4-8bd05d29e65a" providerId="AD" clId="Web-{1366F17C-EFAB-F3EE-9FF6-CC91F2C33D2A}" dt="2023-03-15T07:33:41.692" v="276" actId="20577"/>
          <ac:spMkLst>
            <pc:docMk/>
            <pc:sldMk cId="2911438384" sldId="317"/>
            <ac:spMk id="2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1366F17C-EFAB-F3EE-9FF6-CC91F2C33D2A}" dt="2023-03-15T07:33:56.442" v="282" actId="20577"/>
        <pc:sldMkLst>
          <pc:docMk/>
          <pc:sldMk cId="3938991003" sldId="318"/>
        </pc:sldMkLst>
        <pc:spChg chg="mod">
          <ac:chgData name="Matija Kranjčina" userId="S::mkranjci@srce.hr::4acce798-f017-47d5-b3c4-8bd05d29e65a" providerId="AD" clId="Web-{1366F17C-EFAB-F3EE-9FF6-CC91F2C33D2A}" dt="2023-03-15T07:33:56.442" v="282" actId="20577"/>
          <ac:spMkLst>
            <pc:docMk/>
            <pc:sldMk cId="3938991003" sldId="318"/>
            <ac:spMk id="2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1366F17C-EFAB-F3EE-9FF6-CC91F2C33D2A}" dt="2023-03-15T07:31:19.483" v="259" actId="20577"/>
        <pc:sldMkLst>
          <pc:docMk/>
          <pc:sldMk cId="2750555746" sldId="320"/>
        </pc:sldMkLst>
        <pc:spChg chg="mod">
          <ac:chgData name="Matija Kranjčina" userId="S::mkranjci@srce.hr::4acce798-f017-47d5-b3c4-8bd05d29e65a" providerId="AD" clId="Web-{1366F17C-EFAB-F3EE-9FF6-CC91F2C33D2A}" dt="2023-03-15T07:31:19.483" v="259" actId="20577"/>
          <ac:spMkLst>
            <pc:docMk/>
            <pc:sldMk cId="2750555746" sldId="320"/>
            <ac:spMk id="2" creationId="{E51053CA-421F-A5B0-CB66-58798FFDA813}"/>
          </ac:spMkLst>
        </pc:spChg>
      </pc:sldChg>
      <pc:sldChg chg="modSp">
        <pc:chgData name="Matija Kranjčina" userId="S::mkranjci@srce.hr::4acce798-f017-47d5-b3c4-8bd05d29e65a" providerId="AD" clId="Web-{1366F17C-EFAB-F3EE-9FF6-CC91F2C33D2A}" dt="2023-03-15T07:30:55.779" v="250" actId="20577"/>
        <pc:sldMkLst>
          <pc:docMk/>
          <pc:sldMk cId="708214221" sldId="321"/>
        </pc:sldMkLst>
        <pc:spChg chg="mod">
          <ac:chgData name="Matija Kranjčina" userId="S::mkranjci@srce.hr::4acce798-f017-47d5-b3c4-8bd05d29e65a" providerId="AD" clId="Web-{1366F17C-EFAB-F3EE-9FF6-CC91F2C33D2A}" dt="2023-03-15T07:30:55.779" v="250" actId="20577"/>
          <ac:spMkLst>
            <pc:docMk/>
            <pc:sldMk cId="708214221" sldId="321"/>
            <ac:spMk id="2" creationId="{E51053CA-421F-A5B0-CB66-58798FFDA813}"/>
          </ac:spMkLst>
        </pc:spChg>
      </pc:sldChg>
      <pc:sldChg chg="del">
        <pc:chgData name="Matija Kranjčina" userId="S::mkranjci@srce.hr::4acce798-f017-47d5-b3c4-8bd05d29e65a" providerId="AD" clId="Web-{1366F17C-EFAB-F3EE-9FF6-CC91F2C33D2A}" dt="2023-03-15T06:59:04.957" v="135"/>
        <pc:sldMkLst>
          <pc:docMk/>
          <pc:sldMk cId="3012125261" sldId="335"/>
        </pc:sldMkLst>
      </pc:sldChg>
      <pc:sldChg chg="ord">
        <pc:chgData name="Matija Kranjčina" userId="S::mkranjci@srce.hr::4acce798-f017-47d5-b3c4-8bd05d29e65a" providerId="AD" clId="Web-{1366F17C-EFAB-F3EE-9FF6-CC91F2C33D2A}" dt="2023-03-15T06:57:30.250" v="133"/>
        <pc:sldMkLst>
          <pc:docMk/>
          <pc:sldMk cId="3443015823" sldId="337"/>
        </pc:sldMkLst>
      </pc:sldChg>
      <pc:sldChg chg="del">
        <pc:chgData name="Matija Kranjčina" userId="S::mkranjci@srce.hr::4acce798-f017-47d5-b3c4-8bd05d29e65a" providerId="AD" clId="Web-{1366F17C-EFAB-F3EE-9FF6-CC91F2C33D2A}" dt="2023-03-15T06:42:33.825" v="131"/>
        <pc:sldMkLst>
          <pc:docMk/>
          <pc:sldMk cId="3707891746" sldId="338"/>
        </pc:sldMkLst>
      </pc:sldChg>
      <pc:sldChg chg="del">
        <pc:chgData name="Matija Kranjčina" userId="S::mkranjci@srce.hr::4acce798-f017-47d5-b3c4-8bd05d29e65a" providerId="AD" clId="Web-{1366F17C-EFAB-F3EE-9FF6-CC91F2C33D2A}" dt="2023-03-15T06:30:50.486" v="2"/>
        <pc:sldMkLst>
          <pc:docMk/>
          <pc:sldMk cId="1682123514" sldId="339"/>
        </pc:sldMkLst>
      </pc:sldChg>
      <pc:sldChg chg="modSp">
        <pc:chgData name="Matija Kranjčina" userId="S::mkranjci@srce.hr::4acce798-f017-47d5-b3c4-8bd05d29e65a" providerId="AD" clId="Web-{1366F17C-EFAB-F3EE-9FF6-CC91F2C33D2A}" dt="2023-03-15T06:28:27.590" v="1" actId="20577"/>
        <pc:sldMkLst>
          <pc:docMk/>
          <pc:sldMk cId="1048870105" sldId="340"/>
        </pc:sldMkLst>
        <pc:spChg chg="mod">
          <ac:chgData name="Matija Kranjčina" userId="S::mkranjci@srce.hr::4acce798-f017-47d5-b3c4-8bd05d29e65a" providerId="AD" clId="Web-{1366F17C-EFAB-F3EE-9FF6-CC91F2C33D2A}" dt="2023-03-15T06:28:27.590" v="1" actId="20577"/>
          <ac:spMkLst>
            <pc:docMk/>
            <pc:sldMk cId="1048870105" sldId="340"/>
            <ac:spMk id="3" creationId="{00000000-0000-0000-0000-000000000000}"/>
          </ac:spMkLst>
        </pc:spChg>
      </pc:sldChg>
      <pc:sldChg chg="modSp new mod ord modClrScheme chgLayout">
        <pc:chgData name="Matija Kranjčina" userId="S::mkranjci@srce.hr::4acce798-f017-47d5-b3c4-8bd05d29e65a" providerId="AD" clId="Web-{1366F17C-EFAB-F3EE-9FF6-CC91F2C33D2A}" dt="2023-03-15T07:12:39.550" v="242" actId="20577"/>
        <pc:sldMkLst>
          <pc:docMk/>
          <pc:sldMk cId="1705884975" sldId="341"/>
        </pc:sldMkLst>
        <pc:spChg chg="mod ord">
          <ac:chgData name="Matija Kranjčina" userId="S::mkranjci@srce.hr::4acce798-f017-47d5-b3c4-8bd05d29e65a" providerId="AD" clId="Web-{1366F17C-EFAB-F3EE-9FF6-CC91F2C33D2A}" dt="2023-03-15T07:10:15.873" v="195" actId="20577"/>
          <ac:spMkLst>
            <pc:docMk/>
            <pc:sldMk cId="1705884975" sldId="341"/>
            <ac:spMk id="2" creationId="{01BCABC9-AE8D-1A45-6511-421D2E70DF59}"/>
          </ac:spMkLst>
        </pc:spChg>
        <pc:spChg chg="mod ord">
          <ac:chgData name="Matija Kranjčina" userId="S::mkranjci@srce.hr::4acce798-f017-47d5-b3c4-8bd05d29e65a" providerId="AD" clId="Web-{1366F17C-EFAB-F3EE-9FF6-CC91F2C33D2A}" dt="2023-03-15T07:12:39.550" v="242" actId="20577"/>
          <ac:spMkLst>
            <pc:docMk/>
            <pc:sldMk cId="1705884975" sldId="341"/>
            <ac:spMk id="3" creationId="{63DAD735-1B25-8D2E-6A1D-A6DA81988774}"/>
          </ac:spMkLst>
        </pc:spChg>
      </pc:sldChg>
      <pc:sldChg chg="add del replId">
        <pc:chgData name="Matija Kranjčina" userId="S::mkranjci@srce.hr::4acce798-f017-47d5-b3c4-8bd05d29e65a" providerId="AD" clId="Web-{1366F17C-EFAB-F3EE-9FF6-CC91F2C33D2A}" dt="2023-03-15T06:42:12.653" v="130"/>
        <pc:sldMkLst>
          <pc:docMk/>
          <pc:sldMk cId="2293240236" sldId="341"/>
        </pc:sldMkLst>
      </pc:sldChg>
      <pc:sldChg chg="modSp new mod modClrScheme chgLayout">
        <pc:chgData name="Matija Kranjčina" userId="S::mkranjci@srce.hr::4acce798-f017-47d5-b3c4-8bd05d29e65a" providerId="AD" clId="Web-{1366F17C-EFAB-F3EE-9FF6-CC91F2C33D2A}" dt="2023-03-15T07:42:02.820" v="310" actId="20577"/>
        <pc:sldMkLst>
          <pc:docMk/>
          <pc:sldMk cId="531763964" sldId="342"/>
        </pc:sldMkLst>
        <pc:spChg chg="mod ord">
          <ac:chgData name="Matija Kranjčina" userId="S::mkranjci@srce.hr::4acce798-f017-47d5-b3c4-8bd05d29e65a" providerId="AD" clId="Web-{1366F17C-EFAB-F3EE-9FF6-CC91F2C33D2A}" dt="2023-03-15T07:42:02.820" v="310" actId="20577"/>
          <ac:spMkLst>
            <pc:docMk/>
            <pc:sldMk cId="531763964" sldId="342"/>
            <ac:spMk id="2" creationId="{2B65385C-3A3B-E9FF-C8E6-61BEB77BDB4D}"/>
          </ac:spMkLst>
        </pc:spChg>
        <pc:spChg chg="mod ord">
          <ac:chgData name="Matija Kranjčina" userId="S::mkranjci@srce.hr::4acce798-f017-47d5-b3c4-8bd05d29e65a" providerId="AD" clId="Web-{1366F17C-EFAB-F3EE-9FF6-CC91F2C33D2A}" dt="2023-03-15T07:40:56.114" v="284"/>
          <ac:spMkLst>
            <pc:docMk/>
            <pc:sldMk cId="531763964" sldId="342"/>
            <ac:spMk id="3" creationId="{24E90AC1-A75A-4DE0-467E-25476F268334}"/>
          </ac:spMkLst>
        </pc:spChg>
      </pc:sldChg>
      <pc:sldChg chg="modSp new mod modClrScheme chgLayout">
        <pc:chgData name="Matija Kranjčina" userId="S::mkranjci@srce.hr::4acce798-f017-47d5-b3c4-8bd05d29e65a" providerId="AD" clId="Web-{1366F17C-EFAB-F3EE-9FF6-CC91F2C33D2A}" dt="2023-03-15T07:42:30.633" v="327" actId="20577"/>
        <pc:sldMkLst>
          <pc:docMk/>
          <pc:sldMk cId="1050949096" sldId="343"/>
        </pc:sldMkLst>
        <pc:spChg chg="mod ord">
          <ac:chgData name="Matija Kranjčina" userId="S::mkranjci@srce.hr::4acce798-f017-47d5-b3c4-8bd05d29e65a" providerId="AD" clId="Web-{1366F17C-EFAB-F3EE-9FF6-CC91F2C33D2A}" dt="2023-03-15T07:41:20.178" v="305"/>
          <ac:spMkLst>
            <pc:docMk/>
            <pc:sldMk cId="1050949096" sldId="343"/>
            <ac:spMk id="2" creationId="{796AE459-4319-85F5-2AC1-3762AE289372}"/>
          </ac:spMkLst>
        </pc:spChg>
        <pc:spChg chg="mod ord">
          <ac:chgData name="Matija Kranjčina" userId="S::mkranjci@srce.hr::4acce798-f017-47d5-b3c4-8bd05d29e65a" providerId="AD" clId="Web-{1366F17C-EFAB-F3EE-9FF6-CC91F2C33D2A}" dt="2023-03-15T07:42:30.633" v="327" actId="20577"/>
          <ac:spMkLst>
            <pc:docMk/>
            <pc:sldMk cId="1050949096" sldId="343"/>
            <ac:spMk id="3" creationId="{333222B3-61DE-7B1E-1043-26A6FF992B0E}"/>
          </ac:spMkLst>
        </pc:spChg>
      </pc:sldChg>
    </pc:docChg>
  </pc:docChgLst>
  <pc:docChgLst>
    <pc:chgData name="Matija Kranjčina" userId="S::mkranjci@srce.hr::4acce798-f017-47d5-b3c4-8bd05d29e65a" providerId="AD" clId="Web-{A9F8DE6E-9B35-9AFA-D895-3D0103A1F07F}"/>
    <pc:docChg chg="addSld delSld modSld">
      <pc:chgData name="Matija Kranjčina" userId="S::mkranjci@srce.hr::4acce798-f017-47d5-b3c4-8bd05d29e65a" providerId="AD" clId="Web-{A9F8DE6E-9B35-9AFA-D895-3D0103A1F07F}" dt="2023-03-07T10:47:59.166" v="10" actId="20577"/>
      <pc:docMkLst>
        <pc:docMk/>
      </pc:docMkLst>
      <pc:sldChg chg="modSp">
        <pc:chgData name="Matija Kranjčina" userId="S::mkranjci@srce.hr::4acce798-f017-47d5-b3c4-8bd05d29e65a" providerId="AD" clId="Web-{A9F8DE6E-9B35-9AFA-D895-3D0103A1F07F}" dt="2023-03-07T10:33:15.538" v="2" actId="20577"/>
        <pc:sldMkLst>
          <pc:docMk/>
          <pc:sldMk cId="558694532" sldId="286"/>
        </pc:sldMkLst>
        <pc:spChg chg="mod">
          <ac:chgData name="Matija Kranjčina" userId="S::mkranjci@srce.hr::4acce798-f017-47d5-b3c4-8bd05d29e65a" providerId="AD" clId="Web-{A9F8DE6E-9B35-9AFA-D895-3D0103A1F07F}" dt="2023-03-07T10:33:15.538" v="2" actId="20577"/>
          <ac:spMkLst>
            <pc:docMk/>
            <pc:sldMk cId="558694532" sldId="286"/>
            <ac:spMk id="3" creationId="{ED7CB829-9B7E-AE96-B328-2769028A3629}"/>
          </ac:spMkLst>
        </pc:spChg>
      </pc:sldChg>
      <pc:sldChg chg="modSp">
        <pc:chgData name="Matija Kranjčina" userId="S::mkranjci@srce.hr::4acce798-f017-47d5-b3c4-8bd05d29e65a" providerId="AD" clId="Web-{A9F8DE6E-9B35-9AFA-D895-3D0103A1F07F}" dt="2023-03-07T10:36:28.357" v="5" actId="20577"/>
        <pc:sldMkLst>
          <pc:docMk/>
          <pc:sldMk cId="3063509868" sldId="288"/>
        </pc:sldMkLst>
        <pc:spChg chg="mod">
          <ac:chgData name="Matija Kranjčina" userId="S::mkranjci@srce.hr::4acce798-f017-47d5-b3c4-8bd05d29e65a" providerId="AD" clId="Web-{A9F8DE6E-9B35-9AFA-D895-3D0103A1F07F}" dt="2023-03-07T10:36:28.357" v="5" actId="20577"/>
          <ac:spMkLst>
            <pc:docMk/>
            <pc:sldMk cId="3063509868" sldId="288"/>
            <ac:spMk id="3" creationId="{ED7CB829-9B7E-AE96-B328-2769028A3629}"/>
          </ac:spMkLst>
        </pc:spChg>
      </pc:sldChg>
      <pc:sldChg chg="del">
        <pc:chgData name="Matija Kranjčina" userId="S::mkranjci@srce.hr::4acce798-f017-47d5-b3c4-8bd05d29e65a" providerId="AD" clId="Web-{A9F8DE6E-9B35-9AFA-D895-3D0103A1F07F}" dt="2023-03-07T09:55:49.925" v="0"/>
        <pc:sldMkLst>
          <pc:docMk/>
          <pc:sldMk cId="2325250040" sldId="314"/>
        </pc:sldMkLst>
      </pc:sldChg>
      <pc:sldChg chg="modSp new mod modClrScheme chgLayout">
        <pc:chgData name="Matija Kranjčina" userId="S::mkranjci@srce.hr::4acce798-f017-47d5-b3c4-8bd05d29e65a" providerId="AD" clId="Web-{A9F8DE6E-9B35-9AFA-D895-3D0103A1F07F}" dt="2023-03-07T10:47:59.166" v="10" actId="20577"/>
        <pc:sldMkLst>
          <pc:docMk/>
          <pc:sldMk cId="197155987" sldId="322"/>
        </pc:sldMkLst>
        <pc:spChg chg="mod ord">
          <ac:chgData name="Matija Kranjčina" userId="S::mkranjci@srce.hr::4acce798-f017-47d5-b3c4-8bd05d29e65a" providerId="AD" clId="Web-{A9F8DE6E-9B35-9AFA-D895-3D0103A1F07F}" dt="2023-03-07T10:47:59.166" v="10" actId="20577"/>
          <ac:spMkLst>
            <pc:docMk/>
            <pc:sldMk cId="197155987" sldId="322"/>
            <ac:spMk id="2" creationId="{BD02293B-A775-C6AF-8921-7778DA96027E}"/>
          </ac:spMkLst>
        </pc:spChg>
        <pc:spChg chg="mod ord">
          <ac:chgData name="Matija Kranjčina" userId="S::mkranjci@srce.hr::4acce798-f017-47d5-b3c4-8bd05d29e65a" providerId="AD" clId="Web-{A9F8DE6E-9B35-9AFA-D895-3D0103A1F07F}" dt="2023-03-07T10:47:43.025" v="7"/>
          <ac:spMkLst>
            <pc:docMk/>
            <pc:sldMk cId="197155987" sldId="322"/>
            <ac:spMk id="3" creationId="{7630F6DB-4CA8-E38F-B169-B167792BC0D7}"/>
          </ac:spMkLst>
        </pc:spChg>
      </pc:sldChg>
    </pc:docChg>
  </pc:docChgLst>
  <pc:docChgLst>
    <pc:chgData name="Matija Kranjčina" userId="S::mkranjci@srce.hr::4acce798-f017-47d5-b3c4-8bd05d29e65a" providerId="AD" clId="Web-{ABABA70C-64E8-ABB3-9B1C-E5F3C9A113A3}"/>
    <pc:docChg chg="addSld modSld">
      <pc:chgData name="Matija Kranjčina" userId="S::mkranjci@srce.hr::4acce798-f017-47d5-b3c4-8bd05d29e65a" providerId="AD" clId="Web-{ABABA70C-64E8-ABB3-9B1C-E5F3C9A113A3}" dt="2023-03-09T10:00:58.601" v="4"/>
      <pc:docMkLst>
        <pc:docMk/>
      </pc:docMkLst>
      <pc:sldChg chg="addSp delSp modSp add replId">
        <pc:chgData name="Matija Kranjčina" userId="S::mkranjci@srce.hr::4acce798-f017-47d5-b3c4-8bd05d29e65a" providerId="AD" clId="Web-{ABABA70C-64E8-ABB3-9B1C-E5F3C9A113A3}" dt="2023-03-09T10:00:58.601" v="4"/>
        <pc:sldMkLst>
          <pc:docMk/>
          <pc:sldMk cId="2492814505" sldId="336"/>
        </pc:sldMkLst>
        <pc:spChg chg="add del mod">
          <ac:chgData name="Matija Kranjčina" userId="S::mkranjci@srce.hr::4acce798-f017-47d5-b3c4-8bd05d29e65a" providerId="AD" clId="Web-{ABABA70C-64E8-ABB3-9B1C-E5F3C9A113A3}" dt="2023-03-09T10:00:47.179" v="3"/>
          <ac:spMkLst>
            <pc:docMk/>
            <pc:sldMk cId="2492814505" sldId="336"/>
            <ac:spMk id="4" creationId="{CE502C52-C94F-67AC-C605-F5B0BBDDF61F}"/>
          </ac:spMkLst>
        </pc:spChg>
        <pc:spChg chg="add del mod">
          <ac:chgData name="Matija Kranjčina" userId="S::mkranjci@srce.hr::4acce798-f017-47d5-b3c4-8bd05d29e65a" providerId="AD" clId="Web-{ABABA70C-64E8-ABB3-9B1C-E5F3C9A113A3}" dt="2023-03-09T10:00:58.601" v="4"/>
          <ac:spMkLst>
            <pc:docMk/>
            <pc:sldMk cId="2492814505" sldId="336"/>
            <ac:spMk id="6" creationId="{1FE20090-E8AF-ED0C-8E6F-B27ECCA07080}"/>
          </ac:spMkLst>
        </pc:spChg>
        <pc:picChg chg="add mod ord">
          <ac:chgData name="Matija Kranjčina" userId="S::mkranjci@srce.hr::4acce798-f017-47d5-b3c4-8bd05d29e65a" providerId="AD" clId="Web-{ABABA70C-64E8-ABB3-9B1C-E5F3C9A113A3}" dt="2023-03-09T10:00:47.179" v="3"/>
          <ac:picMkLst>
            <pc:docMk/>
            <pc:sldMk cId="2492814505" sldId="336"/>
            <ac:picMk id="7" creationId="{BDB65AA1-5C4A-DA48-1C17-DD4E86A27FCB}"/>
          </ac:picMkLst>
        </pc:picChg>
        <pc:picChg chg="add mod ord">
          <ac:chgData name="Matija Kranjčina" userId="S::mkranjci@srce.hr::4acce798-f017-47d5-b3c4-8bd05d29e65a" providerId="AD" clId="Web-{ABABA70C-64E8-ABB3-9B1C-E5F3C9A113A3}" dt="2023-03-09T10:00:58.601" v="4"/>
          <ac:picMkLst>
            <pc:docMk/>
            <pc:sldMk cId="2492814505" sldId="336"/>
            <ac:picMk id="8" creationId="{672F4CDE-639D-1FA9-3F0D-4911685C2275}"/>
          </ac:picMkLst>
        </pc:picChg>
        <pc:picChg chg="del">
          <ac:chgData name="Matija Kranjčina" userId="S::mkranjci@srce.hr::4acce798-f017-47d5-b3c4-8bd05d29e65a" providerId="AD" clId="Web-{ABABA70C-64E8-ABB3-9B1C-E5F3C9A113A3}" dt="2023-03-09T10:00:39.632" v="1"/>
          <ac:picMkLst>
            <pc:docMk/>
            <pc:sldMk cId="2492814505" sldId="336"/>
            <ac:picMk id="20" creationId="{00000000-0000-0000-0000-000000000000}"/>
          </ac:picMkLst>
        </pc:picChg>
        <pc:picChg chg="del">
          <ac:chgData name="Matija Kranjčina" userId="S::mkranjci@srce.hr::4acce798-f017-47d5-b3c4-8bd05d29e65a" providerId="AD" clId="Web-{ABABA70C-64E8-ABB3-9B1C-E5F3C9A113A3}" dt="2023-03-09T10:00:41.054" v="2"/>
          <ac:picMkLst>
            <pc:docMk/>
            <pc:sldMk cId="2492814505" sldId="336"/>
            <ac:picMk id="21" creationId="{00000000-0000-0000-0000-000000000000}"/>
          </ac:picMkLst>
        </pc:picChg>
      </pc:sldChg>
    </pc:docChg>
  </pc:docChgLst>
  <pc:docChgLst>
    <pc:chgData name="Matija Kranjčina" userId="4acce798-f017-47d5-b3c4-8bd05d29e65a" providerId="ADAL" clId="{CAECA387-387C-4608-9371-850CD280182E}"/>
    <pc:docChg chg="modSld sldOrd">
      <pc:chgData name="Matija Kranjčina" userId="4acce798-f017-47d5-b3c4-8bd05d29e65a" providerId="ADAL" clId="{CAECA387-387C-4608-9371-850CD280182E}" dt="2023-03-16T08:40:12.510" v="1"/>
      <pc:docMkLst>
        <pc:docMk/>
      </pc:docMkLst>
      <pc:sldChg chg="ord">
        <pc:chgData name="Matija Kranjčina" userId="4acce798-f017-47d5-b3c4-8bd05d29e65a" providerId="ADAL" clId="{CAECA387-387C-4608-9371-850CD280182E}" dt="2023-03-16T08:40:12.510" v="1"/>
        <pc:sldMkLst>
          <pc:docMk/>
          <pc:sldMk cId="2695279813" sldId="309"/>
        </pc:sldMkLst>
      </pc:sldChg>
    </pc:docChg>
  </pc:docChgLst>
  <pc:docChgLst>
    <pc:chgData name="Matija Kranjčina" userId="S::mkranjci@srce.hr::4acce798-f017-47d5-b3c4-8bd05d29e65a" providerId="AD" clId="Web-{2EDDF22C-7AD2-100C-DCFC-D7230608F08F}"/>
    <pc:docChg chg="sldOrd">
      <pc:chgData name="Matija Kranjčina" userId="S::mkranjci@srce.hr::4acce798-f017-47d5-b3c4-8bd05d29e65a" providerId="AD" clId="Web-{2EDDF22C-7AD2-100C-DCFC-D7230608F08F}" dt="2023-03-15T06:08:14.846" v="1"/>
      <pc:docMkLst>
        <pc:docMk/>
      </pc:docMkLst>
      <pc:sldChg chg="ord">
        <pc:chgData name="Matija Kranjčina" userId="S::mkranjci@srce.hr::4acce798-f017-47d5-b3c4-8bd05d29e65a" providerId="AD" clId="Web-{2EDDF22C-7AD2-100C-DCFC-D7230608F08F}" dt="2023-03-15T06:08:14.846" v="1"/>
        <pc:sldMkLst>
          <pc:docMk/>
          <pc:sldMk cId="3707891746" sldId="338"/>
        </pc:sldMkLst>
      </pc:sldChg>
    </pc:docChg>
  </pc:docChgLst>
  <pc:docChgLst>
    <pc:chgData name="Matija Kranjčina" userId="S::mkranjci@srce.hr::4acce798-f017-47d5-b3c4-8bd05d29e65a" providerId="AD" clId="Web-{FBE3443E-8341-BA02-66F6-BB5875AE6490}"/>
    <pc:docChg chg="addSld modSld">
      <pc:chgData name="Matija Kranjčina" userId="S::mkranjci@srce.hr::4acce798-f017-47d5-b3c4-8bd05d29e65a" providerId="AD" clId="Web-{FBE3443E-8341-BA02-66F6-BB5875AE6490}" dt="2023-03-02T09:49:08.080" v="12" actId="20577"/>
      <pc:docMkLst>
        <pc:docMk/>
      </pc:docMkLst>
      <pc:sldChg chg="modSp">
        <pc:chgData name="Matija Kranjčina" userId="S::mkranjci@srce.hr::4acce798-f017-47d5-b3c4-8bd05d29e65a" providerId="AD" clId="Web-{FBE3443E-8341-BA02-66F6-BB5875AE6490}" dt="2023-03-02T09:47:55.094" v="5" actId="20577"/>
        <pc:sldMkLst>
          <pc:docMk/>
          <pc:sldMk cId="4121741710" sldId="260"/>
        </pc:sldMkLst>
        <pc:spChg chg="mod">
          <ac:chgData name="Matija Kranjčina" userId="S::mkranjci@srce.hr::4acce798-f017-47d5-b3c4-8bd05d29e65a" providerId="AD" clId="Web-{FBE3443E-8341-BA02-66F6-BB5875AE6490}" dt="2023-03-02T09:47:55.094" v="5" actId="20577"/>
          <ac:spMkLst>
            <pc:docMk/>
            <pc:sldMk cId="4121741710" sldId="260"/>
            <ac:spMk id="2" creationId="{00000000-0000-0000-0000-000000000000}"/>
          </ac:spMkLst>
        </pc:spChg>
      </pc:sldChg>
      <pc:sldChg chg="modSp new">
        <pc:chgData name="Matija Kranjčina" userId="S::mkranjci@srce.hr::4acce798-f017-47d5-b3c4-8bd05d29e65a" providerId="AD" clId="Web-{FBE3443E-8341-BA02-66F6-BB5875AE6490}" dt="2023-03-02T09:49:08.080" v="12" actId="20577"/>
        <pc:sldMkLst>
          <pc:docMk/>
          <pc:sldMk cId="4022414013" sldId="268"/>
        </pc:sldMkLst>
        <pc:spChg chg="mod">
          <ac:chgData name="Matija Kranjčina" userId="S::mkranjci@srce.hr::4acce798-f017-47d5-b3c4-8bd05d29e65a" providerId="AD" clId="Web-{FBE3443E-8341-BA02-66F6-BB5875AE6490}" dt="2023-03-02T09:49:08.080" v="12" actId="20577"/>
          <ac:spMkLst>
            <pc:docMk/>
            <pc:sldMk cId="4022414013" sldId="268"/>
            <ac:spMk id="2" creationId="{EFD17387-81AC-0877-77BF-41EE528F7F9C}"/>
          </ac:spMkLst>
        </pc:spChg>
      </pc:sldChg>
    </pc:docChg>
  </pc:docChgLst>
  <pc:docChgLst>
    <pc:chgData name="Matija Kranjčina" userId="S::mkranjci@srce.hr::4acce798-f017-47d5-b3c4-8bd05d29e65a" providerId="AD" clId="Web-{FDC49D14-666F-446F-EE86-235406F2FECE}"/>
    <pc:docChg chg="addSld delSld modSld">
      <pc:chgData name="Matija Kranjčina" userId="S::mkranjci@srce.hr::4acce798-f017-47d5-b3c4-8bd05d29e65a" providerId="AD" clId="Web-{FDC49D14-666F-446F-EE86-235406F2FECE}" dt="2023-03-20T11:42:59.970" v="100" actId="20577"/>
      <pc:docMkLst>
        <pc:docMk/>
      </pc:docMkLst>
      <pc:sldChg chg="modSp">
        <pc:chgData name="Matija Kranjčina" userId="S::mkranjci@srce.hr::4acce798-f017-47d5-b3c4-8bd05d29e65a" providerId="AD" clId="Web-{FDC49D14-666F-446F-EE86-235406F2FECE}" dt="2023-03-20T10:47:51.727" v="16" actId="20577"/>
        <pc:sldMkLst>
          <pc:docMk/>
          <pc:sldMk cId="4121741710" sldId="260"/>
        </pc:sldMkLst>
        <pc:spChg chg="mod">
          <ac:chgData name="Matija Kranjčina" userId="S::mkranjci@srce.hr::4acce798-f017-47d5-b3c4-8bd05d29e65a" providerId="AD" clId="Web-{FDC49D14-666F-446F-EE86-235406F2FECE}" dt="2023-03-20T10:47:51.727" v="16" actId="20577"/>
          <ac:spMkLst>
            <pc:docMk/>
            <pc:sldMk cId="4121741710" sldId="260"/>
            <ac:spMk id="3" creationId="{00000000-0000-0000-0000-000000000000}"/>
          </ac:spMkLst>
        </pc:spChg>
      </pc:sldChg>
      <pc:sldChg chg="del">
        <pc:chgData name="Matija Kranjčina" userId="S::mkranjci@srce.hr::4acce798-f017-47d5-b3c4-8bd05d29e65a" providerId="AD" clId="Web-{FDC49D14-666F-446F-EE86-235406F2FECE}" dt="2023-03-20T10:52:13.874" v="71"/>
        <pc:sldMkLst>
          <pc:docMk/>
          <pc:sldMk cId="225677312" sldId="264"/>
        </pc:sldMkLst>
      </pc:sldChg>
      <pc:sldChg chg="modSp">
        <pc:chgData name="Matija Kranjčina" userId="S::mkranjci@srce.hr::4acce798-f017-47d5-b3c4-8bd05d29e65a" providerId="AD" clId="Web-{FDC49D14-666F-446F-EE86-235406F2FECE}" dt="2023-03-20T10:52:09.890" v="70" actId="20577"/>
        <pc:sldMkLst>
          <pc:docMk/>
          <pc:sldMk cId="1939608711" sldId="275"/>
        </pc:sldMkLst>
        <pc:spChg chg="mod">
          <ac:chgData name="Matija Kranjčina" userId="S::mkranjci@srce.hr::4acce798-f017-47d5-b3c4-8bd05d29e65a" providerId="AD" clId="Web-{FDC49D14-666F-446F-EE86-235406F2FECE}" dt="2023-03-20T10:52:09.890" v="70" actId="20577"/>
          <ac:spMkLst>
            <pc:docMk/>
            <pc:sldMk cId="1939608711" sldId="275"/>
            <ac:spMk id="2" creationId="{98E3F2CE-9F1B-90CA-C476-E2B9DD2297EA}"/>
          </ac:spMkLst>
        </pc:spChg>
      </pc:sldChg>
      <pc:sldChg chg="del">
        <pc:chgData name="Matija Kranjčina" userId="S::mkranjci@srce.hr::4acce798-f017-47d5-b3c4-8bd05d29e65a" providerId="AD" clId="Web-{FDC49D14-666F-446F-EE86-235406F2FECE}" dt="2023-03-20T11:01:03.137" v="72"/>
        <pc:sldMkLst>
          <pc:docMk/>
          <pc:sldMk cId="341845184" sldId="289"/>
        </pc:sldMkLst>
      </pc:sldChg>
      <pc:sldChg chg="modSp">
        <pc:chgData name="Matija Kranjčina" userId="S::mkranjci@srce.hr::4acce798-f017-47d5-b3c4-8bd05d29e65a" providerId="AD" clId="Web-{FDC49D14-666F-446F-EE86-235406F2FECE}" dt="2023-03-20T10:39:36.325" v="1" actId="20577"/>
        <pc:sldMkLst>
          <pc:docMk/>
          <pc:sldMk cId="2321483543" sldId="310"/>
        </pc:sldMkLst>
        <pc:spChg chg="mod">
          <ac:chgData name="Matija Kranjčina" userId="S::mkranjci@srce.hr::4acce798-f017-47d5-b3c4-8bd05d29e65a" providerId="AD" clId="Web-{FDC49D14-666F-446F-EE86-235406F2FECE}" dt="2023-03-20T10:39:36.325" v="1" actId="20577"/>
          <ac:spMkLst>
            <pc:docMk/>
            <pc:sldMk cId="2321483543" sldId="310"/>
            <ac:spMk id="3" creationId="{D4C08D6C-B0E0-54D2-0324-E3EE67ECA8A7}"/>
          </ac:spMkLst>
        </pc:spChg>
      </pc:sldChg>
      <pc:sldChg chg="modSp">
        <pc:chgData name="Matija Kranjčina" userId="S::mkranjci@srce.hr::4acce798-f017-47d5-b3c4-8bd05d29e65a" providerId="AD" clId="Web-{FDC49D14-666F-446F-EE86-235406F2FECE}" dt="2023-03-20T10:48:48.697" v="30" actId="20577"/>
        <pc:sldMkLst>
          <pc:docMk/>
          <pc:sldMk cId="647548895" sldId="315"/>
        </pc:sldMkLst>
        <pc:spChg chg="mod">
          <ac:chgData name="Matija Kranjčina" userId="S::mkranjci@srce.hr::4acce798-f017-47d5-b3c4-8bd05d29e65a" providerId="AD" clId="Web-{FDC49D14-666F-446F-EE86-235406F2FECE}" dt="2023-03-20T10:48:48.697" v="30" actId="20577"/>
          <ac:spMkLst>
            <pc:docMk/>
            <pc:sldMk cId="647548895" sldId="315"/>
            <ac:spMk id="4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FDC49D14-666F-446F-EE86-235406F2FECE}" dt="2023-03-20T10:49:02.260" v="31" actId="20577"/>
        <pc:sldMkLst>
          <pc:docMk/>
          <pc:sldMk cId="4038363203" sldId="316"/>
        </pc:sldMkLst>
        <pc:spChg chg="mod">
          <ac:chgData name="Matija Kranjčina" userId="S::mkranjci@srce.hr::4acce798-f017-47d5-b3c4-8bd05d29e65a" providerId="AD" clId="Web-{FDC49D14-666F-446F-EE86-235406F2FECE}" dt="2023-03-20T10:49:02.260" v="31" actId="20577"/>
          <ac:spMkLst>
            <pc:docMk/>
            <pc:sldMk cId="4038363203" sldId="316"/>
            <ac:spMk id="2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FDC49D14-666F-446F-EE86-235406F2FECE}" dt="2023-03-20T10:49:22.011" v="37" actId="20577"/>
        <pc:sldMkLst>
          <pc:docMk/>
          <pc:sldMk cId="2911438384" sldId="317"/>
        </pc:sldMkLst>
        <pc:spChg chg="mod">
          <ac:chgData name="Matija Kranjčina" userId="S::mkranjci@srce.hr::4acce798-f017-47d5-b3c4-8bd05d29e65a" providerId="AD" clId="Web-{FDC49D14-666F-446F-EE86-235406F2FECE}" dt="2023-03-20T10:49:22.011" v="37" actId="20577"/>
          <ac:spMkLst>
            <pc:docMk/>
            <pc:sldMk cId="2911438384" sldId="317"/>
            <ac:spMk id="2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FDC49D14-666F-446F-EE86-235406F2FECE}" dt="2023-03-20T10:50:06.418" v="46" actId="20577"/>
        <pc:sldMkLst>
          <pc:docMk/>
          <pc:sldMk cId="3938991003" sldId="318"/>
        </pc:sldMkLst>
        <pc:spChg chg="mod">
          <ac:chgData name="Matija Kranjčina" userId="S::mkranjci@srce.hr::4acce798-f017-47d5-b3c4-8bd05d29e65a" providerId="AD" clId="Web-{FDC49D14-666F-446F-EE86-235406F2FECE}" dt="2023-03-20T10:50:06.418" v="46" actId="20577"/>
          <ac:spMkLst>
            <pc:docMk/>
            <pc:sldMk cId="3938991003" sldId="318"/>
            <ac:spMk id="2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FDC49D14-666F-446F-EE86-235406F2FECE}" dt="2023-03-20T10:50:46.388" v="49" actId="20577"/>
        <pc:sldMkLst>
          <pc:docMk/>
          <pc:sldMk cId="1869818096" sldId="319"/>
        </pc:sldMkLst>
        <pc:spChg chg="mod">
          <ac:chgData name="Matija Kranjčina" userId="S::mkranjci@srce.hr::4acce798-f017-47d5-b3c4-8bd05d29e65a" providerId="AD" clId="Web-{FDC49D14-666F-446F-EE86-235406F2FECE}" dt="2023-03-20T10:50:46.388" v="49" actId="20577"/>
          <ac:spMkLst>
            <pc:docMk/>
            <pc:sldMk cId="1869818096" sldId="319"/>
            <ac:spMk id="2" creationId="{00000000-0000-0000-0000-000000000000}"/>
          </ac:spMkLst>
        </pc:spChg>
      </pc:sldChg>
      <pc:sldChg chg="modSp">
        <pc:chgData name="Matija Kranjčina" userId="S::mkranjci@srce.hr::4acce798-f017-47d5-b3c4-8bd05d29e65a" providerId="AD" clId="Web-{FDC49D14-666F-446F-EE86-235406F2FECE}" dt="2023-03-20T10:48:31.713" v="23" actId="20577"/>
        <pc:sldMkLst>
          <pc:docMk/>
          <pc:sldMk cId="2750555746" sldId="320"/>
        </pc:sldMkLst>
        <pc:spChg chg="mod">
          <ac:chgData name="Matija Kranjčina" userId="S::mkranjci@srce.hr::4acce798-f017-47d5-b3c4-8bd05d29e65a" providerId="AD" clId="Web-{FDC49D14-666F-446F-EE86-235406F2FECE}" dt="2023-03-20T10:48:31.713" v="23" actId="20577"/>
          <ac:spMkLst>
            <pc:docMk/>
            <pc:sldMk cId="2750555746" sldId="320"/>
            <ac:spMk id="2" creationId="{E51053CA-421F-A5B0-CB66-58798FFDA813}"/>
          </ac:spMkLst>
        </pc:spChg>
      </pc:sldChg>
      <pc:sldChg chg="modSp">
        <pc:chgData name="Matija Kranjčina" userId="S::mkranjci@srce.hr::4acce798-f017-47d5-b3c4-8bd05d29e65a" providerId="AD" clId="Web-{FDC49D14-666F-446F-EE86-235406F2FECE}" dt="2023-03-20T10:49:44.058" v="39" actId="20577"/>
        <pc:sldMkLst>
          <pc:docMk/>
          <pc:sldMk cId="708214221" sldId="321"/>
        </pc:sldMkLst>
        <pc:spChg chg="mod">
          <ac:chgData name="Matija Kranjčina" userId="S::mkranjci@srce.hr::4acce798-f017-47d5-b3c4-8bd05d29e65a" providerId="AD" clId="Web-{FDC49D14-666F-446F-EE86-235406F2FECE}" dt="2023-03-20T10:49:44.058" v="39" actId="20577"/>
          <ac:spMkLst>
            <pc:docMk/>
            <pc:sldMk cId="708214221" sldId="321"/>
            <ac:spMk id="2" creationId="{E51053CA-421F-A5B0-CB66-58798FFDA813}"/>
          </ac:spMkLst>
        </pc:spChg>
      </pc:sldChg>
      <pc:sldChg chg="modSp">
        <pc:chgData name="Matija Kranjčina" userId="S::mkranjci@srce.hr::4acce798-f017-47d5-b3c4-8bd05d29e65a" providerId="AD" clId="Web-{FDC49D14-666F-446F-EE86-235406F2FECE}" dt="2023-03-20T10:40:38.280" v="2" actId="1076"/>
        <pc:sldMkLst>
          <pc:docMk/>
          <pc:sldMk cId="3348265690" sldId="326"/>
        </pc:sldMkLst>
        <pc:picChg chg="mod">
          <ac:chgData name="Matija Kranjčina" userId="S::mkranjci@srce.hr::4acce798-f017-47d5-b3c4-8bd05d29e65a" providerId="AD" clId="Web-{FDC49D14-666F-446F-EE86-235406F2FECE}" dt="2023-03-20T10:40:38.280" v="2" actId="1076"/>
          <ac:picMkLst>
            <pc:docMk/>
            <pc:sldMk cId="3348265690" sldId="326"/>
            <ac:picMk id="6" creationId="{F1F908D7-994C-EE6A-6263-E42F79B211C0}"/>
          </ac:picMkLst>
        </pc:picChg>
      </pc:sldChg>
      <pc:sldChg chg="modSp delCm">
        <pc:chgData name="Matija Kranjčina" userId="S::mkranjci@srce.hr::4acce798-f017-47d5-b3c4-8bd05d29e65a" providerId="AD" clId="Web-{FDC49D14-666F-446F-EE86-235406F2FECE}" dt="2023-03-20T10:47:16.461" v="10" actId="20577"/>
        <pc:sldMkLst>
          <pc:docMk/>
          <pc:sldMk cId="1009311549" sldId="329"/>
        </pc:sldMkLst>
        <pc:spChg chg="mod">
          <ac:chgData name="Matija Kranjčina" userId="S::mkranjci@srce.hr::4acce798-f017-47d5-b3c4-8bd05d29e65a" providerId="AD" clId="Web-{FDC49D14-666F-446F-EE86-235406F2FECE}" dt="2023-03-20T10:47:16.461" v="10" actId="20577"/>
          <ac:spMkLst>
            <pc:docMk/>
            <pc:sldMk cId="1009311549" sldId="329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tija Kranjčina" userId="S::mkranjci@srce.hr::4acce798-f017-47d5-b3c4-8bd05d29e65a" providerId="AD" clId="Web-{FDC49D14-666F-446F-EE86-235406F2FECE}" dt="2023-03-20T10:46:17.819" v="4"/>
              <pc2:cmMkLst xmlns:pc2="http://schemas.microsoft.com/office/powerpoint/2019/9/main/command">
                <pc:docMk/>
                <pc:sldMk cId="1009311549" sldId="329"/>
                <pc2:cmMk id="{6A8D27A7-740A-46EB-A64C-A7C0CF51EC4F}"/>
              </pc2:cmMkLst>
            </pc226:cmChg>
          </p:ext>
        </pc:extLst>
      </pc:sldChg>
      <pc:sldChg chg="modSp">
        <pc:chgData name="Matija Kranjčina" userId="S::mkranjci@srce.hr::4acce798-f017-47d5-b3c4-8bd05d29e65a" providerId="AD" clId="Web-{FDC49D14-666F-446F-EE86-235406F2FECE}" dt="2023-03-20T10:46:10.600" v="3" actId="14100"/>
        <pc:sldMkLst>
          <pc:docMk/>
          <pc:sldMk cId="452725912" sldId="331"/>
        </pc:sldMkLst>
        <pc:picChg chg="mod">
          <ac:chgData name="Matija Kranjčina" userId="S::mkranjci@srce.hr::4acce798-f017-47d5-b3c4-8bd05d29e65a" providerId="AD" clId="Web-{FDC49D14-666F-446F-EE86-235406F2FECE}" dt="2023-03-20T10:46:10.600" v="3" actId="14100"/>
          <ac:picMkLst>
            <pc:docMk/>
            <pc:sldMk cId="452725912" sldId="331"/>
            <ac:picMk id="4" creationId="{00000000-0000-0000-0000-000000000000}"/>
          </ac:picMkLst>
        </pc:picChg>
      </pc:sldChg>
      <pc:sldChg chg="del">
        <pc:chgData name="Matija Kranjčina" userId="S::mkranjci@srce.hr::4acce798-f017-47d5-b3c4-8bd05d29e65a" providerId="AD" clId="Web-{FDC49D14-666F-446F-EE86-235406F2FECE}" dt="2023-03-20T11:01:03.137" v="74"/>
        <pc:sldMkLst>
          <pc:docMk/>
          <pc:sldMk cId="620525892" sldId="332"/>
        </pc:sldMkLst>
      </pc:sldChg>
      <pc:sldChg chg="del">
        <pc:chgData name="Matija Kranjčina" userId="S::mkranjci@srce.hr::4acce798-f017-47d5-b3c4-8bd05d29e65a" providerId="AD" clId="Web-{FDC49D14-666F-446F-EE86-235406F2FECE}" dt="2023-03-20T11:01:03.137" v="73"/>
        <pc:sldMkLst>
          <pc:docMk/>
          <pc:sldMk cId="1540450950" sldId="333"/>
        </pc:sldMkLst>
      </pc:sldChg>
      <pc:sldChg chg="modSp">
        <pc:chgData name="Matija Kranjčina" userId="S::mkranjci@srce.hr::4acce798-f017-47d5-b3c4-8bd05d29e65a" providerId="AD" clId="Web-{FDC49D14-666F-446F-EE86-235406F2FECE}" dt="2023-03-20T10:51:58.952" v="67" actId="20577"/>
        <pc:sldMkLst>
          <pc:docMk/>
          <pc:sldMk cId="1705884975" sldId="341"/>
        </pc:sldMkLst>
        <pc:spChg chg="mod">
          <ac:chgData name="Matija Kranjčina" userId="S::mkranjci@srce.hr::4acce798-f017-47d5-b3c4-8bd05d29e65a" providerId="AD" clId="Web-{FDC49D14-666F-446F-EE86-235406F2FECE}" dt="2023-03-20T10:51:58.952" v="67" actId="20577"/>
          <ac:spMkLst>
            <pc:docMk/>
            <pc:sldMk cId="1705884975" sldId="341"/>
            <ac:spMk id="2" creationId="{01BCABC9-AE8D-1A45-6511-421D2E70DF59}"/>
          </ac:spMkLst>
        </pc:spChg>
      </pc:sldChg>
      <pc:sldChg chg="modSp add replId">
        <pc:chgData name="Matija Kranjčina" userId="S::mkranjci@srce.hr::4acce798-f017-47d5-b3c4-8bd05d29e65a" providerId="AD" clId="Web-{FDC49D14-666F-446F-EE86-235406F2FECE}" dt="2023-03-20T11:42:59.970" v="100" actId="20577"/>
        <pc:sldMkLst>
          <pc:docMk/>
          <pc:sldMk cId="2501855320" sldId="344"/>
        </pc:sldMkLst>
        <pc:spChg chg="mod">
          <ac:chgData name="Matija Kranjčina" userId="S::mkranjci@srce.hr::4acce798-f017-47d5-b3c4-8bd05d29e65a" providerId="AD" clId="Web-{FDC49D14-666F-446F-EE86-235406F2FECE}" dt="2023-03-20T11:41:34.405" v="80" actId="20577"/>
          <ac:spMkLst>
            <pc:docMk/>
            <pc:sldMk cId="2501855320" sldId="344"/>
            <ac:spMk id="2" creationId="{796AE459-4319-85F5-2AC1-3762AE289372}"/>
          </ac:spMkLst>
        </pc:spChg>
        <pc:spChg chg="mod">
          <ac:chgData name="Matija Kranjčina" userId="S::mkranjci@srce.hr::4acce798-f017-47d5-b3c4-8bd05d29e65a" providerId="AD" clId="Web-{FDC49D14-666F-446F-EE86-235406F2FECE}" dt="2023-03-20T11:42:59.970" v="100" actId="20577"/>
          <ac:spMkLst>
            <pc:docMk/>
            <pc:sldMk cId="2501855320" sldId="344"/>
            <ac:spMk id="3" creationId="{333222B3-61DE-7B1E-1043-26A6FF992B0E}"/>
          </ac:spMkLst>
        </pc:spChg>
      </pc:sldChg>
    </pc:docChg>
  </pc:docChgLst>
  <pc:docChgLst>
    <pc:chgData name="Matija Kranjčina" userId="4acce798-f017-47d5-b3c4-8bd05d29e65a" providerId="ADAL" clId="{3FF14160-AF60-4108-9839-997F2DCF0673}"/>
    <pc:docChg chg="undo custSel addSld delSld modSld sldOrd">
      <pc:chgData name="Matija Kranjčina" userId="4acce798-f017-47d5-b3c4-8bd05d29e65a" providerId="ADAL" clId="{3FF14160-AF60-4108-9839-997F2DCF0673}" dt="2023-03-09T10:48:49.459" v="1624" actId="20577"/>
      <pc:docMkLst>
        <pc:docMk/>
      </pc:docMkLst>
      <pc:sldChg chg="modSp mod">
        <pc:chgData name="Matija Kranjčina" userId="4acce798-f017-47d5-b3c4-8bd05d29e65a" providerId="ADAL" clId="{3FF14160-AF60-4108-9839-997F2DCF0673}" dt="2023-03-02T12:05:33.666" v="0" actId="790"/>
        <pc:sldMkLst>
          <pc:docMk/>
          <pc:sldMk cId="4121741710" sldId="260"/>
        </pc:sldMkLst>
        <pc:spChg chg="mod">
          <ac:chgData name="Matija Kranjčina" userId="4acce798-f017-47d5-b3c4-8bd05d29e65a" providerId="ADAL" clId="{3FF14160-AF60-4108-9839-997F2DCF0673}" dt="2023-03-02T12:05:33.666" v="0" actId="790"/>
          <ac:spMkLst>
            <pc:docMk/>
            <pc:sldMk cId="4121741710" sldId="260"/>
            <ac:spMk id="2" creationId="{00000000-0000-0000-0000-000000000000}"/>
          </ac:spMkLst>
        </pc:spChg>
      </pc:sldChg>
      <pc:sldChg chg="delSp modSp mod">
        <pc:chgData name="Matija Kranjčina" userId="4acce798-f017-47d5-b3c4-8bd05d29e65a" providerId="ADAL" clId="{3FF14160-AF60-4108-9839-997F2DCF0673}" dt="2023-03-03T11:42:19.982" v="1067" actId="478"/>
        <pc:sldMkLst>
          <pc:docMk/>
          <pc:sldMk cId="1803664917" sldId="262"/>
        </pc:sldMkLst>
        <pc:spChg chg="mod">
          <ac:chgData name="Matija Kranjčina" userId="4acce798-f017-47d5-b3c4-8bd05d29e65a" providerId="ADAL" clId="{3FF14160-AF60-4108-9839-997F2DCF0673}" dt="2023-03-03T11:42:04.151" v="1064" actId="27636"/>
          <ac:spMkLst>
            <pc:docMk/>
            <pc:sldMk cId="1803664917" sldId="262"/>
            <ac:spMk id="3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3T11:42:19.982" v="1067" actId="478"/>
          <ac:spMkLst>
            <pc:docMk/>
            <pc:sldMk cId="1803664917" sldId="262"/>
            <ac:spMk id="5" creationId="{00000000-0000-0000-0000-000000000000}"/>
          </ac:spMkLst>
        </pc:spChg>
      </pc:sldChg>
      <pc:sldChg chg="modSp del mod">
        <pc:chgData name="Matija Kranjčina" userId="4acce798-f017-47d5-b3c4-8bd05d29e65a" providerId="ADAL" clId="{3FF14160-AF60-4108-9839-997F2DCF0673}" dt="2023-03-02T12:15:02.671" v="65" actId="47"/>
        <pc:sldMkLst>
          <pc:docMk/>
          <pc:sldMk cId="3529837679" sldId="263"/>
        </pc:sldMkLst>
        <pc:spChg chg="mod">
          <ac:chgData name="Matija Kranjčina" userId="4acce798-f017-47d5-b3c4-8bd05d29e65a" providerId="ADAL" clId="{3FF14160-AF60-4108-9839-997F2DCF0673}" dt="2023-03-02T12:12:39.039" v="56" actId="20577"/>
          <ac:spMkLst>
            <pc:docMk/>
            <pc:sldMk cId="3529837679" sldId="263"/>
            <ac:spMk id="2" creationId="{00000000-0000-0000-0000-000000000000}"/>
          </ac:spMkLst>
        </pc:spChg>
        <pc:spChg chg="mod">
          <ac:chgData name="Matija Kranjčina" userId="4acce798-f017-47d5-b3c4-8bd05d29e65a" providerId="ADAL" clId="{3FF14160-AF60-4108-9839-997F2DCF0673}" dt="2023-03-02T12:14:34.172" v="63" actId="5793"/>
          <ac:spMkLst>
            <pc:docMk/>
            <pc:sldMk cId="3529837679" sldId="263"/>
            <ac:spMk id="3" creationId="{00000000-0000-0000-0000-000000000000}"/>
          </ac:spMkLst>
        </pc:spChg>
      </pc:sldChg>
      <pc:sldChg chg="delSp modSp mod">
        <pc:chgData name="Matija Kranjčina" userId="4acce798-f017-47d5-b3c4-8bd05d29e65a" providerId="ADAL" clId="{3FF14160-AF60-4108-9839-997F2DCF0673}" dt="2023-03-03T11:42:48.983" v="1069" actId="478"/>
        <pc:sldMkLst>
          <pc:docMk/>
          <pc:sldMk cId="4179500835" sldId="263"/>
        </pc:sldMkLst>
        <pc:spChg chg="mod">
          <ac:chgData name="Matija Kranjčina" userId="4acce798-f017-47d5-b3c4-8bd05d29e65a" providerId="ADAL" clId="{3FF14160-AF60-4108-9839-997F2DCF0673}" dt="2023-03-03T11:42:04.198" v="1066" actId="27636"/>
          <ac:spMkLst>
            <pc:docMk/>
            <pc:sldMk cId="4179500835" sldId="263"/>
            <ac:spMk id="2" creationId="{00000000-0000-0000-0000-000000000000}"/>
          </ac:spMkLst>
        </pc:spChg>
        <pc:spChg chg="mod">
          <ac:chgData name="Matija Kranjčina" userId="4acce798-f017-47d5-b3c4-8bd05d29e65a" providerId="ADAL" clId="{3FF14160-AF60-4108-9839-997F2DCF0673}" dt="2023-03-03T11:42:04.198" v="1065" actId="27636"/>
          <ac:spMkLst>
            <pc:docMk/>
            <pc:sldMk cId="4179500835" sldId="263"/>
            <ac:spMk id="3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3T11:42:48.983" v="1069" actId="478"/>
          <ac:spMkLst>
            <pc:docMk/>
            <pc:sldMk cId="4179500835" sldId="263"/>
            <ac:spMk id="5" creationId="{00000000-0000-0000-0000-000000000000}"/>
          </ac:spMkLst>
        </pc:spChg>
      </pc:sldChg>
      <pc:sldChg chg="modSp mod ord">
        <pc:chgData name="Matija Kranjčina" userId="4acce798-f017-47d5-b3c4-8bd05d29e65a" providerId="ADAL" clId="{3FF14160-AF60-4108-9839-997F2DCF0673}" dt="2023-03-02T12:11:43.806" v="46" actId="20577"/>
        <pc:sldMkLst>
          <pc:docMk/>
          <pc:sldMk cId="225677312" sldId="264"/>
        </pc:sldMkLst>
        <pc:spChg chg="mod">
          <ac:chgData name="Matija Kranjčina" userId="4acce798-f017-47d5-b3c4-8bd05d29e65a" providerId="ADAL" clId="{3FF14160-AF60-4108-9839-997F2DCF0673}" dt="2023-03-02T12:11:43.806" v="46" actId="20577"/>
          <ac:spMkLst>
            <pc:docMk/>
            <pc:sldMk cId="225677312" sldId="264"/>
            <ac:spMk id="4" creationId="{00000000-0000-0000-0000-000000000000}"/>
          </ac:spMkLst>
        </pc:spChg>
      </pc:sldChg>
      <pc:sldChg chg="delSp mod">
        <pc:chgData name="Matija Kranjčina" userId="4acce798-f017-47d5-b3c4-8bd05d29e65a" providerId="ADAL" clId="{3FF14160-AF60-4108-9839-997F2DCF0673}" dt="2023-03-03T11:43:21.362" v="1074" actId="478"/>
        <pc:sldMkLst>
          <pc:docMk/>
          <pc:sldMk cId="684009444" sldId="266"/>
        </pc:sldMkLst>
        <pc:spChg chg="del">
          <ac:chgData name="Matija Kranjčina" userId="4acce798-f017-47d5-b3c4-8bd05d29e65a" providerId="ADAL" clId="{3FF14160-AF60-4108-9839-997F2DCF0673}" dt="2023-03-03T11:43:21.362" v="1074" actId="478"/>
          <ac:spMkLst>
            <pc:docMk/>
            <pc:sldMk cId="684009444" sldId="266"/>
            <ac:spMk id="6" creationId="{00000000-0000-0000-0000-000000000000}"/>
          </ac:spMkLst>
        </pc:spChg>
      </pc:sldChg>
      <pc:sldChg chg="del">
        <pc:chgData name="Matija Kranjčina" userId="4acce798-f017-47d5-b3c4-8bd05d29e65a" providerId="ADAL" clId="{3FF14160-AF60-4108-9839-997F2DCF0673}" dt="2023-03-02T12:09:38.944" v="1" actId="47"/>
        <pc:sldMkLst>
          <pc:docMk/>
          <pc:sldMk cId="2037018970" sldId="266"/>
        </pc:sldMkLst>
      </pc:sldChg>
      <pc:sldChg chg="delSp mod">
        <pc:chgData name="Matija Kranjčina" userId="4acce798-f017-47d5-b3c4-8bd05d29e65a" providerId="ADAL" clId="{3FF14160-AF60-4108-9839-997F2DCF0673}" dt="2023-03-03T11:43:14.357" v="1073" actId="478"/>
        <pc:sldMkLst>
          <pc:docMk/>
          <pc:sldMk cId="1903767261" sldId="267"/>
        </pc:sldMkLst>
        <pc:spChg chg="del">
          <ac:chgData name="Matija Kranjčina" userId="4acce798-f017-47d5-b3c4-8bd05d29e65a" providerId="ADAL" clId="{3FF14160-AF60-4108-9839-997F2DCF0673}" dt="2023-03-03T11:43:14.357" v="1073" actId="478"/>
          <ac:spMkLst>
            <pc:docMk/>
            <pc:sldMk cId="1903767261" sldId="267"/>
            <ac:spMk id="6" creationId="{00000000-0000-0000-0000-000000000000}"/>
          </ac:spMkLst>
        </pc:spChg>
      </pc:sldChg>
      <pc:sldChg chg="del">
        <pc:chgData name="Matija Kranjčina" userId="4acce798-f017-47d5-b3c4-8bd05d29e65a" providerId="ADAL" clId="{3FF14160-AF60-4108-9839-997F2DCF0673}" dt="2023-03-02T12:15:06.799" v="66" actId="47"/>
        <pc:sldMkLst>
          <pc:docMk/>
          <pc:sldMk cId="2584097976" sldId="267"/>
        </pc:sldMkLst>
      </pc:sldChg>
      <pc:sldChg chg="del">
        <pc:chgData name="Matija Kranjčina" userId="4acce798-f017-47d5-b3c4-8bd05d29e65a" providerId="ADAL" clId="{3FF14160-AF60-4108-9839-997F2DCF0673}" dt="2023-03-03T11:41:26.039" v="1062" actId="47"/>
        <pc:sldMkLst>
          <pc:docMk/>
          <pc:sldMk cId="4022414013" sldId="268"/>
        </pc:sldMkLst>
      </pc:sldChg>
      <pc:sldChg chg="modSp new del mod">
        <pc:chgData name="Matija Kranjčina" userId="4acce798-f017-47d5-b3c4-8bd05d29e65a" providerId="ADAL" clId="{3FF14160-AF60-4108-9839-997F2DCF0673}" dt="2023-03-03T07:37:02.295" v="529" actId="47"/>
        <pc:sldMkLst>
          <pc:docMk/>
          <pc:sldMk cId="1336833788" sldId="269"/>
        </pc:sldMkLst>
        <pc:spChg chg="mod">
          <ac:chgData name="Matija Kranjčina" userId="4acce798-f017-47d5-b3c4-8bd05d29e65a" providerId="ADAL" clId="{3FF14160-AF60-4108-9839-997F2DCF0673}" dt="2023-03-02T12:15:12.864" v="76" actId="20577"/>
          <ac:spMkLst>
            <pc:docMk/>
            <pc:sldMk cId="1336833788" sldId="269"/>
            <ac:spMk id="2" creationId="{9EEF9D43-0C5D-8EC0-47FF-E81FA9EC11D5}"/>
          </ac:spMkLst>
        </pc:spChg>
        <pc:spChg chg="mod">
          <ac:chgData name="Matija Kranjčina" userId="4acce798-f017-47d5-b3c4-8bd05d29e65a" providerId="ADAL" clId="{3FF14160-AF60-4108-9839-997F2DCF0673}" dt="2023-03-02T12:26:57.993" v="115" actId="20577"/>
          <ac:spMkLst>
            <pc:docMk/>
            <pc:sldMk cId="1336833788" sldId="269"/>
            <ac:spMk id="3" creationId="{0FCF877F-344C-5DC2-9E0A-863CBC89A429}"/>
          </ac:spMkLst>
        </pc:spChg>
      </pc:sldChg>
      <pc:sldChg chg="addSp delSp modSp mod modClrScheme chgLayout">
        <pc:chgData name="Matija Kranjčina" userId="4acce798-f017-47d5-b3c4-8bd05d29e65a" providerId="ADAL" clId="{3FF14160-AF60-4108-9839-997F2DCF0673}" dt="2023-03-03T12:57:12.504" v="1222" actId="27636"/>
        <pc:sldMkLst>
          <pc:docMk/>
          <pc:sldMk cId="3561615609" sldId="269"/>
        </pc:sldMkLst>
        <pc:spChg chg="add mod ord">
          <ac:chgData name="Matija Kranjčina" userId="4acce798-f017-47d5-b3c4-8bd05d29e65a" providerId="ADAL" clId="{3FF14160-AF60-4108-9839-997F2DCF0673}" dt="2023-03-03T12:57:12.472" v="1221" actId="700"/>
          <ac:spMkLst>
            <pc:docMk/>
            <pc:sldMk cId="3561615609" sldId="269"/>
            <ac:spMk id="2" creationId="{E955A933-8C32-8A12-36C4-4DC061FDD36C}"/>
          </ac:spMkLst>
        </pc:spChg>
        <pc:spChg chg="mod ord">
          <ac:chgData name="Matija Kranjčina" userId="4acce798-f017-47d5-b3c4-8bd05d29e65a" providerId="ADAL" clId="{3FF14160-AF60-4108-9839-997F2DCF0673}" dt="2023-03-03T12:57:12.504" v="1222" actId="27636"/>
          <ac:spMkLst>
            <pc:docMk/>
            <pc:sldMk cId="3561615609" sldId="269"/>
            <ac:spMk id="4" creationId="{00000000-0000-0000-0000-000000000000}"/>
          </ac:spMkLst>
        </pc:spChg>
        <pc:spChg chg="del mod ord">
          <ac:chgData name="Matija Kranjčina" userId="4acce798-f017-47d5-b3c4-8bd05d29e65a" providerId="ADAL" clId="{3FF14160-AF60-4108-9839-997F2DCF0673}" dt="2023-03-03T12:57:12.472" v="1221" actId="700"/>
          <ac:spMkLst>
            <pc:docMk/>
            <pc:sldMk cId="3561615609" sldId="269"/>
            <ac:spMk id="6" creationId="{00000000-0000-0000-0000-000000000000}"/>
          </ac:spMkLst>
        </pc:spChg>
      </pc:sldChg>
      <pc:sldChg chg="addSp modSp new mod ord">
        <pc:chgData name="Matija Kranjčina" userId="4acce798-f017-47d5-b3c4-8bd05d29e65a" providerId="ADAL" clId="{3FF14160-AF60-4108-9839-997F2DCF0673}" dt="2023-03-03T09:13:03.361" v="673" actId="20577"/>
        <pc:sldMkLst>
          <pc:docMk/>
          <pc:sldMk cId="3571580800" sldId="270"/>
        </pc:sldMkLst>
        <pc:spChg chg="mod">
          <ac:chgData name="Matija Kranjčina" userId="4acce798-f017-47d5-b3c4-8bd05d29e65a" providerId="ADAL" clId="{3FF14160-AF60-4108-9839-997F2DCF0673}" dt="2023-03-03T09:13:03.361" v="673" actId="20577"/>
          <ac:spMkLst>
            <pc:docMk/>
            <pc:sldMk cId="3571580800" sldId="270"/>
            <ac:spMk id="2" creationId="{EAF0DCBD-543B-D544-BD5D-F1B30D24662A}"/>
          </ac:spMkLst>
        </pc:spChg>
        <pc:spChg chg="mod">
          <ac:chgData name="Matija Kranjčina" userId="4acce798-f017-47d5-b3c4-8bd05d29e65a" providerId="ADAL" clId="{3FF14160-AF60-4108-9839-997F2DCF0673}" dt="2023-03-03T09:11:24.020" v="631" actId="21"/>
          <ac:spMkLst>
            <pc:docMk/>
            <pc:sldMk cId="3571580800" sldId="270"/>
            <ac:spMk id="3" creationId="{93452EB5-4335-2D13-0398-9A55A9BBB34F}"/>
          </ac:spMkLst>
        </pc:spChg>
        <pc:picChg chg="add mod">
          <ac:chgData name="Matija Kranjčina" userId="4acce798-f017-47d5-b3c4-8bd05d29e65a" providerId="ADAL" clId="{3FF14160-AF60-4108-9839-997F2DCF0673}" dt="2023-03-03T09:12:01.062" v="643" actId="1076"/>
          <ac:picMkLst>
            <pc:docMk/>
            <pc:sldMk cId="3571580800" sldId="270"/>
            <ac:picMk id="5" creationId="{F25405E2-4FA6-1BA6-8673-CDFA6E8E2B58}"/>
          </ac:picMkLst>
        </pc:picChg>
      </pc:sldChg>
      <pc:sldChg chg="modSp new del mod">
        <pc:chgData name="Matija Kranjčina" userId="4acce798-f017-47d5-b3c4-8bd05d29e65a" providerId="ADAL" clId="{3FF14160-AF60-4108-9839-997F2DCF0673}" dt="2023-03-03T07:43:39.733" v="601" actId="47"/>
        <pc:sldMkLst>
          <pc:docMk/>
          <pc:sldMk cId="1717202036" sldId="271"/>
        </pc:sldMkLst>
        <pc:spChg chg="mod">
          <ac:chgData name="Matija Kranjčina" userId="4acce798-f017-47d5-b3c4-8bd05d29e65a" providerId="ADAL" clId="{3FF14160-AF60-4108-9839-997F2DCF0673}" dt="2023-03-02T12:33:27.513" v="164" actId="20577"/>
          <ac:spMkLst>
            <pc:docMk/>
            <pc:sldMk cId="1717202036" sldId="271"/>
            <ac:spMk id="2" creationId="{8EE7F971-6834-F7EA-4B40-EC7B98DB5459}"/>
          </ac:spMkLst>
        </pc:spChg>
        <pc:spChg chg="mod">
          <ac:chgData name="Matija Kranjčina" userId="4acce798-f017-47d5-b3c4-8bd05d29e65a" providerId="ADAL" clId="{3FF14160-AF60-4108-9839-997F2DCF0673}" dt="2023-03-02T12:30:53.086" v="140" actId="2711"/>
          <ac:spMkLst>
            <pc:docMk/>
            <pc:sldMk cId="1717202036" sldId="271"/>
            <ac:spMk id="3" creationId="{08952ED1-BA2E-9668-C7AD-C9BA0E175ABA}"/>
          </ac:spMkLst>
        </pc:spChg>
      </pc:sldChg>
      <pc:sldChg chg="delSp del mod">
        <pc:chgData name="Matija Kranjčina" userId="4acce798-f017-47d5-b3c4-8bd05d29e65a" providerId="ADAL" clId="{3FF14160-AF60-4108-9839-997F2DCF0673}" dt="2023-03-03T11:47:37.962" v="1130" actId="47"/>
        <pc:sldMkLst>
          <pc:docMk/>
          <pc:sldMk cId="2729435337" sldId="271"/>
        </pc:sldMkLst>
        <pc:spChg chg="del">
          <ac:chgData name="Matija Kranjčina" userId="4acce798-f017-47d5-b3c4-8bd05d29e65a" providerId="ADAL" clId="{3FF14160-AF60-4108-9839-997F2DCF0673}" dt="2023-03-03T11:42:53.628" v="1070" actId="478"/>
          <ac:spMkLst>
            <pc:docMk/>
            <pc:sldMk cId="2729435337" sldId="271"/>
            <ac:spMk id="3" creationId="{00000000-0000-0000-0000-000000000000}"/>
          </ac:spMkLst>
        </pc:spChg>
      </pc:sldChg>
      <pc:sldChg chg="addSp delSp modSp new mod">
        <pc:chgData name="Matija Kranjčina" userId="4acce798-f017-47d5-b3c4-8bd05d29e65a" providerId="ADAL" clId="{3FF14160-AF60-4108-9839-997F2DCF0673}" dt="2023-03-02T12:59:07.801" v="232" actId="1076"/>
        <pc:sldMkLst>
          <pc:docMk/>
          <pc:sldMk cId="3152991384" sldId="272"/>
        </pc:sldMkLst>
        <pc:spChg chg="mod">
          <ac:chgData name="Matija Kranjčina" userId="4acce798-f017-47d5-b3c4-8bd05d29e65a" providerId="ADAL" clId="{3FF14160-AF60-4108-9839-997F2DCF0673}" dt="2023-03-02T12:34:36.618" v="190" actId="20577"/>
          <ac:spMkLst>
            <pc:docMk/>
            <pc:sldMk cId="3152991384" sldId="272"/>
            <ac:spMk id="2" creationId="{92A371F1-27CD-15AB-EFD2-EF1788646E2F}"/>
          </ac:spMkLst>
        </pc:spChg>
        <pc:spChg chg="mod">
          <ac:chgData name="Matija Kranjčina" userId="4acce798-f017-47d5-b3c4-8bd05d29e65a" providerId="ADAL" clId="{3FF14160-AF60-4108-9839-997F2DCF0673}" dt="2023-03-02T12:59:00.363" v="230" actId="21"/>
          <ac:spMkLst>
            <pc:docMk/>
            <pc:sldMk cId="3152991384" sldId="272"/>
            <ac:spMk id="3" creationId="{1257DD01-0AD1-895D-DD19-01271779D09B}"/>
          </ac:spMkLst>
        </pc:spChg>
        <pc:picChg chg="add del mod">
          <ac:chgData name="Matija Kranjčina" userId="4acce798-f017-47d5-b3c4-8bd05d29e65a" providerId="ADAL" clId="{3FF14160-AF60-4108-9839-997F2DCF0673}" dt="2023-03-02T12:49:12.554" v="206" actId="478"/>
          <ac:picMkLst>
            <pc:docMk/>
            <pc:sldMk cId="3152991384" sldId="272"/>
            <ac:picMk id="5" creationId="{B92C10AF-DA1B-F8E4-79F7-AA2639016565}"/>
          </ac:picMkLst>
        </pc:picChg>
        <pc:picChg chg="add del mod">
          <ac:chgData name="Matija Kranjčina" userId="4acce798-f017-47d5-b3c4-8bd05d29e65a" providerId="ADAL" clId="{3FF14160-AF60-4108-9839-997F2DCF0673}" dt="2023-03-02T12:50:34.040" v="211" actId="478"/>
          <ac:picMkLst>
            <pc:docMk/>
            <pc:sldMk cId="3152991384" sldId="272"/>
            <ac:picMk id="7" creationId="{25F7688F-4778-25CF-933D-BADD547602B8}"/>
          </ac:picMkLst>
        </pc:picChg>
        <pc:picChg chg="add del mod">
          <ac:chgData name="Matija Kranjčina" userId="4acce798-f017-47d5-b3c4-8bd05d29e65a" providerId="ADAL" clId="{3FF14160-AF60-4108-9839-997F2DCF0673}" dt="2023-03-02T12:54:12.974" v="217" actId="478"/>
          <ac:picMkLst>
            <pc:docMk/>
            <pc:sldMk cId="3152991384" sldId="272"/>
            <ac:picMk id="9" creationId="{B7DB0FD5-CF7C-58DB-D8B9-2B1A0835354C}"/>
          </ac:picMkLst>
        </pc:picChg>
        <pc:picChg chg="add del mod">
          <ac:chgData name="Matija Kranjčina" userId="4acce798-f017-47d5-b3c4-8bd05d29e65a" providerId="ADAL" clId="{3FF14160-AF60-4108-9839-997F2DCF0673}" dt="2023-03-02T12:54:26.429" v="219" actId="478"/>
          <ac:picMkLst>
            <pc:docMk/>
            <pc:sldMk cId="3152991384" sldId="272"/>
            <ac:picMk id="11" creationId="{A9E968D8-0BCD-268E-4E58-79FBD42C8183}"/>
          </ac:picMkLst>
        </pc:picChg>
        <pc:picChg chg="add del mod">
          <ac:chgData name="Matija Kranjčina" userId="4acce798-f017-47d5-b3c4-8bd05d29e65a" providerId="ADAL" clId="{3FF14160-AF60-4108-9839-997F2DCF0673}" dt="2023-03-02T12:58:33.539" v="224" actId="478"/>
          <ac:picMkLst>
            <pc:docMk/>
            <pc:sldMk cId="3152991384" sldId="272"/>
            <ac:picMk id="13" creationId="{13DC57D9-9002-1791-BA49-BF8FC47E3B82}"/>
          </ac:picMkLst>
        </pc:picChg>
        <pc:picChg chg="add mod">
          <ac:chgData name="Matija Kranjčina" userId="4acce798-f017-47d5-b3c4-8bd05d29e65a" providerId="ADAL" clId="{3FF14160-AF60-4108-9839-997F2DCF0673}" dt="2023-03-02T12:59:07.801" v="232" actId="1076"/>
          <ac:picMkLst>
            <pc:docMk/>
            <pc:sldMk cId="3152991384" sldId="272"/>
            <ac:picMk id="15" creationId="{AB12DFF2-7F01-43E4-BB47-8FC76A5F5444}"/>
          </ac:picMkLst>
        </pc:picChg>
      </pc:sldChg>
      <pc:sldChg chg="addSp modSp add mod">
        <pc:chgData name="Matija Kranjčina" userId="4acce798-f017-47d5-b3c4-8bd05d29e65a" providerId="ADAL" clId="{3FF14160-AF60-4108-9839-997F2DCF0673}" dt="2023-03-02T13:05:42.565" v="269" actId="1076"/>
        <pc:sldMkLst>
          <pc:docMk/>
          <pc:sldMk cId="3997086953" sldId="273"/>
        </pc:sldMkLst>
        <pc:spChg chg="mod">
          <ac:chgData name="Matija Kranjčina" userId="4acce798-f017-47d5-b3c4-8bd05d29e65a" providerId="ADAL" clId="{3FF14160-AF60-4108-9839-997F2DCF0673}" dt="2023-03-02T13:00:45.746" v="250" actId="20577"/>
          <ac:spMkLst>
            <pc:docMk/>
            <pc:sldMk cId="3997086953" sldId="273"/>
            <ac:spMk id="2" creationId="{92A371F1-27CD-15AB-EFD2-EF1788646E2F}"/>
          </ac:spMkLst>
        </pc:spChg>
        <pc:spChg chg="mod">
          <ac:chgData name="Matija Kranjčina" userId="4acce798-f017-47d5-b3c4-8bd05d29e65a" providerId="ADAL" clId="{3FF14160-AF60-4108-9839-997F2DCF0673}" dt="2023-03-02T13:05:37.719" v="268" actId="20577"/>
          <ac:spMkLst>
            <pc:docMk/>
            <pc:sldMk cId="3997086953" sldId="273"/>
            <ac:spMk id="3" creationId="{1257DD01-0AD1-895D-DD19-01271779D09B}"/>
          </ac:spMkLst>
        </pc:spChg>
        <pc:picChg chg="add mod">
          <ac:chgData name="Matija Kranjčina" userId="4acce798-f017-47d5-b3c4-8bd05d29e65a" providerId="ADAL" clId="{3FF14160-AF60-4108-9839-997F2DCF0673}" dt="2023-03-02T13:05:42.565" v="269" actId="1076"/>
          <ac:picMkLst>
            <pc:docMk/>
            <pc:sldMk cId="3997086953" sldId="273"/>
            <ac:picMk id="5" creationId="{5FFCC2F4-D8AA-DC26-90C7-FF5C99890389}"/>
          </ac:picMkLst>
        </pc:picChg>
      </pc:sldChg>
      <pc:sldChg chg="modSp add mod">
        <pc:chgData name="Matija Kranjčina" userId="4acce798-f017-47d5-b3c4-8bd05d29e65a" providerId="ADAL" clId="{3FF14160-AF60-4108-9839-997F2DCF0673}" dt="2023-03-02T12:48:52.347" v="205"/>
        <pc:sldMkLst>
          <pc:docMk/>
          <pc:sldMk cId="1400616733" sldId="274"/>
        </pc:sldMkLst>
        <pc:spChg chg="mod">
          <ac:chgData name="Matija Kranjčina" userId="4acce798-f017-47d5-b3c4-8bd05d29e65a" providerId="ADAL" clId="{3FF14160-AF60-4108-9839-997F2DCF0673}" dt="2023-03-02T12:48:52.347" v="205"/>
          <ac:spMkLst>
            <pc:docMk/>
            <pc:sldMk cId="1400616733" sldId="274"/>
            <ac:spMk id="3" creationId="{1257DD01-0AD1-895D-DD19-01271779D09B}"/>
          </ac:spMkLst>
        </pc:spChg>
      </pc:sldChg>
      <pc:sldChg chg="addSp delSp modSp new mod">
        <pc:chgData name="Matija Kranjčina" userId="4acce798-f017-47d5-b3c4-8bd05d29e65a" providerId="ADAL" clId="{3FF14160-AF60-4108-9839-997F2DCF0673}" dt="2023-03-03T12:49:37.701" v="1174" actId="20577"/>
        <pc:sldMkLst>
          <pc:docMk/>
          <pc:sldMk cId="1939608711" sldId="275"/>
        </pc:sldMkLst>
        <pc:spChg chg="mod">
          <ac:chgData name="Matija Kranjčina" userId="4acce798-f017-47d5-b3c4-8bd05d29e65a" providerId="ADAL" clId="{3FF14160-AF60-4108-9839-997F2DCF0673}" dt="2023-03-03T07:30:05.203" v="370" actId="20577"/>
          <ac:spMkLst>
            <pc:docMk/>
            <pc:sldMk cId="1939608711" sldId="275"/>
            <ac:spMk id="2" creationId="{98E3F2CE-9F1B-90CA-C476-E2B9DD2297EA}"/>
          </ac:spMkLst>
        </pc:spChg>
        <pc:spChg chg="add del">
          <ac:chgData name="Matija Kranjčina" userId="4acce798-f017-47d5-b3c4-8bd05d29e65a" providerId="ADAL" clId="{3FF14160-AF60-4108-9839-997F2DCF0673}" dt="2023-03-03T07:27:07.293" v="273" actId="3680"/>
          <ac:spMkLst>
            <pc:docMk/>
            <pc:sldMk cId="1939608711" sldId="275"/>
            <ac:spMk id="3" creationId="{C1107AAE-326C-2D28-403C-56B9D7EF74AB}"/>
          </ac:spMkLst>
        </pc:spChg>
        <pc:graphicFrameChg chg="add del mod ord modGraphic">
          <ac:chgData name="Matija Kranjčina" userId="4acce798-f017-47d5-b3c4-8bd05d29e65a" providerId="ADAL" clId="{3FF14160-AF60-4108-9839-997F2DCF0673}" dt="2023-03-03T07:27:02.379" v="272" actId="3680"/>
          <ac:graphicFrameMkLst>
            <pc:docMk/>
            <pc:sldMk cId="1939608711" sldId="275"/>
            <ac:graphicFrameMk id="4" creationId="{1AF49A0E-E806-ADB3-FB1D-209886518995}"/>
          </ac:graphicFrameMkLst>
        </pc:graphicFrameChg>
        <pc:graphicFrameChg chg="add mod ord modGraphic">
          <ac:chgData name="Matija Kranjčina" userId="4acce798-f017-47d5-b3c4-8bd05d29e65a" providerId="ADAL" clId="{3FF14160-AF60-4108-9839-997F2DCF0673}" dt="2023-03-03T12:49:37.701" v="1174" actId="20577"/>
          <ac:graphicFrameMkLst>
            <pc:docMk/>
            <pc:sldMk cId="1939608711" sldId="275"/>
            <ac:graphicFrameMk id="5" creationId="{CD8D8A63-32DE-0D39-9BAA-26F3AECC0BE2}"/>
          </ac:graphicFrameMkLst>
        </pc:graphicFrameChg>
      </pc:sldChg>
      <pc:sldChg chg="addSp modSp add mod ord">
        <pc:chgData name="Matija Kranjčina" userId="4acce798-f017-47d5-b3c4-8bd05d29e65a" providerId="ADAL" clId="{3FF14160-AF60-4108-9839-997F2DCF0673}" dt="2023-03-03T09:11:31.589" v="640"/>
        <pc:sldMkLst>
          <pc:docMk/>
          <pc:sldMk cId="99099592" sldId="276"/>
        </pc:sldMkLst>
        <pc:spChg chg="mod">
          <ac:chgData name="Matija Kranjčina" userId="4acce798-f017-47d5-b3c4-8bd05d29e65a" providerId="ADAL" clId="{3FF14160-AF60-4108-9839-997F2DCF0673}" dt="2023-03-03T09:11:31.589" v="640"/>
          <ac:spMkLst>
            <pc:docMk/>
            <pc:sldMk cId="99099592" sldId="276"/>
            <ac:spMk id="3" creationId="{08952ED1-BA2E-9668-C7AD-C9BA0E175ABA}"/>
          </ac:spMkLst>
        </pc:spChg>
        <pc:graphicFrameChg chg="add mod modGraphic">
          <ac:chgData name="Matija Kranjčina" userId="4acce798-f017-47d5-b3c4-8bd05d29e65a" providerId="ADAL" clId="{3FF14160-AF60-4108-9839-997F2DCF0673}" dt="2023-03-03T07:42:55.439" v="600" actId="1076"/>
          <ac:graphicFrameMkLst>
            <pc:docMk/>
            <pc:sldMk cId="99099592" sldId="276"/>
            <ac:graphicFrameMk id="4" creationId="{6F53F010-876E-8FEB-08AC-3C729ABF0EBF}"/>
          </ac:graphicFrameMkLst>
        </pc:graphicFrameChg>
      </pc:sldChg>
      <pc:sldChg chg="addSp modSp new mod">
        <pc:chgData name="Matija Kranjčina" userId="4acce798-f017-47d5-b3c4-8bd05d29e65a" providerId="ADAL" clId="{3FF14160-AF60-4108-9839-997F2DCF0673}" dt="2023-03-03T09:21:47.389" v="712" actId="1036"/>
        <pc:sldMkLst>
          <pc:docMk/>
          <pc:sldMk cId="2696102212" sldId="277"/>
        </pc:sldMkLst>
        <pc:spChg chg="mod">
          <ac:chgData name="Matija Kranjčina" userId="4acce798-f017-47d5-b3c4-8bd05d29e65a" providerId="ADAL" clId="{3FF14160-AF60-4108-9839-997F2DCF0673}" dt="2023-03-03T09:13:30.322" v="683" actId="20577"/>
          <ac:spMkLst>
            <pc:docMk/>
            <pc:sldMk cId="2696102212" sldId="277"/>
            <ac:spMk id="2" creationId="{FB9AA6AA-9DA7-0E24-9359-B138135231D5}"/>
          </ac:spMkLst>
        </pc:spChg>
        <pc:spChg chg="mod">
          <ac:chgData name="Matija Kranjčina" userId="4acce798-f017-47d5-b3c4-8bd05d29e65a" providerId="ADAL" clId="{3FF14160-AF60-4108-9839-997F2DCF0673}" dt="2023-03-03T09:13:57.162" v="687" actId="20577"/>
          <ac:spMkLst>
            <pc:docMk/>
            <pc:sldMk cId="2696102212" sldId="277"/>
            <ac:spMk id="3" creationId="{5F9B902F-DDAA-4071-992D-07773C889AE6}"/>
          </ac:spMkLst>
        </pc:spChg>
        <pc:picChg chg="add mod">
          <ac:chgData name="Matija Kranjčina" userId="4acce798-f017-47d5-b3c4-8bd05d29e65a" providerId="ADAL" clId="{3FF14160-AF60-4108-9839-997F2DCF0673}" dt="2023-03-03T09:21:47.389" v="712" actId="1036"/>
          <ac:picMkLst>
            <pc:docMk/>
            <pc:sldMk cId="2696102212" sldId="277"/>
            <ac:picMk id="5" creationId="{80CA5054-134F-9641-A5A9-4EFB1EAA2794}"/>
          </ac:picMkLst>
        </pc:picChg>
      </pc:sldChg>
      <pc:sldChg chg="addSp modSp add mod">
        <pc:chgData name="Matija Kranjčina" userId="4acce798-f017-47d5-b3c4-8bd05d29e65a" providerId="ADAL" clId="{3FF14160-AF60-4108-9839-997F2DCF0673}" dt="2023-03-03T09:22:02.016" v="714" actId="1036"/>
        <pc:sldMkLst>
          <pc:docMk/>
          <pc:sldMk cId="4029331058" sldId="278"/>
        </pc:sldMkLst>
        <pc:spChg chg="mod">
          <ac:chgData name="Matija Kranjčina" userId="4acce798-f017-47d5-b3c4-8bd05d29e65a" providerId="ADAL" clId="{3FF14160-AF60-4108-9839-997F2DCF0673}" dt="2023-03-03T09:19:10.815" v="694"/>
          <ac:spMkLst>
            <pc:docMk/>
            <pc:sldMk cId="4029331058" sldId="278"/>
            <ac:spMk id="3" creationId="{5F9B902F-DDAA-4071-992D-07773C889AE6}"/>
          </ac:spMkLst>
        </pc:spChg>
        <pc:picChg chg="add mod">
          <ac:chgData name="Matija Kranjčina" userId="4acce798-f017-47d5-b3c4-8bd05d29e65a" providerId="ADAL" clId="{3FF14160-AF60-4108-9839-997F2DCF0673}" dt="2023-03-03T09:22:02.016" v="714" actId="1036"/>
          <ac:picMkLst>
            <pc:docMk/>
            <pc:sldMk cId="4029331058" sldId="278"/>
            <ac:picMk id="5" creationId="{387C6937-205E-5A3A-ECD2-566CF717C38F}"/>
          </ac:picMkLst>
        </pc:picChg>
      </pc:sldChg>
      <pc:sldChg chg="addSp delSp modSp add mod">
        <pc:chgData name="Matija Kranjčina" userId="4acce798-f017-47d5-b3c4-8bd05d29e65a" providerId="ADAL" clId="{3FF14160-AF60-4108-9839-997F2DCF0673}" dt="2023-03-03T09:44:00.196" v="765" actId="962"/>
        <pc:sldMkLst>
          <pc:docMk/>
          <pc:sldMk cId="481527183" sldId="279"/>
        </pc:sldMkLst>
        <pc:spChg chg="mod">
          <ac:chgData name="Matija Kranjčina" userId="4acce798-f017-47d5-b3c4-8bd05d29e65a" providerId="ADAL" clId="{3FF14160-AF60-4108-9839-997F2DCF0673}" dt="2023-03-03T09:22:38.237" v="741" actId="20577"/>
          <ac:spMkLst>
            <pc:docMk/>
            <pc:sldMk cId="481527183" sldId="279"/>
            <ac:spMk id="2" creationId="{FB9AA6AA-9DA7-0E24-9359-B138135231D5}"/>
          </ac:spMkLst>
        </pc:spChg>
        <pc:spChg chg="del mod">
          <ac:chgData name="Matija Kranjčina" userId="4acce798-f017-47d5-b3c4-8bd05d29e65a" providerId="ADAL" clId="{3FF14160-AF60-4108-9839-997F2DCF0673}" dt="2023-03-03T09:40:34.328" v="750" actId="931"/>
          <ac:spMkLst>
            <pc:docMk/>
            <pc:sldMk cId="481527183" sldId="279"/>
            <ac:spMk id="3" creationId="{5F9B902F-DDAA-4071-992D-07773C889AE6}"/>
          </ac:spMkLst>
        </pc:spChg>
        <pc:spChg chg="add del mod">
          <ac:chgData name="Matija Kranjčina" userId="4acce798-f017-47d5-b3c4-8bd05d29e65a" providerId="ADAL" clId="{3FF14160-AF60-4108-9839-997F2DCF0673}" dt="2023-03-03T09:41:47.502" v="754" actId="931"/>
          <ac:spMkLst>
            <pc:docMk/>
            <pc:sldMk cId="481527183" sldId="279"/>
            <ac:spMk id="9" creationId="{14CDBCCD-26B2-D032-7C51-72B53A57B4B6}"/>
          </ac:spMkLst>
        </pc:spChg>
        <pc:spChg chg="add del mod">
          <ac:chgData name="Matija Kranjčina" userId="4acce798-f017-47d5-b3c4-8bd05d29e65a" providerId="ADAL" clId="{3FF14160-AF60-4108-9839-997F2DCF0673}" dt="2023-03-03T09:43:19.746" v="758" actId="931"/>
          <ac:spMkLst>
            <pc:docMk/>
            <pc:sldMk cId="481527183" sldId="279"/>
            <ac:spMk id="13" creationId="{968DF0F6-82B6-45C5-5F6E-A74AE6BFFD7C}"/>
          </ac:spMkLst>
        </pc:spChg>
        <pc:spChg chg="add del mod">
          <ac:chgData name="Matija Kranjčina" userId="4acce798-f017-47d5-b3c4-8bd05d29e65a" providerId="ADAL" clId="{3FF14160-AF60-4108-9839-997F2DCF0673}" dt="2023-03-03T09:43:59.841" v="763" actId="931"/>
          <ac:spMkLst>
            <pc:docMk/>
            <pc:sldMk cId="481527183" sldId="279"/>
            <ac:spMk id="17" creationId="{60D8ED98-A7DE-A216-2221-AC6AA29C928C}"/>
          </ac:spMkLst>
        </pc:spChg>
        <pc:picChg chg="add del mod">
          <ac:chgData name="Matija Kranjčina" userId="4acce798-f017-47d5-b3c4-8bd05d29e65a" providerId="ADAL" clId="{3FF14160-AF60-4108-9839-997F2DCF0673}" dt="2023-03-03T09:39:46.308" v="748" actId="478"/>
          <ac:picMkLst>
            <pc:docMk/>
            <pc:sldMk cId="481527183" sldId="279"/>
            <ac:picMk id="5" creationId="{BE4108B7-B01B-DBDC-3DF4-69EE79788AAA}"/>
          </ac:picMkLst>
        </pc:picChg>
        <pc:picChg chg="add del mod">
          <ac:chgData name="Matija Kranjčina" userId="4acce798-f017-47d5-b3c4-8bd05d29e65a" providerId="ADAL" clId="{3FF14160-AF60-4108-9839-997F2DCF0673}" dt="2023-03-03T09:41:33.182" v="753" actId="478"/>
          <ac:picMkLst>
            <pc:docMk/>
            <pc:sldMk cId="481527183" sldId="279"/>
            <ac:picMk id="7" creationId="{8416C730-A13C-B113-BEDB-EF0F14515DF3}"/>
          </ac:picMkLst>
        </pc:picChg>
        <pc:picChg chg="add del mod">
          <ac:chgData name="Matija Kranjčina" userId="4acce798-f017-47d5-b3c4-8bd05d29e65a" providerId="ADAL" clId="{3FF14160-AF60-4108-9839-997F2DCF0673}" dt="2023-03-03T09:43:13.686" v="757" actId="478"/>
          <ac:picMkLst>
            <pc:docMk/>
            <pc:sldMk cId="481527183" sldId="279"/>
            <ac:picMk id="11" creationId="{AAF80B6D-5283-900F-81B0-FEB985951578}"/>
          </ac:picMkLst>
        </pc:picChg>
        <pc:picChg chg="add del mod">
          <ac:chgData name="Matija Kranjčina" userId="4acce798-f017-47d5-b3c4-8bd05d29e65a" providerId="ADAL" clId="{3FF14160-AF60-4108-9839-997F2DCF0673}" dt="2023-03-03T09:43:29.836" v="762" actId="478"/>
          <ac:picMkLst>
            <pc:docMk/>
            <pc:sldMk cId="481527183" sldId="279"/>
            <ac:picMk id="15" creationId="{7FC31547-84DF-4BC9-D72E-3CBA39F163BD}"/>
          </ac:picMkLst>
        </pc:picChg>
        <pc:picChg chg="add mod">
          <ac:chgData name="Matija Kranjčina" userId="4acce798-f017-47d5-b3c4-8bd05d29e65a" providerId="ADAL" clId="{3FF14160-AF60-4108-9839-997F2DCF0673}" dt="2023-03-03T09:44:00.196" v="765" actId="962"/>
          <ac:picMkLst>
            <pc:docMk/>
            <pc:sldMk cId="481527183" sldId="279"/>
            <ac:picMk id="19" creationId="{AA49AF8D-7ACD-F945-2AEC-8A165511949E}"/>
          </ac:picMkLst>
        </pc:picChg>
      </pc:sldChg>
      <pc:sldChg chg="modSp new mod">
        <pc:chgData name="Matija Kranjčina" userId="4acce798-f017-47d5-b3c4-8bd05d29e65a" providerId="ADAL" clId="{3FF14160-AF60-4108-9839-997F2DCF0673}" dt="2023-03-03T10:19:57.323" v="798" actId="27636"/>
        <pc:sldMkLst>
          <pc:docMk/>
          <pc:sldMk cId="3205102896" sldId="280"/>
        </pc:sldMkLst>
        <pc:spChg chg="mod">
          <ac:chgData name="Matija Kranjčina" userId="4acce798-f017-47d5-b3c4-8bd05d29e65a" providerId="ADAL" clId="{3FF14160-AF60-4108-9839-997F2DCF0673}" dt="2023-03-03T10:13:20.448" v="790" actId="20577"/>
          <ac:spMkLst>
            <pc:docMk/>
            <pc:sldMk cId="3205102896" sldId="280"/>
            <ac:spMk id="2" creationId="{A6DCCB06-8D8D-50A5-E399-65DD22360CB2}"/>
          </ac:spMkLst>
        </pc:spChg>
        <pc:spChg chg="mod">
          <ac:chgData name="Matija Kranjčina" userId="4acce798-f017-47d5-b3c4-8bd05d29e65a" providerId="ADAL" clId="{3FF14160-AF60-4108-9839-997F2DCF0673}" dt="2023-03-03T10:19:57.323" v="798" actId="27636"/>
          <ac:spMkLst>
            <pc:docMk/>
            <pc:sldMk cId="3205102896" sldId="280"/>
            <ac:spMk id="3" creationId="{75A0F626-9214-E25A-C3DF-65761EA79203}"/>
          </ac:spMkLst>
        </pc:spChg>
      </pc:sldChg>
      <pc:sldChg chg="addSp delSp modSp add mod">
        <pc:chgData name="Matija Kranjčina" userId="4acce798-f017-47d5-b3c4-8bd05d29e65a" providerId="ADAL" clId="{3FF14160-AF60-4108-9839-997F2DCF0673}" dt="2023-03-03T10:27:46.719" v="814" actId="1076"/>
        <pc:sldMkLst>
          <pc:docMk/>
          <pc:sldMk cId="3110424303" sldId="281"/>
        </pc:sldMkLst>
        <pc:spChg chg="mod">
          <ac:chgData name="Matija Kranjčina" userId="4acce798-f017-47d5-b3c4-8bd05d29e65a" providerId="ADAL" clId="{3FF14160-AF60-4108-9839-997F2DCF0673}" dt="2023-03-03T10:26:31.999" v="805" actId="20577"/>
          <ac:spMkLst>
            <pc:docMk/>
            <pc:sldMk cId="3110424303" sldId="281"/>
            <ac:spMk id="3" creationId="{75A0F626-9214-E25A-C3DF-65761EA79203}"/>
          </ac:spMkLst>
        </pc:spChg>
        <pc:picChg chg="add del mod">
          <ac:chgData name="Matija Kranjčina" userId="4acce798-f017-47d5-b3c4-8bd05d29e65a" providerId="ADAL" clId="{3FF14160-AF60-4108-9839-997F2DCF0673}" dt="2023-03-03T10:26:57.399" v="810" actId="478"/>
          <ac:picMkLst>
            <pc:docMk/>
            <pc:sldMk cId="3110424303" sldId="281"/>
            <ac:picMk id="5" creationId="{623B0C5E-215F-A0AF-6536-4F8C3752C21B}"/>
          </ac:picMkLst>
        </pc:picChg>
        <pc:picChg chg="add mod">
          <ac:chgData name="Matija Kranjčina" userId="4acce798-f017-47d5-b3c4-8bd05d29e65a" providerId="ADAL" clId="{3FF14160-AF60-4108-9839-997F2DCF0673}" dt="2023-03-03T10:27:46.719" v="814" actId="1076"/>
          <ac:picMkLst>
            <pc:docMk/>
            <pc:sldMk cId="3110424303" sldId="281"/>
            <ac:picMk id="7" creationId="{5435480A-E7A2-6FCD-18CA-1302C97533EA}"/>
          </ac:picMkLst>
        </pc:picChg>
      </pc:sldChg>
      <pc:sldChg chg="modSp add mod">
        <pc:chgData name="Matija Kranjčina" userId="4acce798-f017-47d5-b3c4-8bd05d29e65a" providerId="ADAL" clId="{3FF14160-AF60-4108-9839-997F2DCF0673}" dt="2023-03-03T10:20:59.332" v="804" actId="113"/>
        <pc:sldMkLst>
          <pc:docMk/>
          <pc:sldMk cId="2065109070" sldId="282"/>
        </pc:sldMkLst>
        <pc:spChg chg="mod">
          <ac:chgData name="Matija Kranjčina" userId="4acce798-f017-47d5-b3c4-8bd05d29e65a" providerId="ADAL" clId="{3FF14160-AF60-4108-9839-997F2DCF0673}" dt="2023-03-03T10:20:59.332" v="804" actId="113"/>
          <ac:spMkLst>
            <pc:docMk/>
            <pc:sldMk cId="2065109070" sldId="282"/>
            <ac:spMk id="3" creationId="{75A0F626-9214-E25A-C3DF-65761EA79203}"/>
          </ac:spMkLst>
        </pc:spChg>
      </pc:sldChg>
      <pc:sldChg chg="addSp delSp modSp new mod">
        <pc:chgData name="Matija Kranjčina" userId="4acce798-f017-47d5-b3c4-8bd05d29e65a" providerId="ADAL" clId="{3FF14160-AF60-4108-9839-997F2DCF0673}" dt="2023-03-03T10:45:47.301" v="868" actId="1076"/>
        <pc:sldMkLst>
          <pc:docMk/>
          <pc:sldMk cId="2031497191" sldId="283"/>
        </pc:sldMkLst>
        <pc:spChg chg="mod">
          <ac:chgData name="Matija Kranjčina" userId="4acce798-f017-47d5-b3c4-8bd05d29e65a" providerId="ADAL" clId="{3FF14160-AF60-4108-9839-997F2DCF0673}" dt="2023-03-03T10:44:45.669" v="847" actId="20577"/>
          <ac:spMkLst>
            <pc:docMk/>
            <pc:sldMk cId="2031497191" sldId="283"/>
            <ac:spMk id="2" creationId="{D8967842-E379-C48A-426E-C5531DFF77A8}"/>
          </ac:spMkLst>
        </pc:spChg>
        <pc:spChg chg="del">
          <ac:chgData name="Matija Kranjčina" userId="4acce798-f017-47d5-b3c4-8bd05d29e65a" providerId="ADAL" clId="{3FF14160-AF60-4108-9839-997F2DCF0673}" dt="2023-03-03T10:44:29.475" v="817" actId="931"/>
          <ac:spMkLst>
            <pc:docMk/>
            <pc:sldMk cId="2031497191" sldId="283"/>
            <ac:spMk id="3" creationId="{1B563604-1D7F-0B1A-A2B4-927C40EE5620}"/>
          </ac:spMkLst>
        </pc:spChg>
        <pc:spChg chg="add mod">
          <ac:chgData name="Matija Kranjčina" userId="4acce798-f017-47d5-b3c4-8bd05d29e65a" providerId="ADAL" clId="{3FF14160-AF60-4108-9839-997F2DCF0673}" dt="2023-03-03T10:45:22.312" v="864" actId="2711"/>
          <ac:spMkLst>
            <pc:docMk/>
            <pc:sldMk cId="2031497191" sldId="283"/>
            <ac:spMk id="7" creationId="{22484832-FD94-9849-1F2D-A39ACADAE6B5}"/>
          </ac:spMkLst>
        </pc:spChg>
        <pc:picChg chg="add del mod">
          <ac:chgData name="Matija Kranjčina" userId="4acce798-f017-47d5-b3c4-8bd05d29e65a" providerId="ADAL" clId="{3FF14160-AF60-4108-9839-997F2DCF0673}" dt="2023-03-03T10:44:53.190" v="848" actId="478"/>
          <ac:picMkLst>
            <pc:docMk/>
            <pc:sldMk cId="2031497191" sldId="283"/>
            <ac:picMk id="5" creationId="{B28BC8AF-B65A-82A7-FD36-AB591B1D6443}"/>
          </ac:picMkLst>
        </pc:picChg>
        <pc:picChg chg="add mod">
          <ac:chgData name="Matija Kranjčina" userId="4acce798-f017-47d5-b3c4-8bd05d29e65a" providerId="ADAL" clId="{3FF14160-AF60-4108-9839-997F2DCF0673}" dt="2023-03-03T10:45:47.301" v="868" actId="1076"/>
          <ac:picMkLst>
            <pc:docMk/>
            <pc:sldMk cId="2031497191" sldId="283"/>
            <ac:picMk id="9" creationId="{2357A9A2-B96C-2636-EC06-7B188CB36A62}"/>
          </ac:picMkLst>
        </pc:picChg>
      </pc:sldChg>
      <pc:sldChg chg="addSp delSp modSp add mod">
        <pc:chgData name="Matija Kranjčina" userId="4acce798-f017-47d5-b3c4-8bd05d29e65a" providerId="ADAL" clId="{3FF14160-AF60-4108-9839-997F2DCF0673}" dt="2023-03-03T10:46:42.678" v="910" actId="1076"/>
        <pc:sldMkLst>
          <pc:docMk/>
          <pc:sldMk cId="3994776939" sldId="284"/>
        </pc:sldMkLst>
        <pc:spChg chg="mod">
          <ac:chgData name="Matija Kranjčina" userId="4acce798-f017-47d5-b3c4-8bd05d29e65a" providerId="ADAL" clId="{3FF14160-AF60-4108-9839-997F2DCF0673}" dt="2023-03-03T10:45:57.863" v="899" actId="20577"/>
          <ac:spMkLst>
            <pc:docMk/>
            <pc:sldMk cId="3994776939" sldId="284"/>
            <ac:spMk id="2" creationId="{D8967842-E379-C48A-426E-C5531DFF77A8}"/>
          </ac:spMkLst>
        </pc:spChg>
        <pc:spChg chg="del">
          <ac:chgData name="Matija Kranjčina" userId="4acce798-f017-47d5-b3c4-8bd05d29e65a" providerId="ADAL" clId="{3FF14160-AF60-4108-9839-997F2DCF0673}" dt="2023-03-03T10:46:03.902" v="900" actId="931"/>
          <ac:spMkLst>
            <pc:docMk/>
            <pc:sldMk cId="3994776939" sldId="284"/>
            <ac:spMk id="3" creationId="{1B563604-1D7F-0B1A-A2B4-927C40EE5620}"/>
          </ac:spMkLst>
        </pc:spChg>
        <pc:picChg chg="add mod">
          <ac:chgData name="Matija Kranjčina" userId="4acce798-f017-47d5-b3c4-8bd05d29e65a" providerId="ADAL" clId="{3FF14160-AF60-4108-9839-997F2DCF0673}" dt="2023-03-03T10:46:42.678" v="910" actId="1076"/>
          <ac:picMkLst>
            <pc:docMk/>
            <pc:sldMk cId="3994776939" sldId="284"/>
            <ac:picMk id="5" creationId="{FC568BA2-CF76-A4DF-F8E4-423E778915CD}"/>
          </ac:picMkLst>
        </pc:picChg>
      </pc:sldChg>
      <pc:sldChg chg="addSp delSp modSp new mod">
        <pc:chgData name="Matija Kranjčina" userId="4acce798-f017-47d5-b3c4-8bd05d29e65a" providerId="ADAL" clId="{3FF14160-AF60-4108-9839-997F2DCF0673}" dt="2023-03-03T10:46:57.838" v="924" actId="20577"/>
        <pc:sldMkLst>
          <pc:docMk/>
          <pc:sldMk cId="2473625226" sldId="285"/>
        </pc:sldMkLst>
        <pc:spChg chg="mod">
          <ac:chgData name="Matija Kranjčina" userId="4acce798-f017-47d5-b3c4-8bd05d29e65a" providerId="ADAL" clId="{3FF14160-AF60-4108-9839-997F2DCF0673}" dt="2023-03-03T10:46:57.838" v="924" actId="20577"/>
          <ac:spMkLst>
            <pc:docMk/>
            <pc:sldMk cId="2473625226" sldId="285"/>
            <ac:spMk id="2" creationId="{636B292C-6C3A-A3D8-8136-5E1CF2E1534B}"/>
          </ac:spMkLst>
        </pc:spChg>
        <pc:spChg chg="del">
          <ac:chgData name="Matija Kranjčina" userId="4acce798-f017-47d5-b3c4-8bd05d29e65a" providerId="ADAL" clId="{3FF14160-AF60-4108-9839-997F2DCF0673}" dt="2023-03-03T10:46:28.649" v="905" actId="931"/>
          <ac:spMkLst>
            <pc:docMk/>
            <pc:sldMk cId="2473625226" sldId="285"/>
            <ac:spMk id="3" creationId="{4D1C2A24-C5E8-25B0-E978-FAC368839986}"/>
          </ac:spMkLst>
        </pc:spChg>
        <pc:picChg chg="add mod">
          <ac:chgData name="Matija Kranjčina" userId="4acce798-f017-47d5-b3c4-8bd05d29e65a" providerId="ADAL" clId="{3FF14160-AF60-4108-9839-997F2DCF0673}" dt="2023-03-03T10:46:38.513" v="909" actId="1076"/>
          <ac:picMkLst>
            <pc:docMk/>
            <pc:sldMk cId="2473625226" sldId="285"/>
            <ac:picMk id="5" creationId="{D36B9CAA-C91A-42A1-8709-ACEEEB5BAF44}"/>
          </ac:picMkLst>
        </pc:picChg>
      </pc:sldChg>
      <pc:sldChg chg="modSp new mod">
        <pc:chgData name="Matija Kranjčina" userId="4acce798-f017-47d5-b3c4-8bd05d29e65a" providerId="ADAL" clId="{3FF14160-AF60-4108-9839-997F2DCF0673}" dt="2023-03-03T10:59:52.439" v="1059" actId="2711"/>
        <pc:sldMkLst>
          <pc:docMk/>
          <pc:sldMk cId="558694532" sldId="286"/>
        </pc:sldMkLst>
        <pc:spChg chg="mod">
          <ac:chgData name="Matija Kranjčina" userId="4acce798-f017-47d5-b3c4-8bd05d29e65a" providerId="ADAL" clId="{3FF14160-AF60-4108-9839-997F2DCF0673}" dt="2023-03-03T10:54:18.620" v="963" actId="20577"/>
          <ac:spMkLst>
            <pc:docMk/>
            <pc:sldMk cId="558694532" sldId="286"/>
            <ac:spMk id="2" creationId="{D5735548-556D-3EA5-DCA5-5417B97D8EF6}"/>
          </ac:spMkLst>
        </pc:spChg>
        <pc:spChg chg="mod">
          <ac:chgData name="Matija Kranjčina" userId="4acce798-f017-47d5-b3c4-8bd05d29e65a" providerId="ADAL" clId="{3FF14160-AF60-4108-9839-997F2DCF0673}" dt="2023-03-03T10:59:52.439" v="1059" actId="2711"/>
          <ac:spMkLst>
            <pc:docMk/>
            <pc:sldMk cId="558694532" sldId="286"/>
            <ac:spMk id="3" creationId="{ED7CB829-9B7E-AE96-B328-2769028A3629}"/>
          </ac:spMkLst>
        </pc:spChg>
      </pc:sldChg>
      <pc:sldChg chg="addSp delSp modSp add mod modClrScheme chgLayout">
        <pc:chgData name="Matija Kranjčina" userId="4acce798-f017-47d5-b3c4-8bd05d29e65a" providerId="ADAL" clId="{3FF14160-AF60-4108-9839-997F2DCF0673}" dt="2023-03-07T17:32:26.868" v="1336" actId="20577"/>
        <pc:sldMkLst>
          <pc:docMk/>
          <pc:sldMk cId="990936286" sldId="287"/>
        </pc:sldMkLst>
        <pc:spChg chg="del mod ord">
          <ac:chgData name="Matija Kranjčina" userId="4acce798-f017-47d5-b3c4-8bd05d29e65a" providerId="ADAL" clId="{3FF14160-AF60-4108-9839-997F2DCF0673}" dt="2023-03-07T17:32:02.160" v="1293" actId="700"/>
          <ac:spMkLst>
            <pc:docMk/>
            <pc:sldMk cId="990936286" sldId="287"/>
            <ac:spMk id="2" creationId="{D5735548-556D-3EA5-DCA5-5417B97D8EF6}"/>
          </ac:spMkLst>
        </pc:spChg>
        <pc:spChg chg="del mod ord">
          <ac:chgData name="Matija Kranjčina" userId="4acce798-f017-47d5-b3c4-8bd05d29e65a" providerId="ADAL" clId="{3FF14160-AF60-4108-9839-997F2DCF0673}" dt="2023-03-07T17:32:02.160" v="1293" actId="700"/>
          <ac:spMkLst>
            <pc:docMk/>
            <pc:sldMk cId="990936286" sldId="287"/>
            <ac:spMk id="3" creationId="{ED7CB829-9B7E-AE96-B328-2769028A3629}"/>
          </ac:spMkLst>
        </pc:spChg>
        <pc:spChg chg="add mod ord">
          <ac:chgData name="Matija Kranjčina" userId="4acce798-f017-47d5-b3c4-8bd05d29e65a" providerId="ADAL" clId="{3FF14160-AF60-4108-9839-997F2DCF0673}" dt="2023-03-07T17:32:26.868" v="1336" actId="20577"/>
          <ac:spMkLst>
            <pc:docMk/>
            <pc:sldMk cId="990936286" sldId="287"/>
            <ac:spMk id="4" creationId="{7575CA7A-541B-3B93-7236-9CAAE755204C}"/>
          </ac:spMkLst>
        </pc:spChg>
        <pc:spChg chg="add mod ord">
          <ac:chgData name="Matija Kranjčina" userId="4acce798-f017-47d5-b3c4-8bd05d29e65a" providerId="ADAL" clId="{3FF14160-AF60-4108-9839-997F2DCF0673}" dt="2023-03-07T17:32:02.160" v="1293" actId="700"/>
          <ac:spMkLst>
            <pc:docMk/>
            <pc:sldMk cId="990936286" sldId="287"/>
            <ac:spMk id="5" creationId="{D110017A-A34F-A255-2661-300F10FC58BE}"/>
          </ac:spMkLst>
        </pc:spChg>
      </pc:sldChg>
      <pc:sldChg chg="modSp add mod">
        <pc:chgData name="Matija Kranjčina" userId="4acce798-f017-47d5-b3c4-8bd05d29e65a" providerId="ADAL" clId="{3FF14160-AF60-4108-9839-997F2DCF0673}" dt="2023-03-03T10:58:55.439" v="1057" actId="113"/>
        <pc:sldMkLst>
          <pc:docMk/>
          <pc:sldMk cId="3063509868" sldId="288"/>
        </pc:sldMkLst>
        <pc:spChg chg="mod">
          <ac:chgData name="Matija Kranjčina" userId="4acce798-f017-47d5-b3c4-8bd05d29e65a" providerId="ADAL" clId="{3FF14160-AF60-4108-9839-997F2DCF0673}" dt="2023-03-03T10:55:11.592" v="984" actId="20577"/>
          <ac:spMkLst>
            <pc:docMk/>
            <pc:sldMk cId="3063509868" sldId="288"/>
            <ac:spMk id="2" creationId="{D5735548-556D-3EA5-DCA5-5417B97D8EF6}"/>
          </ac:spMkLst>
        </pc:spChg>
        <pc:spChg chg="mod">
          <ac:chgData name="Matija Kranjčina" userId="4acce798-f017-47d5-b3c4-8bd05d29e65a" providerId="ADAL" clId="{3FF14160-AF60-4108-9839-997F2DCF0673}" dt="2023-03-03T10:58:55.439" v="1057" actId="113"/>
          <ac:spMkLst>
            <pc:docMk/>
            <pc:sldMk cId="3063509868" sldId="288"/>
            <ac:spMk id="3" creationId="{ED7CB829-9B7E-AE96-B328-2769028A3629}"/>
          </ac:spMkLst>
        </pc:spChg>
      </pc:sldChg>
      <pc:sldChg chg="delSp modSp mod">
        <pc:chgData name="Matija Kranjčina" userId="4acce798-f017-47d5-b3c4-8bd05d29e65a" providerId="ADAL" clId="{3FF14160-AF60-4108-9839-997F2DCF0673}" dt="2023-03-09T08:21:19.731" v="1352" actId="113"/>
        <pc:sldMkLst>
          <pc:docMk/>
          <pc:sldMk cId="341845184" sldId="289"/>
        </pc:sldMkLst>
        <pc:spChg chg="mod">
          <ac:chgData name="Matija Kranjčina" userId="4acce798-f017-47d5-b3c4-8bd05d29e65a" providerId="ADAL" clId="{3FF14160-AF60-4108-9839-997F2DCF0673}" dt="2023-03-07T17:18:19.073" v="1249" actId="27636"/>
          <ac:spMkLst>
            <pc:docMk/>
            <pc:sldMk cId="341845184" sldId="289"/>
            <ac:spMk id="2" creationId="{00000000-0000-0000-0000-000000000000}"/>
          </ac:spMkLst>
        </pc:spChg>
        <pc:spChg chg="mod">
          <ac:chgData name="Matija Kranjčina" userId="4acce798-f017-47d5-b3c4-8bd05d29e65a" providerId="ADAL" clId="{3FF14160-AF60-4108-9839-997F2DCF0673}" dt="2023-03-09T08:21:19.731" v="1352" actId="113"/>
          <ac:spMkLst>
            <pc:docMk/>
            <pc:sldMk cId="341845184" sldId="289"/>
            <ac:spMk id="3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7T17:21:43.802" v="1257" actId="478"/>
          <ac:spMkLst>
            <pc:docMk/>
            <pc:sldMk cId="341845184" sldId="289"/>
            <ac:spMk id="5" creationId="{00000000-0000-0000-0000-000000000000}"/>
          </ac:spMkLst>
        </pc:spChg>
      </pc:sldChg>
      <pc:sldChg chg="add del">
        <pc:chgData name="Matija Kranjčina" userId="4acce798-f017-47d5-b3c4-8bd05d29e65a" providerId="ADAL" clId="{3FF14160-AF60-4108-9839-997F2DCF0673}" dt="2023-03-03T11:41:28.778" v="1063" actId="47"/>
        <pc:sldMkLst>
          <pc:docMk/>
          <pc:sldMk cId="435906349" sldId="289"/>
        </pc:sldMkLst>
      </pc:sldChg>
      <pc:sldChg chg="add del">
        <pc:chgData name="Matija Kranjčina" userId="4acce798-f017-47d5-b3c4-8bd05d29e65a" providerId="ADAL" clId="{3FF14160-AF60-4108-9839-997F2DCF0673}" dt="2023-03-03T11:42:33.036" v="1068" actId="2696"/>
        <pc:sldMkLst>
          <pc:docMk/>
          <pc:sldMk cId="2337164303" sldId="290"/>
        </pc:sldMkLst>
      </pc:sldChg>
      <pc:sldChg chg="delSp modSp mod">
        <pc:chgData name="Matija Kranjčina" userId="4acce798-f017-47d5-b3c4-8bd05d29e65a" providerId="ADAL" clId="{3FF14160-AF60-4108-9839-997F2DCF0673}" dt="2023-03-07T17:33:56.466" v="1339" actId="478"/>
        <pc:sldMkLst>
          <pc:docMk/>
          <pc:sldMk cId="3264780521" sldId="291"/>
        </pc:sldMkLst>
        <pc:spChg chg="mod">
          <ac:chgData name="Matija Kranjčina" userId="4acce798-f017-47d5-b3c4-8bd05d29e65a" providerId="ADAL" clId="{3FF14160-AF60-4108-9839-997F2DCF0673}" dt="2023-03-07T17:33:36.433" v="1337" actId="27636"/>
          <ac:spMkLst>
            <pc:docMk/>
            <pc:sldMk cId="3264780521" sldId="291"/>
            <ac:spMk id="2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7T17:33:56.466" v="1339" actId="478"/>
          <ac:spMkLst>
            <pc:docMk/>
            <pc:sldMk cId="3264780521" sldId="291"/>
            <ac:spMk id="5" creationId="{00000000-0000-0000-0000-000000000000}"/>
          </ac:spMkLst>
        </pc:spChg>
      </pc:sldChg>
      <pc:sldChg chg="delSp mod">
        <pc:chgData name="Matija Kranjčina" userId="4acce798-f017-47d5-b3c4-8bd05d29e65a" providerId="ADAL" clId="{3FF14160-AF60-4108-9839-997F2DCF0673}" dt="2023-03-03T11:42:58.627" v="1071" actId="478"/>
        <pc:sldMkLst>
          <pc:docMk/>
          <pc:sldMk cId="3447794803" sldId="291"/>
        </pc:sldMkLst>
        <pc:spChg chg="del">
          <ac:chgData name="Matija Kranjčina" userId="4acce798-f017-47d5-b3c4-8bd05d29e65a" providerId="ADAL" clId="{3FF14160-AF60-4108-9839-997F2DCF0673}" dt="2023-03-03T11:42:58.627" v="1071" actId="478"/>
          <ac:spMkLst>
            <pc:docMk/>
            <pc:sldMk cId="3447794803" sldId="291"/>
            <ac:spMk id="6" creationId="{00000000-0000-0000-0000-000000000000}"/>
          </ac:spMkLst>
        </pc:spChg>
      </pc:sldChg>
      <pc:sldChg chg="addSp delSp modSp mod">
        <pc:chgData name="Matija Kranjčina" userId="4acce798-f017-47d5-b3c4-8bd05d29e65a" providerId="ADAL" clId="{3FF14160-AF60-4108-9839-997F2DCF0673}" dt="2023-03-09T08:40:50.105" v="1369" actId="27614"/>
        <pc:sldMkLst>
          <pc:docMk/>
          <pc:sldMk cId="2145635869" sldId="292"/>
        </pc:sldMkLst>
        <pc:spChg chg="mod">
          <ac:chgData name="Matija Kranjčina" userId="4acce798-f017-47d5-b3c4-8bd05d29e65a" providerId="ADAL" clId="{3FF14160-AF60-4108-9839-997F2DCF0673}" dt="2023-03-07T17:33:36.442" v="1338" actId="27636"/>
          <ac:spMkLst>
            <pc:docMk/>
            <pc:sldMk cId="2145635869" sldId="292"/>
            <ac:spMk id="2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7T17:34:39.833" v="1340" actId="478"/>
          <ac:spMkLst>
            <pc:docMk/>
            <pc:sldMk cId="2145635869" sldId="292"/>
            <ac:spMk id="5" creationId="{00000000-0000-0000-0000-000000000000}"/>
          </ac:spMkLst>
        </pc:spChg>
        <pc:spChg chg="add del mod">
          <ac:chgData name="Matija Kranjčina" userId="4acce798-f017-47d5-b3c4-8bd05d29e65a" providerId="ADAL" clId="{3FF14160-AF60-4108-9839-997F2DCF0673}" dt="2023-03-09T08:40:47.413" v="1368" actId="931"/>
          <ac:spMkLst>
            <pc:docMk/>
            <pc:sldMk cId="2145635869" sldId="292"/>
            <ac:spMk id="5" creationId="{94EA6D1E-07F3-97F5-A428-0211D2CF7E22}"/>
          </ac:spMkLst>
        </pc:spChg>
        <pc:picChg chg="del">
          <ac:chgData name="Matija Kranjčina" userId="4acce798-f017-47d5-b3c4-8bd05d29e65a" providerId="ADAL" clId="{3FF14160-AF60-4108-9839-997F2DCF0673}" dt="2023-03-09T08:40:41.905" v="1367" actId="478"/>
          <ac:picMkLst>
            <pc:docMk/>
            <pc:sldMk cId="2145635869" sldId="292"/>
            <ac:picMk id="7" creationId="{00000000-0000-0000-0000-000000000000}"/>
          </ac:picMkLst>
        </pc:picChg>
        <pc:picChg chg="add mod">
          <ac:chgData name="Matija Kranjčina" userId="4acce798-f017-47d5-b3c4-8bd05d29e65a" providerId="ADAL" clId="{3FF14160-AF60-4108-9839-997F2DCF0673}" dt="2023-03-09T08:40:50.105" v="1369" actId="27614"/>
          <ac:picMkLst>
            <pc:docMk/>
            <pc:sldMk cId="2145635869" sldId="292"/>
            <ac:picMk id="8" creationId="{6638F9E0-B3ED-0E4B-1A45-D7FDA05F5CC1}"/>
          </ac:picMkLst>
        </pc:picChg>
      </pc:sldChg>
      <pc:sldChg chg="modSp del mod">
        <pc:chgData name="Matija Kranjčina" userId="4acce798-f017-47d5-b3c4-8bd05d29e65a" providerId="ADAL" clId="{3FF14160-AF60-4108-9839-997F2DCF0673}" dt="2023-03-09T10:23:02.349" v="1371" actId="47"/>
        <pc:sldMkLst>
          <pc:docMk/>
          <pc:sldMk cId="4198932466" sldId="293"/>
        </pc:sldMkLst>
        <pc:picChg chg="mod">
          <ac:chgData name="Matija Kranjčina" userId="4acce798-f017-47d5-b3c4-8bd05d29e65a" providerId="ADAL" clId="{3FF14160-AF60-4108-9839-997F2DCF0673}" dt="2023-03-09T08:39:34.126" v="1366" actId="1076"/>
          <ac:picMkLst>
            <pc:docMk/>
            <pc:sldMk cId="4198932466" sldId="293"/>
            <ac:picMk id="20" creationId="{00000000-0000-0000-0000-000000000000}"/>
          </ac:picMkLst>
        </pc:picChg>
        <pc:picChg chg="mod">
          <ac:chgData name="Matija Kranjčina" userId="4acce798-f017-47d5-b3c4-8bd05d29e65a" providerId="ADAL" clId="{3FF14160-AF60-4108-9839-997F2DCF0673}" dt="2023-03-09T08:39:23.141" v="1364" actId="14100"/>
          <ac:picMkLst>
            <pc:docMk/>
            <pc:sldMk cId="4198932466" sldId="293"/>
            <ac:picMk id="21" creationId="{00000000-0000-0000-0000-000000000000}"/>
          </ac:picMkLst>
        </pc:picChg>
      </pc:sldChg>
      <pc:sldChg chg="delSp modSp mod">
        <pc:chgData name="Matija Kranjčina" userId="4acce798-f017-47d5-b3c4-8bd05d29e65a" providerId="ADAL" clId="{3FF14160-AF60-4108-9839-997F2DCF0673}" dt="2023-03-09T08:25:43.131" v="1357" actId="1076"/>
        <pc:sldMkLst>
          <pc:docMk/>
          <pc:sldMk cId="296003195" sldId="300"/>
        </pc:sldMkLst>
        <pc:spChg chg="mod">
          <ac:chgData name="Matija Kranjčina" userId="4acce798-f017-47d5-b3c4-8bd05d29e65a" providerId="ADAL" clId="{3FF14160-AF60-4108-9839-997F2DCF0673}" dt="2023-03-07T17:23:34.886" v="1282" actId="27636"/>
          <ac:spMkLst>
            <pc:docMk/>
            <pc:sldMk cId="296003195" sldId="300"/>
            <ac:spMk id="2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7T17:23:48.726" v="1288" actId="478"/>
          <ac:spMkLst>
            <pc:docMk/>
            <pc:sldMk cId="296003195" sldId="300"/>
            <ac:spMk id="5" creationId="{00000000-0000-0000-0000-000000000000}"/>
          </ac:spMkLst>
        </pc:spChg>
        <pc:picChg chg="mod">
          <ac:chgData name="Matija Kranjčina" userId="4acce798-f017-47d5-b3c4-8bd05d29e65a" providerId="ADAL" clId="{3FF14160-AF60-4108-9839-997F2DCF0673}" dt="2023-03-09T08:25:43.131" v="1357" actId="1076"/>
          <ac:picMkLst>
            <pc:docMk/>
            <pc:sldMk cId="296003195" sldId="300"/>
            <ac:picMk id="4" creationId="{00000000-0000-0000-0000-000000000000}"/>
          </ac:picMkLst>
        </pc:picChg>
      </pc:sldChg>
      <pc:sldChg chg="delSp modSp mod">
        <pc:chgData name="Matija Kranjčina" userId="4acce798-f017-47d5-b3c4-8bd05d29e65a" providerId="ADAL" clId="{3FF14160-AF60-4108-9839-997F2DCF0673}" dt="2023-03-09T08:31:48.702" v="1363" actId="1076"/>
        <pc:sldMkLst>
          <pc:docMk/>
          <pc:sldMk cId="4263640694" sldId="302"/>
        </pc:sldMkLst>
        <pc:spChg chg="mod">
          <ac:chgData name="Matija Kranjčina" userId="4acce798-f017-47d5-b3c4-8bd05d29e65a" providerId="ADAL" clId="{3FF14160-AF60-4108-9839-997F2DCF0673}" dt="2023-03-07T17:23:34.918" v="1286" actId="27636"/>
          <ac:spMkLst>
            <pc:docMk/>
            <pc:sldMk cId="4263640694" sldId="302"/>
            <ac:spMk id="2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7T17:24:28.073" v="1291" actId="478"/>
          <ac:spMkLst>
            <pc:docMk/>
            <pc:sldMk cId="4263640694" sldId="302"/>
            <ac:spMk id="5" creationId="{00000000-0000-0000-0000-000000000000}"/>
          </ac:spMkLst>
        </pc:spChg>
        <pc:picChg chg="mod">
          <ac:chgData name="Matija Kranjčina" userId="4acce798-f017-47d5-b3c4-8bd05d29e65a" providerId="ADAL" clId="{3FF14160-AF60-4108-9839-997F2DCF0673}" dt="2023-03-09T08:31:48.702" v="1363" actId="1076"/>
          <ac:picMkLst>
            <pc:docMk/>
            <pc:sldMk cId="4263640694" sldId="302"/>
            <ac:picMk id="4" creationId="{00000000-0000-0000-0000-000000000000}"/>
          </ac:picMkLst>
        </pc:picChg>
      </pc:sldChg>
      <pc:sldChg chg="delSp modSp mod">
        <pc:chgData name="Matija Kranjčina" userId="4acce798-f017-47d5-b3c4-8bd05d29e65a" providerId="ADAL" clId="{3FF14160-AF60-4108-9839-997F2DCF0673}" dt="2023-03-09T08:23:30.925" v="1355" actId="1076"/>
        <pc:sldMkLst>
          <pc:docMk/>
          <pc:sldMk cId="494794761" sldId="303"/>
        </pc:sldMkLst>
        <pc:spChg chg="del">
          <ac:chgData name="Matija Kranjčina" userId="4acce798-f017-47d5-b3c4-8bd05d29e65a" providerId="ADAL" clId="{3FF14160-AF60-4108-9839-997F2DCF0673}" dt="2023-03-07T17:23:44.830" v="1287" actId="478"/>
          <ac:spMkLst>
            <pc:docMk/>
            <pc:sldMk cId="494794761" sldId="303"/>
            <ac:spMk id="3" creationId="{00000000-0000-0000-0000-000000000000}"/>
          </ac:spMkLst>
        </pc:spChg>
        <pc:picChg chg="mod">
          <ac:chgData name="Matija Kranjčina" userId="4acce798-f017-47d5-b3c4-8bd05d29e65a" providerId="ADAL" clId="{3FF14160-AF60-4108-9839-997F2DCF0673}" dt="2023-03-09T08:23:30.925" v="1355" actId="1076"/>
          <ac:picMkLst>
            <pc:docMk/>
            <pc:sldMk cId="494794761" sldId="303"/>
            <ac:picMk id="6" creationId="{00000000-0000-0000-0000-000000000000}"/>
          </ac:picMkLst>
        </pc:picChg>
      </pc:sldChg>
      <pc:sldChg chg="delSp modSp mod">
        <pc:chgData name="Matija Kranjčina" userId="4acce798-f017-47d5-b3c4-8bd05d29e65a" providerId="ADAL" clId="{3FF14160-AF60-4108-9839-997F2DCF0673}" dt="2023-03-09T08:27:53.881" v="1360" actId="1076"/>
        <pc:sldMkLst>
          <pc:docMk/>
          <pc:sldMk cId="2603146525" sldId="304"/>
        </pc:sldMkLst>
        <pc:spChg chg="mod">
          <ac:chgData name="Matija Kranjčina" userId="4acce798-f017-47d5-b3c4-8bd05d29e65a" providerId="ADAL" clId="{3FF14160-AF60-4108-9839-997F2DCF0673}" dt="2023-03-07T17:23:34.886" v="1283" actId="27636"/>
          <ac:spMkLst>
            <pc:docMk/>
            <pc:sldMk cId="2603146525" sldId="304"/>
            <ac:spMk id="2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7T17:23:54.728" v="1289" actId="478"/>
          <ac:spMkLst>
            <pc:docMk/>
            <pc:sldMk cId="2603146525" sldId="304"/>
            <ac:spMk id="5" creationId="{00000000-0000-0000-0000-000000000000}"/>
          </ac:spMkLst>
        </pc:spChg>
        <pc:picChg chg="mod">
          <ac:chgData name="Matija Kranjčina" userId="4acce798-f017-47d5-b3c4-8bd05d29e65a" providerId="ADAL" clId="{3FF14160-AF60-4108-9839-997F2DCF0673}" dt="2023-03-09T08:27:53.881" v="1360" actId="1076"/>
          <ac:picMkLst>
            <pc:docMk/>
            <pc:sldMk cId="2603146525" sldId="304"/>
            <ac:picMk id="4" creationId="{00000000-0000-0000-0000-000000000000}"/>
          </ac:picMkLst>
        </pc:picChg>
      </pc:sldChg>
      <pc:sldChg chg="delSp modSp mod">
        <pc:chgData name="Matija Kranjčina" userId="4acce798-f017-47d5-b3c4-8bd05d29e65a" providerId="ADAL" clId="{3FF14160-AF60-4108-9839-997F2DCF0673}" dt="2023-03-07T17:24:17.828" v="1290" actId="478"/>
        <pc:sldMkLst>
          <pc:docMk/>
          <pc:sldMk cId="4202287814" sldId="305"/>
        </pc:sldMkLst>
        <pc:spChg chg="mod">
          <ac:chgData name="Matija Kranjčina" userId="4acce798-f017-47d5-b3c4-8bd05d29e65a" providerId="ADAL" clId="{3FF14160-AF60-4108-9839-997F2DCF0673}" dt="2023-03-07T17:23:34.902" v="1284" actId="27636"/>
          <ac:spMkLst>
            <pc:docMk/>
            <pc:sldMk cId="4202287814" sldId="305"/>
            <ac:spMk id="2" creationId="{00000000-0000-0000-0000-000000000000}"/>
          </ac:spMkLst>
        </pc:spChg>
        <pc:spChg chg="mod">
          <ac:chgData name="Matija Kranjčina" userId="4acce798-f017-47d5-b3c4-8bd05d29e65a" providerId="ADAL" clId="{3FF14160-AF60-4108-9839-997F2DCF0673}" dt="2023-03-07T17:23:34.918" v="1285" actId="27636"/>
          <ac:spMkLst>
            <pc:docMk/>
            <pc:sldMk cId="4202287814" sldId="305"/>
            <ac:spMk id="3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7T17:24:17.828" v="1290" actId="478"/>
          <ac:spMkLst>
            <pc:docMk/>
            <pc:sldMk cId="4202287814" sldId="305"/>
            <ac:spMk id="5" creationId="{00000000-0000-0000-0000-000000000000}"/>
          </ac:spMkLst>
        </pc:spChg>
      </pc:sldChg>
      <pc:sldChg chg="delSp mod">
        <pc:chgData name="Matija Kranjčina" userId="4acce798-f017-47d5-b3c4-8bd05d29e65a" providerId="ADAL" clId="{3FF14160-AF60-4108-9839-997F2DCF0673}" dt="2023-03-03T11:43:09.343" v="1072" actId="478"/>
        <pc:sldMkLst>
          <pc:docMk/>
          <pc:sldMk cId="3619536426" sldId="308"/>
        </pc:sldMkLst>
        <pc:spChg chg="del">
          <ac:chgData name="Matija Kranjčina" userId="4acce798-f017-47d5-b3c4-8bd05d29e65a" providerId="ADAL" clId="{3FF14160-AF60-4108-9839-997F2DCF0673}" dt="2023-03-03T11:43:09.343" v="1072" actId="478"/>
          <ac:spMkLst>
            <pc:docMk/>
            <pc:sldMk cId="3619536426" sldId="308"/>
            <ac:spMk id="6" creationId="{00000000-0000-0000-0000-000000000000}"/>
          </ac:spMkLst>
        </pc:spChg>
      </pc:sldChg>
      <pc:sldChg chg="addSp modSp add mod">
        <pc:chgData name="Matija Kranjčina" userId="4acce798-f017-47d5-b3c4-8bd05d29e65a" providerId="ADAL" clId="{3FF14160-AF60-4108-9839-997F2DCF0673}" dt="2023-03-03T11:47:21.768" v="1129" actId="1076"/>
        <pc:sldMkLst>
          <pc:docMk/>
          <pc:sldMk cId="2695279813" sldId="309"/>
        </pc:sldMkLst>
        <pc:spChg chg="mod">
          <ac:chgData name="Matija Kranjčina" userId="4acce798-f017-47d5-b3c4-8bd05d29e65a" providerId="ADAL" clId="{3FF14160-AF60-4108-9839-997F2DCF0673}" dt="2023-03-03T11:43:44.345" v="1080" actId="20577"/>
          <ac:spMkLst>
            <pc:docMk/>
            <pc:sldMk cId="2695279813" sldId="309"/>
            <ac:spMk id="5" creationId="{00000000-0000-0000-0000-000000000000}"/>
          </ac:spMkLst>
        </pc:spChg>
        <pc:graphicFrameChg chg="add mod modGraphic">
          <ac:chgData name="Matija Kranjčina" userId="4acce798-f017-47d5-b3c4-8bd05d29e65a" providerId="ADAL" clId="{3FF14160-AF60-4108-9839-997F2DCF0673}" dt="2023-03-03T11:47:21.768" v="1129" actId="1076"/>
          <ac:graphicFrameMkLst>
            <pc:docMk/>
            <pc:sldMk cId="2695279813" sldId="309"/>
            <ac:graphicFrameMk id="3" creationId="{467B8DC6-AAFC-53AB-C8F7-114C14E21520}"/>
          </ac:graphicFrameMkLst>
        </pc:graphicFrameChg>
      </pc:sldChg>
      <pc:sldChg chg="modSp new mod addCm">
        <pc:chgData name="Matija Kranjčina" userId="4acce798-f017-47d5-b3c4-8bd05d29e65a" providerId="ADAL" clId="{3FF14160-AF60-4108-9839-997F2DCF0673}" dt="2023-03-09T08:12:34.953" v="1342"/>
        <pc:sldMkLst>
          <pc:docMk/>
          <pc:sldMk cId="2321483543" sldId="310"/>
        </pc:sldMkLst>
        <pc:spChg chg="mod">
          <ac:chgData name="Matija Kranjčina" userId="4acce798-f017-47d5-b3c4-8bd05d29e65a" providerId="ADAL" clId="{3FF14160-AF60-4108-9839-997F2DCF0673}" dt="2023-03-03T11:49:30.729" v="1138" actId="20577"/>
          <ac:spMkLst>
            <pc:docMk/>
            <pc:sldMk cId="2321483543" sldId="310"/>
            <ac:spMk id="2" creationId="{13999B38-99AA-86ED-DF07-663C8032D07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tija Kranjčina" userId="4acce798-f017-47d5-b3c4-8bd05d29e65a" providerId="ADAL" clId="{3FF14160-AF60-4108-9839-997F2DCF0673}" dt="2023-03-09T08:12:34.953" v="1342"/>
              <pc2:cmMkLst xmlns:pc2="http://schemas.microsoft.com/office/powerpoint/2019/9/main/command">
                <pc:docMk/>
                <pc:sldMk cId="2321483543" sldId="310"/>
                <pc2:cmMk id="{7753D910-E7D0-4C00-908F-C49D7D541955}"/>
              </pc2:cmMkLst>
            </pc226:cmChg>
          </p:ext>
        </pc:extLst>
      </pc:sldChg>
      <pc:sldChg chg="delSp modSp mod">
        <pc:chgData name="Matija Kranjčina" userId="4acce798-f017-47d5-b3c4-8bd05d29e65a" providerId="ADAL" clId="{3FF14160-AF60-4108-9839-997F2DCF0673}" dt="2023-03-03T12:57:27.231" v="1223" actId="478"/>
        <pc:sldMkLst>
          <pc:docMk/>
          <pc:sldMk cId="889511175" sldId="311"/>
        </pc:sldMkLst>
        <pc:spChg chg="mod">
          <ac:chgData name="Matija Kranjčina" userId="4acce798-f017-47d5-b3c4-8bd05d29e65a" providerId="ADAL" clId="{3FF14160-AF60-4108-9839-997F2DCF0673}" dt="2023-03-03T12:56:44.940" v="1210" actId="27636"/>
          <ac:spMkLst>
            <pc:docMk/>
            <pc:sldMk cId="889511175" sldId="311"/>
            <ac:spMk id="3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3T12:57:27.231" v="1223" actId="478"/>
          <ac:spMkLst>
            <pc:docMk/>
            <pc:sldMk cId="889511175" sldId="311"/>
            <ac:spMk id="5" creationId="{00000000-0000-0000-0000-000000000000}"/>
          </ac:spMkLst>
        </pc:spChg>
      </pc:sldChg>
      <pc:sldChg chg="addSp delSp modSp add del mod">
        <pc:chgData name="Matija Kranjčina" userId="4acce798-f017-47d5-b3c4-8bd05d29e65a" providerId="ADAL" clId="{3FF14160-AF60-4108-9839-997F2DCF0673}" dt="2023-03-03T12:55:14.657" v="1208" actId="47"/>
        <pc:sldMkLst>
          <pc:docMk/>
          <pc:sldMk cId="2013809715" sldId="311"/>
        </pc:sldMkLst>
        <pc:spChg chg="del mod">
          <ac:chgData name="Matija Kranjčina" userId="4acce798-f017-47d5-b3c4-8bd05d29e65a" providerId="ADAL" clId="{3FF14160-AF60-4108-9839-997F2DCF0673}" dt="2023-03-03T12:51:23.399" v="1175" actId="3680"/>
          <ac:spMkLst>
            <pc:docMk/>
            <pc:sldMk cId="2013809715" sldId="311"/>
            <ac:spMk id="3" creationId="{00000000-0000-0000-0000-000000000000}"/>
          </ac:spMkLst>
        </pc:spChg>
        <pc:graphicFrameChg chg="add mod ord modGraphic">
          <ac:chgData name="Matija Kranjčina" userId="4acce798-f017-47d5-b3c4-8bd05d29e65a" providerId="ADAL" clId="{3FF14160-AF60-4108-9839-997F2DCF0673}" dt="2023-03-03T12:52:58.808" v="1205" actId="931"/>
          <ac:graphicFrameMkLst>
            <pc:docMk/>
            <pc:sldMk cId="2013809715" sldId="311"/>
            <ac:graphicFrameMk id="5" creationId="{D4827DD7-2518-433A-21C0-F315D3952761}"/>
          </ac:graphicFrameMkLst>
        </pc:graphicFrameChg>
        <pc:picChg chg="add del mod">
          <ac:chgData name="Matija Kranjčina" userId="4acce798-f017-47d5-b3c4-8bd05d29e65a" providerId="ADAL" clId="{3FF14160-AF60-4108-9839-997F2DCF0673}" dt="2023-03-03T12:55:09.827" v="1207" actId="478"/>
          <ac:picMkLst>
            <pc:docMk/>
            <pc:sldMk cId="2013809715" sldId="311"/>
            <ac:picMk id="7" creationId="{1DFE1547-CCDB-6473-D8A1-8B15B880331F}"/>
          </ac:picMkLst>
        </pc:picChg>
      </pc:sldChg>
      <pc:sldChg chg="delSp mod">
        <pc:chgData name="Matija Kranjčina" userId="4acce798-f017-47d5-b3c4-8bd05d29e65a" providerId="ADAL" clId="{3FF14160-AF60-4108-9839-997F2DCF0673}" dt="2023-03-03T12:57:45.924" v="1224" actId="478"/>
        <pc:sldMkLst>
          <pc:docMk/>
          <pc:sldMk cId="3563090197" sldId="312"/>
        </pc:sldMkLst>
        <pc:spChg chg="del">
          <ac:chgData name="Matija Kranjčina" userId="4acce798-f017-47d5-b3c4-8bd05d29e65a" providerId="ADAL" clId="{3FF14160-AF60-4108-9839-997F2DCF0673}" dt="2023-03-03T12:57:45.924" v="1224" actId="478"/>
          <ac:spMkLst>
            <pc:docMk/>
            <pc:sldMk cId="3563090197" sldId="312"/>
            <ac:spMk id="5" creationId="{00000000-0000-0000-0000-000000000000}"/>
          </ac:spMkLst>
        </pc:spChg>
      </pc:sldChg>
      <pc:sldChg chg="delSp modSp del mod">
        <pc:chgData name="Matija Kranjčina" userId="4acce798-f017-47d5-b3c4-8bd05d29e65a" providerId="ADAL" clId="{3FF14160-AF60-4108-9839-997F2DCF0673}" dt="2023-03-03T13:26:05.266" v="1239" actId="47"/>
        <pc:sldMkLst>
          <pc:docMk/>
          <pc:sldMk cId="873296882" sldId="313"/>
        </pc:sldMkLst>
        <pc:spChg chg="mod">
          <ac:chgData name="Matija Kranjčina" userId="4acce798-f017-47d5-b3c4-8bd05d29e65a" providerId="ADAL" clId="{3FF14160-AF60-4108-9839-997F2DCF0673}" dt="2023-03-03T13:25:39.724" v="1233" actId="14100"/>
          <ac:spMkLst>
            <pc:docMk/>
            <pc:sldMk cId="873296882" sldId="313"/>
            <ac:spMk id="2" creationId="{00000000-0000-0000-0000-000000000000}"/>
          </ac:spMkLst>
        </pc:spChg>
        <pc:spChg chg="mod">
          <ac:chgData name="Matija Kranjčina" userId="4acce798-f017-47d5-b3c4-8bd05d29e65a" providerId="ADAL" clId="{3FF14160-AF60-4108-9839-997F2DCF0673}" dt="2023-03-03T12:56:44.954" v="1212" actId="27636"/>
          <ac:spMkLst>
            <pc:docMk/>
            <pc:sldMk cId="873296882" sldId="313"/>
            <ac:spMk id="3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3T12:58:15.621" v="1225" actId="478"/>
          <ac:spMkLst>
            <pc:docMk/>
            <pc:sldMk cId="873296882" sldId="313"/>
            <ac:spMk id="5" creationId="{00000000-0000-0000-0000-000000000000}"/>
          </ac:spMkLst>
        </pc:spChg>
      </pc:sldChg>
      <pc:sldChg chg="delSp mod">
        <pc:chgData name="Matija Kranjčina" userId="4acce798-f017-47d5-b3c4-8bd05d29e65a" providerId="ADAL" clId="{3FF14160-AF60-4108-9839-997F2DCF0673}" dt="2023-03-03T12:58:27.858" v="1226" actId="478"/>
        <pc:sldMkLst>
          <pc:docMk/>
          <pc:sldMk cId="2325250040" sldId="314"/>
        </pc:sldMkLst>
        <pc:spChg chg="del">
          <ac:chgData name="Matija Kranjčina" userId="4acce798-f017-47d5-b3c4-8bd05d29e65a" providerId="ADAL" clId="{3FF14160-AF60-4108-9839-997F2DCF0673}" dt="2023-03-03T12:58:27.858" v="1226" actId="478"/>
          <ac:spMkLst>
            <pc:docMk/>
            <pc:sldMk cId="2325250040" sldId="314"/>
            <ac:spMk id="5" creationId="{00000000-0000-0000-0000-000000000000}"/>
          </ac:spMkLst>
        </pc:spChg>
      </pc:sldChg>
      <pc:sldChg chg="delSp modSp mod chgLayout">
        <pc:chgData name="Matija Kranjčina" userId="4acce798-f017-47d5-b3c4-8bd05d29e65a" providerId="ADAL" clId="{3FF14160-AF60-4108-9839-997F2DCF0673}" dt="2023-03-03T13:27:33.070" v="1241" actId="700"/>
        <pc:sldMkLst>
          <pc:docMk/>
          <pc:sldMk cId="647548895" sldId="315"/>
        </pc:sldMkLst>
        <pc:spChg chg="mod ord">
          <ac:chgData name="Matija Kranjčina" userId="4acce798-f017-47d5-b3c4-8bd05d29e65a" providerId="ADAL" clId="{3FF14160-AF60-4108-9839-997F2DCF0673}" dt="2023-03-03T13:27:33.070" v="1241" actId="700"/>
          <ac:spMkLst>
            <pc:docMk/>
            <pc:sldMk cId="647548895" sldId="315"/>
            <ac:spMk id="2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3T12:58:42.516" v="1227" actId="478"/>
          <ac:spMkLst>
            <pc:docMk/>
            <pc:sldMk cId="647548895" sldId="315"/>
            <ac:spMk id="3" creationId="{00000000-0000-0000-0000-000000000000}"/>
          </ac:spMkLst>
        </pc:spChg>
        <pc:spChg chg="mod ord">
          <ac:chgData name="Matija Kranjčina" userId="4acce798-f017-47d5-b3c4-8bd05d29e65a" providerId="ADAL" clId="{3FF14160-AF60-4108-9839-997F2DCF0673}" dt="2023-03-03T13:27:33.070" v="1241" actId="700"/>
          <ac:spMkLst>
            <pc:docMk/>
            <pc:sldMk cId="647548895" sldId="315"/>
            <ac:spMk id="4" creationId="{00000000-0000-0000-0000-000000000000}"/>
          </ac:spMkLst>
        </pc:spChg>
        <pc:spChg chg="mod ord">
          <ac:chgData name="Matija Kranjčina" userId="4acce798-f017-47d5-b3c4-8bd05d29e65a" providerId="ADAL" clId="{3FF14160-AF60-4108-9839-997F2DCF0673}" dt="2023-03-03T13:27:33.070" v="1241" actId="700"/>
          <ac:spMkLst>
            <pc:docMk/>
            <pc:sldMk cId="647548895" sldId="315"/>
            <ac:spMk id="7" creationId="{00000000-0000-0000-0000-000000000000}"/>
          </ac:spMkLst>
        </pc:spChg>
      </pc:sldChg>
      <pc:sldChg chg="delSp mod">
        <pc:chgData name="Matija Kranjčina" userId="4acce798-f017-47d5-b3c4-8bd05d29e65a" providerId="ADAL" clId="{3FF14160-AF60-4108-9839-997F2DCF0673}" dt="2023-03-03T13:26:52.019" v="1240" actId="478"/>
        <pc:sldMkLst>
          <pc:docMk/>
          <pc:sldMk cId="4038363203" sldId="316"/>
        </pc:sldMkLst>
        <pc:spChg chg="del">
          <ac:chgData name="Matija Kranjčina" userId="4acce798-f017-47d5-b3c4-8bd05d29e65a" providerId="ADAL" clId="{3FF14160-AF60-4108-9839-997F2DCF0673}" dt="2023-03-03T13:26:52.019" v="1240" actId="478"/>
          <ac:spMkLst>
            <pc:docMk/>
            <pc:sldMk cId="4038363203" sldId="316"/>
            <ac:spMk id="5" creationId="{00000000-0000-0000-0000-000000000000}"/>
          </ac:spMkLst>
        </pc:spChg>
      </pc:sldChg>
      <pc:sldChg chg="delSp modSp mod">
        <pc:chgData name="Matija Kranjčina" userId="4acce798-f017-47d5-b3c4-8bd05d29e65a" providerId="ADAL" clId="{3FF14160-AF60-4108-9839-997F2DCF0673}" dt="2023-03-03T12:58:52.783" v="1228" actId="478"/>
        <pc:sldMkLst>
          <pc:docMk/>
          <pc:sldMk cId="2911438384" sldId="317"/>
        </pc:sldMkLst>
        <pc:spChg chg="mod">
          <ac:chgData name="Matija Kranjčina" userId="4acce798-f017-47d5-b3c4-8bd05d29e65a" providerId="ADAL" clId="{3FF14160-AF60-4108-9839-997F2DCF0673}" dt="2023-03-03T12:56:44.954" v="1213" actId="27636"/>
          <ac:spMkLst>
            <pc:docMk/>
            <pc:sldMk cId="2911438384" sldId="317"/>
            <ac:spMk id="2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3T12:58:52.783" v="1228" actId="478"/>
          <ac:spMkLst>
            <pc:docMk/>
            <pc:sldMk cId="2911438384" sldId="317"/>
            <ac:spMk id="4" creationId="{00000000-0000-0000-0000-000000000000}"/>
          </ac:spMkLst>
        </pc:spChg>
      </pc:sldChg>
      <pc:sldChg chg="delSp modSp mod chgLayout">
        <pc:chgData name="Matija Kranjčina" userId="4acce798-f017-47d5-b3c4-8bd05d29e65a" providerId="ADAL" clId="{3FF14160-AF60-4108-9839-997F2DCF0673}" dt="2023-03-03T13:28:07.874" v="1242" actId="700"/>
        <pc:sldMkLst>
          <pc:docMk/>
          <pc:sldMk cId="3938991003" sldId="318"/>
        </pc:sldMkLst>
        <pc:spChg chg="mod ord">
          <ac:chgData name="Matija Kranjčina" userId="4acce798-f017-47d5-b3c4-8bd05d29e65a" providerId="ADAL" clId="{3FF14160-AF60-4108-9839-997F2DCF0673}" dt="2023-03-03T13:28:07.874" v="1242" actId="700"/>
          <ac:spMkLst>
            <pc:docMk/>
            <pc:sldMk cId="3938991003" sldId="318"/>
            <ac:spMk id="2" creationId="{00000000-0000-0000-0000-000000000000}"/>
          </ac:spMkLst>
        </pc:spChg>
        <pc:spChg chg="mod ord">
          <ac:chgData name="Matija Kranjčina" userId="4acce798-f017-47d5-b3c4-8bd05d29e65a" providerId="ADAL" clId="{3FF14160-AF60-4108-9839-997F2DCF0673}" dt="2023-03-03T13:28:07.874" v="1242" actId="700"/>
          <ac:spMkLst>
            <pc:docMk/>
            <pc:sldMk cId="3938991003" sldId="318"/>
            <ac:spMk id="3" creationId="{00000000-0000-0000-0000-000000000000}"/>
          </ac:spMkLst>
        </pc:spChg>
        <pc:spChg chg="mod ord">
          <ac:chgData name="Matija Kranjčina" userId="4acce798-f017-47d5-b3c4-8bd05d29e65a" providerId="ADAL" clId="{3FF14160-AF60-4108-9839-997F2DCF0673}" dt="2023-03-03T13:28:07.874" v="1242" actId="700"/>
          <ac:spMkLst>
            <pc:docMk/>
            <pc:sldMk cId="3938991003" sldId="318"/>
            <ac:spMk id="4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3T12:58:58.077" v="1229" actId="478"/>
          <ac:spMkLst>
            <pc:docMk/>
            <pc:sldMk cId="3938991003" sldId="318"/>
            <ac:spMk id="6" creationId="{00000000-0000-0000-0000-000000000000}"/>
          </ac:spMkLst>
        </pc:spChg>
      </pc:sldChg>
      <pc:sldChg chg="delSp modSp mod">
        <pc:chgData name="Matija Kranjčina" userId="4acce798-f017-47d5-b3c4-8bd05d29e65a" providerId="ADAL" clId="{3FF14160-AF60-4108-9839-997F2DCF0673}" dt="2023-03-03T12:59:04.333" v="1230" actId="478"/>
        <pc:sldMkLst>
          <pc:docMk/>
          <pc:sldMk cId="1869818096" sldId="319"/>
        </pc:sldMkLst>
        <pc:spChg chg="mod">
          <ac:chgData name="Matija Kranjčina" userId="4acce798-f017-47d5-b3c4-8bd05d29e65a" providerId="ADAL" clId="{3FF14160-AF60-4108-9839-997F2DCF0673}" dt="2023-03-03T12:56:44.985" v="1216" actId="27636"/>
          <ac:spMkLst>
            <pc:docMk/>
            <pc:sldMk cId="1869818096" sldId="319"/>
            <ac:spMk id="2" creationId="{00000000-0000-0000-0000-000000000000}"/>
          </ac:spMkLst>
        </pc:spChg>
        <pc:spChg chg="mod">
          <ac:chgData name="Matija Kranjčina" userId="4acce798-f017-47d5-b3c4-8bd05d29e65a" providerId="ADAL" clId="{3FF14160-AF60-4108-9839-997F2DCF0673}" dt="2023-03-03T12:56:44.984" v="1215" actId="27636"/>
          <ac:spMkLst>
            <pc:docMk/>
            <pc:sldMk cId="1869818096" sldId="319"/>
            <ac:spMk id="3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3T12:59:04.333" v="1230" actId="478"/>
          <ac:spMkLst>
            <pc:docMk/>
            <pc:sldMk cId="1869818096" sldId="319"/>
            <ac:spMk id="5" creationId="{00000000-0000-0000-0000-000000000000}"/>
          </ac:spMkLst>
        </pc:spChg>
      </pc:sldChg>
      <pc:sldChg chg="modSp new mod">
        <pc:chgData name="Matija Kranjčina" userId="4acce798-f017-47d5-b3c4-8bd05d29e65a" providerId="ADAL" clId="{3FF14160-AF60-4108-9839-997F2DCF0673}" dt="2023-03-03T13:26:02.474" v="1238" actId="27636"/>
        <pc:sldMkLst>
          <pc:docMk/>
          <pc:sldMk cId="2750555746" sldId="320"/>
        </pc:sldMkLst>
        <pc:spChg chg="mod">
          <ac:chgData name="Matija Kranjčina" userId="4acce798-f017-47d5-b3c4-8bd05d29e65a" providerId="ADAL" clId="{3FF14160-AF60-4108-9839-997F2DCF0673}" dt="2023-03-03T13:25:55.901" v="1236" actId="27636"/>
          <ac:spMkLst>
            <pc:docMk/>
            <pc:sldMk cId="2750555746" sldId="320"/>
            <ac:spMk id="2" creationId="{E51053CA-421F-A5B0-CB66-58798FFDA813}"/>
          </ac:spMkLst>
        </pc:spChg>
        <pc:spChg chg="mod">
          <ac:chgData name="Matija Kranjčina" userId="4acce798-f017-47d5-b3c4-8bd05d29e65a" providerId="ADAL" clId="{3FF14160-AF60-4108-9839-997F2DCF0673}" dt="2023-03-03T13:26:02.474" v="1238" actId="27636"/>
          <ac:spMkLst>
            <pc:docMk/>
            <pc:sldMk cId="2750555746" sldId="320"/>
            <ac:spMk id="3" creationId="{9F1BDD35-C3D2-94E8-B19C-CF0BE88D1B92}"/>
          </ac:spMkLst>
        </pc:spChg>
      </pc:sldChg>
      <pc:sldChg chg="delSp mod">
        <pc:chgData name="Matija Kranjčina" userId="4acce798-f017-47d5-b3c4-8bd05d29e65a" providerId="ADAL" clId="{3FF14160-AF60-4108-9839-997F2DCF0673}" dt="2023-03-07T17:18:33.340" v="1250" actId="478"/>
        <pc:sldMkLst>
          <pc:docMk/>
          <pc:sldMk cId="3371012320" sldId="327"/>
        </pc:sldMkLst>
        <pc:spChg chg="del">
          <ac:chgData name="Matija Kranjčina" userId="4acce798-f017-47d5-b3c4-8bd05d29e65a" providerId="ADAL" clId="{3FF14160-AF60-4108-9839-997F2DCF0673}" dt="2023-03-07T17:18:33.340" v="1250" actId="478"/>
          <ac:spMkLst>
            <pc:docMk/>
            <pc:sldMk cId="3371012320" sldId="327"/>
            <ac:spMk id="3" creationId="{00000000-0000-0000-0000-000000000000}"/>
          </ac:spMkLst>
        </pc:spChg>
      </pc:sldChg>
      <pc:sldChg chg="delSp modSp mod">
        <pc:chgData name="Matija Kranjčina" userId="4acce798-f017-47d5-b3c4-8bd05d29e65a" providerId="ADAL" clId="{3FF14160-AF60-4108-9839-997F2DCF0673}" dt="2023-03-09T08:15:02.867" v="1348" actId="1076"/>
        <pc:sldMkLst>
          <pc:docMk/>
          <pc:sldMk cId="2585162423" sldId="328"/>
        </pc:sldMkLst>
        <pc:spChg chg="mod">
          <ac:chgData name="Matija Kranjčina" userId="4acce798-f017-47d5-b3c4-8bd05d29e65a" providerId="ADAL" clId="{3FF14160-AF60-4108-9839-997F2DCF0673}" dt="2023-03-07T17:18:19.035" v="1243" actId="27636"/>
          <ac:spMkLst>
            <pc:docMk/>
            <pc:sldMk cId="2585162423" sldId="328"/>
            <ac:spMk id="2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7T17:18:44.865" v="1251" actId="478"/>
          <ac:spMkLst>
            <pc:docMk/>
            <pc:sldMk cId="2585162423" sldId="328"/>
            <ac:spMk id="5" creationId="{00000000-0000-0000-0000-000000000000}"/>
          </ac:spMkLst>
        </pc:spChg>
        <pc:picChg chg="mod">
          <ac:chgData name="Matija Kranjčina" userId="4acce798-f017-47d5-b3c4-8bd05d29e65a" providerId="ADAL" clId="{3FF14160-AF60-4108-9839-997F2DCF0673}" dt="2023-03-09T08:15:02.867" v="1348" actId="1076"/>
          <ac:picMkLst>
            <pc:docMk/>
            <pc:sldMk cId="2585162423" sldId="328"/>
            <ac:picMk id="4" creationId="{00000000-0000-0000-0000-000000000000}"/>
          </ac:picMkLst>
        </pc:picChg>
      </pc:sldChg>
      <pc:sldChg chg="delSp modSp mod addCm">
        <pc:chgData name="Matija Kranjčina" userId="4acce798-f017-47d5-b3c4-8bd05d29e65a" providerId="ADAL" clId="{3FF14160-AF60-4108-9839-997F2DCF0673}" dt="2023-03-09T08:12:03.492" v="1341"/>
        <pc:sldMkLst>
          <pc:docMk/>
          <pc:sldMk cId="1009311549" sldId="329"/>
        </pc:sldMkLst>
        <pc:spChg chg="mod">
          <ac:chgData name="Matija Kranjčina" userId="4acce798-f017-47d5-b3c4-8bd05d29e65a" providerId="ADAL" clId="{3FF14160-AF60-4108-9839-997F2DCF0673}" dt="2023-03-07T17:18:19.051" v="1245" actId="27636"/>
          <ac:spMkLst>
            <pc:docMk/>
            <pc:sldMk cId="1009311549" sldId="329"/>
            <ac:spMk id="2" creationId="{00000000-0000-0000-0000-000000000000}"/>
          </ac:spMkLst>
        </pc:spChg>
        <pc:spChg chg="mod">
          <ac:chgData name="Matija Kranjčina" userId="4acce798-f017-47d5-b3c4-8bd05d29e65a" providerId="ADAL" clId="{3FF14160-AF60-4108-9839-997F2DCF0673}" dt="2023-03-07T17:18:19.051" v="1244" actId="27636"/>
          <ac:spMkLst>
            <pc:docMk/>
            <pc:sldMk cId="1009311549" sldId="329"/>
            <ac:spMk id="3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7T17:18:55.896" v="1252" actId="478"/>
          <ac:spMkLst>
            <pc:docMk/>
            <pc:sldMk cId="1009311549" sldId="329"/>
            <ac:spMk id="5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tija Kranjčina" userId="4acce798-f017-47d5-b3c4-8bd05d29e65a" providerId="ADAL" clId="{3FF14160-AF60-4108-9839-997F2DCF0673}" dt="2023-03-09T08:12:03.492" v="1341"/>
              <pc2:cmMkLst xmlns:pc2="http://schemas.microsoft.com/office/powerpoint/2019/9/main/command">
                <pc:docMk/>
                <pc:sldMk cId="1009311549" sldId="329"/>
                <pc2:cmMk id="{6A8D27A7-740A-46EB-A64C-A7C0CF51EC4F}"/>
              </pc2:cmMkLst>
            </pc226:cmChg>
          </p:ext>
        </pc:extLst>
      </pc:sldChg>
      <pc:sldChg chg="delSp modSp mod">
        <pc:chgData name="Matija Kranjčina" userId="4acce798-f017-47d5-b3c4-8bd05d29e65a" providerId="ADAL" clId="{3FF14160-AF60-4108-9839-997F2DCF0673}" dt="2023-03-09T08:14:51.766" v="1346" actId="1076"/>
        <pc:sldMkLst>
          <pc:docMk/>
          <pc:sldMk cId="154806011" sldId="330"/>
        </pc:sldMkLst>
        <pc:spChg chg="mod">
          <ac:chgData name="Matija Kranjčina" userId="4acce798-f017-47d5-b3c4-8bd05d29e65a" providerId="ADAL" clId="{3FF14160-AF60-4108-9839-997F2DCF0673}" dt="2023-03-07T17:18:19.051" v="1246" actId="27636"/>
          <ac:spMkLst>
            <pc:docMk/>
            <pc:sldMk cId="154806011" sldId="330"/>
            <ac:spMk id="2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7T17:19:08.977" v="1253" actId="478"/>
          <ac:spMkLst>
            <pc:docMk/>
            <pc:sldMk cId="154806011" sldId="330"/>
            <ac:spMk id="5" creationId="{00000000-0000-0000-0000-000000000000}"/>
          </ac:spMkLst>
        </pc:spChg>
        <pc:picChg chg="mod">
          <ac:chgData name="Matija Kranjčina" userId="4acce798-f017-47d5-b3c4-8bd05d29e65a" providerId="ADAL" clId="{3FF14160-AF60-4108-9839-997F2DCF0673}" dt="2023-03-09T08:14:51.766" v="1346" actId="1076"/>
          <ac:picMkLst>
            <pc:docMk/>
            <pc:sldMk cId="154806011" sldId="330"/>
            <ac:picMk id="4" creationId="{00000000-0000-0000-0000-000000000000}"/>
          </ac:picMkLst>
        </pc:picChg>
      </pc:sldChg>
      <pc:sldChg chg="delSp modSp mod">
        <pc:chgData name="Matija Kranjčina" userId="4acce798-f017-47d5-b3c4-8bd05d29e65a" providerId="ADAL" clId="{3FF14160-AF60-4108-9839-997F2DCF0673}" dt="2023-03-09T08:16:35.682" v="1350" actId="1076"/>
        <pc:sldMkLst>
          <pc:docMk/>
          <pc:sldMk cId="452725912" sldId="331"/>
        </pc:sldMkLst>
        <pc:spChg chg="del">
          <ac:chgData name="Matija Kranjčina" userId="4acce798-f017-47d5-b3c4-8bd05d29e65a" providerId="ADAL" clId="{3FF14160-AF60-4108-9839-997F2DCF0673}" dt="2023-03-07T17:19:16.599" v="1254" actId="478"/>
          <ac:spMkLst>
            <pc:docMk/>
            <pc:sldMk cId="452725912" sldId="331"/>
            <ac:spMk id="5" creationId="{00000000-0000-0000-0000-000000000000}"/>
          </ac:spMkLst>
        </pc:spChg>
        <pc:picChg chg="mod">
          <ac:chgData name="Matija Kranjčina" userId="4acce798-f017-47d5-b3c4-8bd05d29e65a" providerId="ADAL" clId="{3FF14160-AF60-4108-9839-997F2DCF0673}" dt="2023-03-09T08:16:35.682" v="1350" actId="1076"/>
          <ac:picMkLst>
            <pc:docMk/>
            <pc:sldMk cId="452725912" sldId="331"/>
            <ac:picMk id="4" creationId="{00000000-0000-0000-0000-000000000000}"/>
          </ac:picMkLst>
        </pc:picChg>
      </pc:sldChg>
      <pc:sldChg chg="delSp modSp mod">
        <pc:chgData name="Matija Kranjčina" userId="4acce798-f017-47d5-b3c4-8bd05d29e65a" providerId="ADAL" clId="{3FF14160-AF60-4108-9839-997F2DCF0673}" dt="2023-03-07T17:21:16.937" v="1255" actId="478"/>
        <pc:sldMkLst>
          <pc:docMk/>
          <pc:sldMk cId="620525892" sldId="332"/>
        </pc:sldMkLst>
        <pc:spChg chg="mod">
          <ac:chgData name="Matija Kranjčina" userId="4acce798-f017-47d5-b3c4-8bd05d29e65a" providerId="ADAL" clId="{3FF14160-AF60-4108-9839-997F2DCF0673}" dt="2023-03-07T17:18:19.067" v="1247" actId="27636"/>
          <ac:spMkLst>
            <pc:docMk/>
            <pc:sldMk cId="620525892" sldId="332"/>
            <ac:spMk id="3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7T17:21:16.937" v="1255" actId="478"/>
          <ac:spMkLst>
            <pc:docMk/>
            <pc:sldMk cId="620525892" sldId="332"/>
            <ac:spMk id="5" creationId="{00000000-0000-0000-0000-000000000000}"/>
          </ac:spMkLst>
        </pc:spChg>
      </pc:sldChg>
      <pc:sldChg chg="delSp modSp mod">
        <pc:chgData name="Matija Kranjčina" userId="4acce798-f017-47d5-b3c4-8bd05d29e65a" providerId="ADAL" clId="{3FF14160-AF60-4108-9839-997F2DCF0673}" dt="2023-03-07T17:21:23.394" v="1256" actId="478"/>
        <pc:sldMkLst>
          <pc:docMk/>
          <pc:sldMk cId="1540450950" sldId="333"/>
        </pc:sldMkLst>
        <pc:spChg chg="mod">
          <ac:chgData name="Matija Kranjčina" userId="4acce798-f017-47d5-b3c4-8bd05d29e65a" providerId="ADAL" clId="{3FF14160-AF60-4108-9839-997F2DCF0673}" dt="2023-03-07T17:18:19.073" v="1248" actId="27636"/>
          <ac:spMkLst>
            <pc:docMk/>
            <pc:sldMk cId="1540450950" sldId="333"/>
            <ac:spMk id="3" creationId="{00000000-0000-0000-0000-000000000000}"/>
          </ac:spMkLst>
        </pc:spChg>
        <pc:spChg chg="del">
          <ac:chgData name="Matija Kranjčina" userId="4acce798-f017-47d5-b3c4-8bd05d29e65a" providerId="ADAL" clId="{3FF14160-AF60-4108-9839-997F2DCF0673}" dt="2023-03-07T17:21:23.394" v="1256" actId="478"/>
          <ac:spMkLst>
            <pc:docMk/>
            <pc:sldMk cId="1540450950" sldId="333"/>
            <ac:spMk id="5" creationId="{00000000-0000-0000-0000-000000000000}"/>
          </ac:spMkLst>
        </pc:spChg>
      </pc:sldChg>
      <pc:sldChg chg="addSp delSp modSp new mod modClrScheme chgLayout">
        <pc:chgData name="Matija Kranjčina" userId="4acce798-f017-47d5-b3c4-8bd05d29e65a" providerId="ADAL" clId="{3FF14160-AF60-4108-9839-997F2DCF0673}" dt="2023-03-09T08:22:49.016" v="1354" actId="20577"/>
        <pc:sldMkLst>
          <pc:docMk/>
          <pc:sldMk cId="1269392792" sldId="334"/>
        </pc:sldMkLst>
        <pc:spChg chg="del mod ord">
          <ac:chgData name="Matija Kranjčina" userId="4acce798-f017-47d5-b3c4-8bd05d29e65a" providerId="ADAL" clId="{3FF14160-AF60-4108-9839-997F2DCF0673}" dt="2023-03-07T17:22:52.085" v="1259" actId="700"/>
          <ac:spMkLst>
            <pc:docMk/>
            <pc:sldMk cId="1269392792" sldId="334"/>
            <ac:spMk id="2" creationId="{6C1F9ED7-7AC4-DE7D-E100-B51BDBBBC4AA}"/>
          </ac:spMkLst>
        </pc:spChg>
        <pc:spChg chg="del mod ord">
          <ac:chgData name="Matija Kranjčina" userId="4acce798-f017-47d5-b3c4-8bd05d29e65a" providerId="ADAL" clId="{3FF14160-AF60-4108-9839-997F2DCF0673}" dt="2023-03-07T17:22:52.085" v="1259" actId="700"/>
          <ac:spMkLst>
            <pc:docMk/>
            <pc:sldMk cId="1269392792" sldId="334"/>
            <ac:spMk id="3" creationId="{2A8731C6-8593-4EB8-44C5-45D51CC4B0B1}"/>
          </ac:spMkLst>
        </pc:spChg>
        <pc:spChg chg="add mod ord">
          <ac:chgData name="Matija Kranjčina" userId="4acce798-f017-47d5-b3c4-8bd05d29e65a" providerId="ADAL" clId="{3FF14160-AF60-4108-9839-997F2DCF0673}" dt="2023-03-09T08:22:49.016" v="1354" actId="20577"/>
          <ac:spMkLst>
            <pc:docMk/>
            <pc:sldMk cId="1269392792" sldId="334"/>
            <ac:spMk id="4" creationId="{B1F6D350-6B7F-E071-0761-D1E548A2AB03}"/>
          </ac:spMkLst>
        </pc:spChg>
        <pc:spChg chg="add mod ord">
          <ac:chgData name="Matija Kranjčina" userId="4acce798-f017-47d5-b3c4-8bd05d29e65a" providerId="ADAL" clId="{3FF14160-AF60-4108-9839-997F2DCF0673}" dt="2023-03-07T17:22:52.085" v="1259" actId="700"/>
          <ac:spMkLst>
            <pc:docMk/>
            <pc:sldMk cId="1269392792" sldId="334"/>
            <ac:spMk id="5" creationId="{089DF49D-11AD-C7DB-CDBA-2EB31F84BB5B}"/>
          </ac:spMkLst>
        </pc:spChg>
      </pc:sldChg>
      <pc:sldChg chg="add">
        <pc:chgData name="Matija Kranjčina" userId="4acce798-f017-47d5-b3c4-8bd05d29e65a" providerId="ADAL" clId="{3FF14160-AF60-4108-9839-997F2DCF0673}" dt="2023-03-07T17:31:58.698" v="1292" actId="2890"/>
        <pc:sldMkLst>
          <pc:docMk/>
          <pc:sldMk cId="3012125261" sldId="335"/>
        </pc:sldMkLst>
      </pc:sldChg>
      <pc:sldChg chg="del">
        <pc:chgData name="Matija Kranjčina" userId="4acce798-f017-47d5-b3c4-8bd05d29e65a" providerId="ADAL" clId="{3FF14160-AF60-4108-9839-997F2DCF0673}" dt="2023-03-09T10:22:56.986" v="1370" actId="47"/>
        <pc:sldMkLst>
          <pc:docMk/>
          <pc:sldMk cId="2492814505" sldId="336"/>
        </pc:sldMkLst>
      </pc:sldChg>
      <pc:sldChg chg="modSp new mod addCm">
        <pc:chgData name="Matija Kranjčina" userId="4acce798-f017-47d5-b3c4-8bd05d29e65a" providerId="ADAL" clId="{3FF14160-AF60-4108-9839-997F2DCF0673}" dt="2023-03-09T10:48:49.459" v="1624" actId="20577"/>
        <pc:sldMkLst>
          <pc:docMk/>
          <pc:sldMk cId="3707891746" sldId="338"/>
        </pc:sldMkLst>
        <pc:spChg chg="mod">
          <ac:chgData name="Matija Kranjčina" userId="4acce798-f017-47d5-b3c4-8bd05d29e65a" providerId="ADAL" clId="{3FF14160-AF60-4108-9839-997F2DCF0673}" dt="2023-03-09T10:46:22.590" v="1528" actId="20577"/>
          <ac:spMkLst>
            <pc:docMk/>
            <pc:sldMk cId="3707891746" sldId="338"/>
            <ac:spMk id="2" creationId="{DBA06137-CF31-3E54-5FF7-F80D5AB16B2D}"/>
          </ac:spMkLst>
        </pc:spChg>
        <pc:spChg chg="mod">
          <ac:chgData name="Matija Kranjčina" userId="4acce798-f017-47d5-b3c4-8bd05d29e65a" providerId="ADAL" clId="{3FF14160-AF60-4108-9839-997F2DCF0673}" dt="2023-03-09T10:48:49.459" v="1624" actId="20577"/>
          <ac:spMkLst>
            <pc:docMk/>
            <pc:sldMk cId="3707891746" sldId="338"/>
            <ac:spMk id="3" creationId="{C9083028-735E-8101-5D8B-A3ACFD3162E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tija Kranjčina" userId="4acce798-f017-47d5-b3c4-8bd05d29e65a" providerId="ADAL" clId="{3FF14160-AF60-4108-9839-997F2DCF0673}" dt="2023-03-09T10:42:04.574" v="1487"/>
              <pc2:cmMkLst xmlns:pc2="http://schemas.microsoft.com/office/powerpoint/2019/9/main/command">
                <pc:docMk/>
                <pc:sldMk cId="3707891746" sldId="338"/>
                <pc2:cmMk id="{01740F34-5602-4F9D-853D-CF9F1FAE6039}"/>
              </pc2:cmMkLst>
            </pc226:cmChg>
          </p:ext>
        </pc:extLst>
      </pc:sldChg>
    </pc:docChg>
  </pc:docChgLst>
  <pc:docChgLst>
    <pc:chgData name="Matija Kranjčina" userId="S::mkranjci@srce.hr::4acce798-f017-47d5-b3c4-8bd05d29e65a" providerId="AD" clId="Web-{5DCE2E44-3691-B195-D649-06503BA23283}"/>
    <pc:docChg chg="addSld modSld">
      <pc:chgData name="Matija Kranjčina" userId="S::mkranjci@srce.hr::4acce798-f017-47d5-b3c4-8bd05d29e65a" providerId="AD" clId="Web-{5DCE2E44-3691-B195-D649-06503BA23283}" dt="2023-03-15T06:27:28.056" v="44" actId="20577"/>
      <pc:docMkLst>
        <pc:docMk/>
      </pc:docMkLst>
      <pc:sldChg chg="modSp">
        <pc:chgData name="Matija Kranjčina" userId="S::mkranjci@srce.hr::4acce798-f017-47d5-b3c4-8bd05d29e65a" providerId="AD" clId="Web-{5DCE2E44-3691-B195-D649-06503BA23283}" dt="2023-03-15T06:27:28.056" v="44" actId="20577"/>
        <pc:sldMkLst>
          <pc:docMk/>
          <pc:sldMk cId="1803664917" sldId="262"/>
        </pc:sldMkLst>
        <pc:spChg chg="mod">
          <ac:chgData name="Matija Kranjčina" userId="S::mkranjci@srce.hr::4acce798-f017-47d5-b3c4-8bd05d29e65a" providerId="AD" clId="Web-{5DCE2E44-3691-B195-D649-06503BA23283}" dt="2023-03-15T06:27:28.056" v="44" actId="20577"/>
          <ac:spMkLst>
            <pc:docMk/>
            <pc:sldMk cId="1803664917" sldId="262"/>
            <ac:spMk id="3" creationId="{00000000-0000-0000-0000-000000000000}"/>
          </ac:spMkLst>
        </pc:spChg>
      </pc:sldChg>
      <pc:sldChg chg="add replId">
        <pc:chgData name="Matija Kranjčina" userId="S::mkranjci@srce.hr::4acce798-f017-47d5-b3c4-8bd05d29e65a" providerId="AD" clId="Web-{5DCE2E44-3691-B195-D649-06503BA23283}" dt="2023-03-15T06:25:17.191" v="0"/>
        <pc:sldMkLst>
          <pc:docMk/>
          <pc:sldMk cId="1682123514" sldId="339"/>
        </pc:sldMkLst>
      </pc:sldChg>
      <pc:sldChg chg="modSp add replId">
        <pc:chgData name="Matija Kranjčina" userId="S::mkranjci@srce.hr::4acce798-f017-47d5-b3c4-8bd05d29e65a" providerId="AD" clId="Web-{5DCE2E44-3691-B195-D649-06503BA23283}" dt="2023-03-15T06:27:08.617" v="38" actId="20577"/>
        <pc:sldMkLst>
          <pc:docMk/>
          <pc:sldMk cId="1048870105" sldId="340"/>
        </pc:sldMkLst>
        <pc:spChg chg="mod">
          <ac:chgData name="Matija Kranjčina" userId="S::mkranjci@srce.hr::4acce798-f017-47d5-b3c4-8bd05d29e65a" providerId="AD" clId="Web-{5DCE2E44-3691-B195-D649-06503BA23283}" dt="2023-03-15T06:27:08.617" v="38" actId="20577"/>
          <ac:spMkLst>
            <pc:docMk/>
            <pc:sldMk cId="1048870105" sldId="34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2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23.3.2023.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reativecommons.org/licenses/by-nc/4.0/deed.hr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creativecommons.org/licenses/by/4.0/deed.h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AA2B7DF-40C6-4723-9362-177C3BB06C3F}" type="datetime1">
              <a:rPr lang="hr-HR" smtClean="0"/>
              <a:t>23.3.2023.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800" b="0" i="0" u="none" strike="noStrike" kern="1200" cap="none" spc="0" normalizeH="0" baseline="0" noProof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976A-7BBC-4264-9FA8-D549CC7B6CCB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23.3.2023.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5193-0CB8-4A4F-8445-13F29944EFBA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23.3.2023.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CD14-F8B6-4C33-A36F-A8AD0E4061FC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23.3.2023.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276B4-869B-4161-9ED4-9FAA8823F219}" type="datetime1">
              <a:rPr lang="hr-HR" smtClean="0">
                <a:solidFill>
                  <a:prstClr val="black">
                    <a:tint val="75000"/>
                  </a:prstClr>
                </a:solidFill>
              </a:rPr>
              <a:t>23.3.2023.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2" descr="http://mirrors.creativecommons.org/presskit/buttons/88x31/png/by-nc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9708"/>
            <a:ext cx="912772" cy="3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0"/>
          <p:cNvSpPr txBox="1"/>
          <p:nvPr userDrawn="1"/>
        </p:nvSpPr>
        <p:spPr>
          <a:xfrm>
            <a:off x="1892629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dano je na korištenje pod licencijom 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 </a:t>
            </a:r>
            <a:r>
              <a:rPr kumimoji="0" lang="hr-HR" sz="1200" b="0" i="1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Imenovanje 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međunarodna.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Licencija je dostupna na stranici: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action="ppaction://hlinkfile"/>
              </a:rPr>
              <a:t>creativecommons.org/licenses/by/4.0/deed.hr</a:t>
            </a:r>
            <a:r>
              <a:rPr kumimoji="0" lang="hr-H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hr-HR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Slika 14">
            <a:extLst>
              <a:ext uri="{FF2B5EF4-FFF2-40B4-BE49-F238E27FC236}">
                <a16:creationId xmlns:a16="http://schemas.microsoft.com/office/drawing/2014/main" id="{45BEE6A9-FCB6-4146-B3F5-577FAACBC6B6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188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42F7E3-FF71-457D-9D3C-F0EEB7A9F0FC}" type="datetime1">
              <a:rPr lang="hr-HR" smtClean="0"/>
              <a:t>23.3.2023.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rce.hr/x/1oDRAw" TargetMode="External"/><Relationship Id="rId2" Type="http://schemas.openxmlformats.org/officeDocument/2006/relationships/hyperlink" Target="https://wiki.srce.hr/x/vgBIAw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vu.hr/provjeraepotvrda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rce.hr/x/1oDRAw" TargetMode="External"/><Relationship Id="rId2" Type="http://schemas.openxmlformats.org/officeDocument/2006/relationships/hyperlink" Target="https://wiki.srce.hr/x/w4DRA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srce.hr/x/zgD7Aw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969" y="2780827"/>
            <a:ext cx="11677972" cy="1735407"/>
          </a:xfrm>
        </p:spPr>
        <p:txBody>
          <a:bodyPr>
            <a:normAutofit/>
          </a:bodyPr>
          <a:lstStyle/>
          <a:p>
            <a:r>
              <a:rPr lang="en-GB" b="1">
                <a:latin typeface="Arial"/>
                <a:cs typeface="Arial"/>
              </a:rPr>
              <a:t>E-</a:t>
            </a:r>
            <a:r>
              <a:rPr lang="hr-HR" b="1">
                <a:latin typeface="Arial"/>
                <a:cs typeface="Arial"/>
              </a:rPr>
              <a:t>potvrde</a:t>
            </a:r>
            <a:r>
              <a:rPr lang="en-GB" b="1">
                <a:latin typeface="Arial"/>
                <a:cs typeface="Arial"/>
              </a:rPr>
              <a:t> u ISVU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5534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GB" dirty="0">
                <a:latin typeface="Arial"/>
                <a:cs typeface="Arial"/>
              </a:rPr>
              <a:t>Matija Kranjčina</a:t>
            </a:r>
            <a:endParaRPr lang="hr-HR" dirty="0">
              <a:latin typeface="Arial"/>
              <a:cs typeface="Arial"/>
            </a:endParaRPr>
          </a:p>
          <a:p>
            <a:pPr algn="r"/>
            <a:r>
              <a:rPr lang="hr-HR" dirty="0">
                <a:latin typeface="Arial"/>
                <a:cs typeface="Arial"/>
              </a:rPr>
              <a:t>Sveučilište u Zagrebu Sveučilišni računski centar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Izgled e-potvrde</a:t>
            </a:r>
          </a:p>
        </p:txBody>
      </p:sp>
      <p:pic>
        <p:nvPicPr>
          <p:cNvPr id="9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D658AE-B084-3171-843B-11B973ADF9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191268"/>
            <a:ext cx="5181600" cy="4296937"/>
          </a:xfrm>
        </p:spPr>
      </p:pic>
      <p:pic>
        <p:nvPicPr>
          <p:cNvPr id="10" name="Picture 10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8AAA1E6F-7084-FF34-08AF-42235B4C76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2443" y="1150687"/>
            <a:ext cx="5021114" cy="5088143"/>
          </a:xfrm>
        </p:spPr>
      </p:pic>
    </p:spTree>
    <p:extLst>
      <p:ext uri="{BB962C8B-B14F-4D97-AF65-F5344CB8AC3E}">
        <p14:creationId xmlns:p14="http://schemas.microsoft.com/office/powerpoint/2010/main" val="3443015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Potvrde s elektroničkim pečatom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ISVU nudi sljedeće vrste potvrda s elektroničkim pečatom:</a:t>
            </a:r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67B8DC6-AAFC-53AB-C8F7-114C14E21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29157"/>
              </p:ext>
            </p:extLst>
          </p:nvPr>
        </p:nvGraphicFramePr>
        <p:xfrm>
          <a:off x="1211536" y="2533431"/>
          <a:ext cx="9768928" cy="231446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005567">
                  <a:extLst>
                    <a:ext uri="{9D8B030D-6E8A-4147-A177-3AD203B41FA5}">
                      <a16:colId xmlns:a16="http://schemas.microsoft.com/office/drawing/2014/main" val="1217539064"/>
                    </a:ext>
                  </a:extLst>
                </a:gridCol>
                <a:gridCol w="8763361">
                  <a:extLst>
                    <a:ext uri="{9D8B030D-6E8A-4147-A177-3AD203B41FA5}">
                      <a16:colId xmlns:a16="http://schemas.microsoft.com/office/drawing/2014/main" val="2347730679"/>
                    </a:ext>
                  </a:extLst>
                </a:gridCol>
              </a:tblGrid>
              <a:tr h="462893">
                <a:tc>
                  <a:txBody>
                    <a:bodyPr/>
                    <a:lstStyle/>
                    <a:p>
                      <a:pPr algn="ctr"/>
                      <a:r>
                        <a:rPr lang="hr-HR" b="1"/>
                        <a:t>Šifra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/>
                        <a:t>Naziv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69584"/>
                  </a:ext>
                </a:extLst>
              </a:tr>
              <a:tr h="462893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/>
                        <a:t>Potvrda o upisu za internacionalnu uporabu (elektronički pečat)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415648"/>
                  </a:ext>
                </a:extLst>
              </a:tr>
              <a:tr h="462893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/>
                        <a:t>Potvrda o upisu s prijepisom ocjena za </a:t>
                      </a:r>
                      <a:r>
                        <a:rPr lang="hr-HR" err="1"/>
                        <a:t>internac</a:t>
                      </a:r>
                      <a:r>
                        <a:rPr lang="hr-HR"/>
                        <a:t>. uporabu (elektronički pečat)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852605"/>
                  </a:ext>
                </a:extLst>
              </a:tr>
              <a:tr h="462893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/>
                        <a:t>Potvrda o upisu (elektronički pečat)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58788"/>
                  </a:ext>
                </a:extLst>
              </a:tr>
              <a:tr h="462893">
                <a:tc>
                  <a:txBody>
                    <a:bodyPr/>
                    <a:lstStyle/>
                    <a:p>
                      <a:pPr algn="ctr"/>
                      <a:r>
                        <a:rPr lang="hr-HR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/>
                        <a:t>Potvrda o upisu s prijepisom ocjena (elektronički pečat)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81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279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Preduvjeti i konfiguracija ISVU za korištenje e-potvrda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55A933-8C32-8A12-36C4-4DC061FDD3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161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Preduvjeti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Nabavka certifikata za elektronički pečat za </a:t>
            </a:r>
            <a:r>
              <a:rPr lang="hr-HR" b="1">
                <a:latin typeface="Arial"/>
                <a:cs typeface="Arial"/>
              </a:rPr>
              <a:t>pravnu</a:t>
            </a:r>
            <a:r>
              <a:rPr lang="hr-HR">
                <a:latin typeface="Arial"/>
                <a:cs typeface="Arial"/>
              </a:rPr>
              <a:t> osobu</a:t>
            </a:r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Certifikat se nabavlja od certifikacijskog centra</a:t>
            </a:r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Izdaje se u obliku .p12 ili .</a:t>
            </a:r>
            <a:r>
              <a:rPr lang="hr-HR" err="1">
                <a:latin typeface="Arial"/>
                <a:cs typeface="Arial"/>
              </a:rPr>
              <a:t>pfx</a:t>
            </a:r>
            <a:r>
              <a:rPr lang="hr-HR">
                <a:latin typeface="Arial"/>
                <a:cs typeface="Arial"/>
              </a:rPr>
              <a:t> datoteke zaštićene lozinkom</a:t>
            </a:r>
            <a:endParaRPr lang="hr-HR"/>
          </a:p>
          <a:p>
            <a:pPr marL="227965" indent="-227965"/>
            <a:endParaRPr lang="hr-HR"/>
          </a:p>
          <a:p>
            <a:pPr marL="227965" indent="-227965"/>
            <a:endParaRPr lang="hr-HR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51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Konfiguracija sustava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Pregled i ažuriranje adrese elektroničke pošte studenata</a:t>
            </a:r>
            <a:endParaRPr lang="hr-HR"/>
          </a:p>
          <a:p>
            <a:pPr marL="514350" indent="-514350">
              <a:buAutoNum type="arabicPeriod"/>
            </a:pPr>
            <a:endParaRPr lang="hr-HR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Koje potvrde s elektroničkim pečatom će visoko učilište koristiti</a:t>
            </a:r>
          </a:p>
          <a:p>
            <a:pPr marL="514350" indent="-514350">
              <a:buAutoNum type="arabicPeriod"/>
            </a:pPr>
            <a:endParaRPr lang="hr-HR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Parametri potvrde s elektroničkim pečatom – modifikacija izgleda potvrde</a:t>
            </a:r>
          </a:p>
          <a:p>
            <a:pPr marL="514350" indent="-514350">
              <a:buAutoNum type="arabicPeriod"/>
            </a:pPr>
            <a:endParaRPr lang="hr-HR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hr-HR">
                <a:latin typeface="Arial"/>
                <a:cs typeface="Arial"/>
              </a:rPr>
              <a:t>Registracija modula za generiranje potvrda s elektroničkim pečatom</a:t>
            </a:r>
          </a:p>
          <a:p>
            <a:pPr marL="514350" indent="-514350">
              <a:buAutoNum type="arabicPeriod"/>
            </a:pPr>
            <a:endParaRPr lang="hr-HR"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hr-HR"/>
              <a:t>Instalacija modula za generiranje potvrda s elektroničkim pečatom</a:t>
            </a:r>
          </a:p>
          <a:p>
            <a:pPr marL="227965" indent="-227965"/>
            <a:endParaRPr lang="hr-HR"/>
          </a:p>
          <a:p>
            <a:pPr marL="227965" indent="-227965"/>
            <a:endParaRPr lang="hr-HR"/>
          </a:p>
          <a:p>
            <a:pPr marL="227965" indent="-227965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309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53CA-421F-A5B0-CB66-58798FFD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>
                <a:latin typeface="Arial"/>
                <a:cs typeface="Arial"/>
              </a:rPr>
              <a:t>1. korak - pregled i ažuriranje adrese elektroničke pošte studenata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BDD35-C3D2-94E8-B19C-CF0BE88D1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Potvrde s elektroničkim pečatom se šalju na </a:t>
            </a:r>
            <a:r>
              <a:rPr lang="hr-HR" b="1">
                <a:latin typeface="Arial"/>
                <a:cs typeface="Arial"/>
              </a:rPr>
              <a:t>službeni e-mail</a:t>
            </a:r>
            <a:r>
              <a:rPr lang="hr-HR">
                <a:latin typeface="Arial"/>
                <a:cs typeface="Arial"/>
              </a:rPr>
              <a:t> studenta (prozor "Student na visokom učilištu", polje "E-mail na visokom učilištu")</a:t>
            </a:r>
            <a:endParaRPr lang="en-US">
              <a:latin typeface="Arial"/>
              <a:cs typeface="Arial"/>
            </a:endParaRPr>
          </a:p>
          <a:p>
            <a:pPr marL="227965" indent="-227965"/>
            <a:endParaRPr lang="hr-HR"/>
          </a:p>
          <a:p>
            <a:pPr marL="227965" indent="-227965"/>
            <a:endParaRPr lang="hr-HR"/>
          </a:p>
        </p:txBody>
      </p:sp>
      <p:pic>
        <p:nvPicPr>
          <p:cNvPr id="5" name="Content Placeholder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B02F40E-1860-18A1-A751-A23FD76D2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46" y="2539514"/>
            <a:ext cx="9813527" cy="329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53CA-421F-A5B0-CB66-58798FFD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>
                <a:latin typeface="Arial"/>
                <a:cs typeface="Arial"/>
              </a:rPr>
              <a:t>1. korak - pregled i ažuriranje adrese elektroničke pošte studenata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BDD35-C3D2-94E8-B19C-CF0BE88D1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27965" indent="-227965"/>
            <a:r>
              <a:rPr lang="hr-HR" dirty="0">
                <a:latin typeface="Arial"/>
                <a:cs typeface="Arial"/>
              </a:rPr>
              <a:t>Studenti koji nemaju popunjen podatak o e-mail adresi ne mogu zatražiti izdavanje e-potvrde</a:t>
            </a:r>
          </a:p>
          <a:p>
            <a:pPr marL="227965" indent="-227965"/>
            <a:endParaRPr lang="hr-HR" dirty="0"/>
          </a:p>
          <a:p>
            <a:pPr marL="227965" indent="-227965"/>
            <a:r>
              <a:rPr lang="hr-HR" dirty="0"/>
              <a:t>Službeni e-mail studenta održava visoko učilište</a:t>
            </a:r>
          </a:p>
          <a:p>
            <a:pPr marL="227965" indent="-227965"/>
            <a:endParaRPr lang="hr-HR" dirty="0"/>
          </a:p>
          <a:p>
            <a:pPr marL="227965" indent="-227965"/>
            <a:r>
              <a:rPr lang="hr-HR" dirty="0"/>
              <a:t>Ako ustanova održava AAI imenik kroz ISVU podatak se popunjava prilikom kreiranja elektroničkog identiteta kroz ISVU i prosljeđuje u imenik. Moguće naknadno ručno ažuriranje e-mail adrese</a:t>
            </a:r>
          </a:p>
          <a:p>
            <a:pPr marL="227965" indent="-227965"/>
            <a:endParaRPr lang="hr-HR" dirty="0"/>
          </a:p>
          <a:p>
            <a:pPr marL="227965" indent="-227965"/>
            <a:r>
              <a:rPr lang="hr-HR" dirty="0"/>
              <a:t>Ako ustanova ne održava AAI imenik kroz ISVU, polje je moguće ručno popuniti kroz aplikaciju</a:t>
            </a:r>
          </a:p>
          <a:p>
            <a:pPr marL="227965" indent="-227965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0555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2. korak - Potvrde za VU </a:t>
            </a:r>
            <a:endParaRPr lang="hr-HR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Definirati koje vrste potvrda s elektroničkim pečatom visoko učilište želi koristiti (moduli Studiji i studenti ili Poslijediplomski studiji, izbornik Potvrde, prozor Potvrde za VU)</a:t>
            </a:r>
          </a:p>
          <a:p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173" y="2438633"/>
            <a:ext cx="7786576" cy="37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48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2. korak - Potvrde za VU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Polje „Elektronički pečat” – je li vrsta potvrde obična ili e-potvrda</a:t>
            </a:r>
          </a:p>
          <a:p>
            <a:endParaRPr lang="hr-HR"/>
          </a:p>
          <a:p>
            <a:r>
              <a:rPr lang="hr-HR"/>
              <a:t>Polje „Koristi svrhu” – nije moguće mijenjati za e-potvrde</a:t>
            </a:r>
          </a:p>
          <a:p>
            <a:endParaRPr lang="hr-HR"/>
          </a:p>
          <a:p>
            <a:r>
              <a:rPr lang="hr-HR"/>
              <a:t>Polje „Aktivna na VU” - moguće je privremeno ili trajno deaktivirati vrstu potvrde na VU </a:t>
            </a:r>
          </a:p>
          <a:p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836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>
                <a:latin typeface="Arial"/>
                <a:cs typeface="Arial"/>
              </a:rPr>
              <a:t>3. korak - Parametri potvrde s elektroničkim pečatom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Opisuju se u modulima Studiji i studenti ili Poslijediplomski studiji, izbornik Potvrde, prozor Parametri potvrde s elektroničkim pečatom</a:t>
            </a:r>
          </a:p>
          <a:p>
            <a:endParaRPr lang="hr-HR"/>
          </a:p>
          <a:p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2458566"/>
            <a:ext cx="8210733" cy="350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3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9B38-99AA-86ED-DF07-663C8032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Sadržaj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08D6C-B0E0-54D2-0324-E3EE67ECA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Karakteristike e-potvrda</a:t>
            </a:r>
            <a:endParaRPr lang="hr-HR" err="1"/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Preduvjeti i konfiguracija u ISVU</a:t>
            </a:r>
            <a:endParaRPr lang="hr-HR"/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Pregled i evidencija zahtjeva za izdavanje e-potvrda kroz samostojeće aplikacije i </a:t>
            </a:r>
            <a:r>
              <a:rPr lang="hr-HR" err="1">
                <a:latin typeface="Arial"/>
                <a:cs typeface="Arial"/>
              </a:rPr>
              <a:t>Studomat</a:t>
            </a:r>
            <a:endParaRPr lang="hr-HR" err="1"/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Provjera vjerodostojnosti izdanih e-potvrda</a:t>
            </a:r>
          </a:p>
        </p:txBody>
      </p:sp>
    </p:spTree>
    <p:extLst>
      <p:ext uri="{BB962C8B-B14F-4D97-AF65-F5344CB8AC3E}">
        <p14:creationId xmlns:p14="http://schemas.microsoft.com/office/powerpoint/2010/main" val="2321483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>
                <a:latin typeface="Arial"/>
                <a:cs typeface="Arial"/>
              </a:rPr>
              <a:t>4. korak - Modul za generiranje potvrda s elektroničkim pečatom 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Registrirati modul za generiranje potvrda s elektroničkim pečatom (modul </a:t>
            </a:r>
            <a:r>
              <a:rPr lang="hr-HR" err="1"/>
              <a:t>Admin</a:t>
            </a:r>
            <a:r>
              <a:rPr lang="hr-HR"/>
              <a:t> koordinator, opcija Računalo/Modul za generiranje potvrda s elektroničkim pečatom)</a:t>
            </a:r>
          </a:p>
          <a:p>
            <a:endParaRPr lang="hr-HR"/>
          </a:p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85" y="2363756"/>
            <a:ext cx="7569395" cy="381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91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>
                <a:latin typeface="Arial"/>
                <a:cs typeface="Arial"/>
              </a:rPr>
              <a:t>4. korak - Modul za generiranje potvrda s elektroničkim pečatom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/>
              <a:t>Samo jedan zapis/modul po visokom učilištu</a:t>
            </a:r>
          </a:p>
          <a:p>
            <a:endParaRPr lang="hr-HR"/>
          </a:p>
          <a:p>
            <a:r>
              <a:rPr lang="hr-HR"/>
              <a:t>Polje „ID modula”</a:t>
            </a:r>
          </a:p>
          <a:p>
            <a:pPr lvl="1"/>
            <a:r>
              <a:rPr lang="hr-HR"/>
              <a:t>Jedinstveni identifikator kojeg je potrebno zapisati u konfiguracijsku datoteku modula prilikom instalacije</a:t>
            </a:r>
          </a:p>
          <a:p>
            <a:pPr lvl="1"/>
            <a:endParaRPr lang="hr-HR"/>
          </a:p>
          <a:p>
            <a:r>
              <a:rPr lang="hr-HR"/>
              <a:t>Polje „Samo probne potvrde” - moguće vrijednosti: „Da” ili „Ne”</a:t>
            </a:r>
          </a:p>
          <a:p>
            <a:pPr lvl="1"/>
            <a:r>
              <a:rPr lang="hr-HR"/>
              <a:t>Vrijednost „Ne” – studentima se</a:t>
            </a:r>
            <a:r>
              <a:rPr lang="hr-HR" b="1"/>
              <a:t> nudi </a:t>
            </a:r>
            <a:r>
              <a:rPr lang="hr-HR"/>
              <a:t>postavljanje zahtjeva za e-potvrde na </a:t>
            </a:r>
            <a:r>
              <a:rPr lang="hr-HR" err="1"/>
              <a:t>Studomatu</a:t>
            </a:r>
            <a:r>
              <a:rPr lang="hr-HR"/>
              <a:t>, e-potvrde idu na e-mail studenata</a:t>
            </a:r>
          </a:p>
          <a:p>
            <a:pPr lvl="1"/>
            <a:r>
              <a:rPr lang="hr-HR"/>
              <a:t>Vrijednost „Da” – studentima se </a:t>
            </a:r>
            <a:r>
              <a:rPr lang="hr-HR" b="1"/>
              <a:t>ne nudi</a:t>
            </a:r>
            <a:r>
              <a:rPr lang="hr-HR"/>
              <a:t> postavljanje zahtjeva za e-potvrde na </a:t>
            </a:r>
            <a:r>
              <a:rPr lang="hr-HR" err="1"/>
              <a:t>Studomatu</a:t>
            </a:r>
            <a:r>
              <a:rPr lang="hr-HR"/>
              <a:t>, kroz samostojeće aplikacije se mogu izdati </a:t>
            </a:r>
            <a:r>
              <a:rPr lang="hr-HR" b="1"/>
              <a:t>samo probne potvrde </a:t>
            </a:r>
            <a:r>
              <a:rPr lang="hr-HR"/>
              <a:t>koje se dostavljaju na e-mail naveden u polju „E-mail za probne potvrde”</a:t>
            </a:r>
          </a:p>
          <a:p>
            <a:pPr lvl="1"/>
            <a:r>
              <a:rPr lang="hr-HR"/>
              <a:t>Preporuka je imati vrijednost „Da” dok god se ne završi s instalacijom i testiranjem modula za generiranje e-potvrda</a:t>
            </a:r>
          </a:p>
        </p:txBody>
      </p:sp>
    </p:spTree>
    <p:extLst>
      <p:ext uri="{BB962C8B-B14F-4D97-AF65-F5344CB8AC3E}">
        <p14:creationId xmlns:p14="http://schemas.microsoft.com/office/powerpoint/2010/main" val="186981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ABC9-AE8D-1A45-6511-421D2E70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>
                <a:latin typeface="Arial"/>
                <a:cs typeface="Arial"/>
              </a:rPr>
              <a:t>5. korak - instalacija modula za generiranje e-potvrda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AD735-1B25-8D2E-6A1D-A6DA81988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Sistemski modul koji se instalira na poslužitelj visokog učilišta</a:t>
            </a:r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Distribuira se kao zip arhiva: </a:t>
            </a:r>
            <a:r>
              <a:rPr lang="hr-HR">
                <a:latin typeface="Arial"/>
                <a:cs typeface="Arial"/>
                <a:hlinkClick r:id="rId2"/>
              </a:rPr>
              <a:t>https://wiki.srce.hr/x/vgBIAw</a:t>
            </a:r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Upute za instalaciju: </a:t>
            </a:r>
            <a:r>
              <a:rPr lang="hr-HR">
                <a:latin typeface="Arial"/>
                <a:cs typeface="Arial"/>
                <a:hlinkClick r:id="rId3"/>
              </a:rPr>
              <a:t>https://wiki.srce.hr/x/1oDRAw</a:t>
            </a:r>
            <a:endParaRPr lang="hr-HR"/>
          </a:p>
          <a:p>
            <a:pPr marL="227965" indent="-227965"/>
            <a:endParaRPr lang="hr-HR"/>
          </a:p>
          <a:p>
            <a:pPr marL="227965" indent="-227965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5884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F2CE-9F1B-90CA-C476-E2B9DD22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5. korak - preduvjeti</a:t>
            </a:r>
            <a:endParaRPr lang="hr-HR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D8D8A63-32DE-0D39-9BAA-26F3AECC0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501304"/>
              </p:ext>
            </p:extLst>
          </p:nvPr>
        </p:nvGraphicFramePr>
        <p:xfrm>
          <a:off x="838199" y="1945640"/>
          <a:ext cx="10292255" cy="3390988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180868">
                  <a:extLst>
                    <a:ext uri="{9D8B030D-6E8A-4147-A177-3AD203B41FA5}">
                      <a16:colId xmlns:a16="http://schemas.microsoft.com/office/drawing/2014/main" val="2940402138"/>
                    </a:ext>
                  </a:extLst>
                </a:gridCol>
                <a:gridCol w="8111387">
                  <a:extLst>
                    <a:ext uri="{9D8B030D-6E8A-4147-A177-3AD203B41FA5}">
                      <a16:colId xmlns:a16="http://schemas.microsoft.com/office/drawing/2014/main" val="1084008896"/>
                    </a:ext>
                  </a:extLst>
                </a:gridCol>
              </a:tblGrid>
              <a:tr h="900288">
                <a:tc>
                  <a:txBody>
                    <a:bodyPr/>
                    <a:lstStyle/>
                    <a:p>
                      <a:r>
                        <a:rPr lang="hr-HR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Operacijski sustav: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Linux (preporuka: baziran na </a:t>
                      </a:r>
                      <a:r>
                        <a:rPr lang="hr-HR" err="1"/>
                        <a:t>Debianu</a:t>
                      </a:r>
                      <a:r>
                        <a:rPr lang="hr-HR"/>
                        <a:t>, testirano na </a:t>
                      </a:r>
                      <a:r>
                        <a:rPr lang="hr-HR" err="1"/>
                        <a:t>Debian</a:t>
                      </a:r>
                      <a:r>
                        <a:rPr lang="hr-HR"/>
                        <a:t> 10 i 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663128"/>
                  </a:ext>
                </a:extLst>
              </a:tr>
              <a:tr h="527018">
                <a:tc>
                  <a:txBody>
                    <a:bodyPr/>
                    <a:lstStyle/>
                    <a:p>
                      <a:r>
                        <a:rPr lang="hr-H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Radna memorija: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min. 1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884848"/>
                  </a:ext>
                </a:extLst>
              </a:tr>
              <a:tr h="527018">
                <a:tc>
                  <a:txBody>
                    <a:bodyPr/>
                    <a:lstStyle/>
                    <a:p>
                      <a:r>
                        <a:rPr lang="hr-H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Java: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/>
                        <a:t>11 ili više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179168"/>
                  </a:ext>
                </a:extLst>
              </a:tr>
              <a:tr h="909646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Mrežni preduvjeti: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/>
                        <a:t>propušten TCP promet u IP rasponu 161.53.1.193 - 161.53.1.222</a:t>
                      </a:r>
                    </a:p>
                    <a:p>
                      <a:pPr marL="285750" marR="0" lvl="0" indent="-28575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r-HR"/>
                        <a:t>propušten lokalni port 11811 na </a:t>
                      </a:r>
                      <a:r>
                        <a:rPr lang="hr-HR" err="1"/>
                        <a:t>vatrozidu</a:t>
                      </a:r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194437"/>
                  </a:ext>
                </a:extLst>
              </a:tr>
              <a:tr h="527018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Ostalo: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/>
                        <a:t>certifikat za elektronički pečat za pravnu osobu (.p12 datoteka)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77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608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293B-A775-C6AF-8921-7778DA96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>
                <a:latin typeface="Arial"/>
                <a:cs typeface="Arial"/>
              </a:rPr>
              <a:t>Pregled i evidencija zahtjeva za izdavanje e-potvrda kroz samostojeće aplikacije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0F6DB-4CA8-E38F-B169-B167792BC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Pregled i evidencija zahtjeva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Samostojeće aplikacije:</a:t>
            </a:r>
            <a:endParaRPr lang="en-US">
              <a:latin typeface="Arial"/>
              <a:cs typeface="Arial"/>
            </a:endParaRPr>
          </a:p>
          <a:p>
            <a:pPr marL="685165" lvl="1" indent="-227965"/>
            <a:r>
              <a:rPr lang="hr-HR">
                <a:latin typeface="Arial"/>
                <a:cs typeface="Arial"/>
              </a:rPr>
              <a:t>Studiji i studenti</a:t>
            </a:r>
          </a:p>
          <a:p>
            <a:pPr marL="685165" lvl="1" indent="-227965"/>
            <a:r>
              <a:rPr lang="hr-HR">
                <a:latin typeface="Arial"/>
                <a:cs typeface="Arial"/>
              </a:rPr>
              <a:t>Poslijediplomski studiji</a:t>
            </a:r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Izbornik Potvrde, prozori:</a:t>
            </a:r>
          </a:p>
          <a:p>
            <a:pPr marL="685165" lvl="1" indent="-227965"/>
            <a:r>
              <a:rPr lang="hr-HR">
                <a:latin typeface="Arial"/>
                <a:cs typeface="Arial"/>
              </a:rPr>
              <a:t>Zahtjev za izdavanje potvrde s elektroničkim pečatom</a:t>
            </a:r>
          </a:p>
          <a:p>
            <a:pPr marL="685165" lvl="1" indent="-227965"/>
            <a:r>
              <a:rPr lang="hr-HR">
                <a:latin typeface="Arial"/>
                <a:cs typeface="Arial"/>
              </a:rPr>
              <a:t>Pregled zatraženih potvrda s elektroničkim pečatom</a:t>
            </a:r>
          </a:p>
        </p:txBody>
      </p:sp>
    </p:spTree>
    <p:extLst>
      <p:ext uri="{BB962C8B-B14F-4D97-AF65-F5344CB8AC3E}">
        <p14:creationId xmlns:p14="http://schemas.microsoft.com/office/powerpoint/2010/main" val="3371012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Zahtjev za izdavanje potvrde s elektroničkim pečatom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68" y="1340069"/>
            <a:ext cx="8668464" cy="4492184"/>
          </a:xfrm>
        </p:spPr>
      </p:pic>
    </p:spTree>
    <p:extLst>
      <p:ext uri="{BB962C8B-B14F-4D97-AF65-F5344CB8AC3E}">
        <p14:creationId xmlns:p14="http://schemas.microsoft.com/office/powerpoint/2010/main" val="2585162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Zahtjev za izdavanje potvrde s elektroničkim pečatom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Nakon unosa podataka moguće je zatražiti izradu važeće ili probne potvrde</a:t>
            </a:r>
            <a:endParaRPr lang="en-US">
              <a:latin typeface="Arial"/>
              <a:cs typeface="Arial"/>
            </a:endParaRPr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Ako je postavljeno u </a:t>
            </a:r>
            <a:r>
              <a:rPr lang="hr-HR" err="1">
                <a:latin typeface="Arial"/>
                <a:cs typeface="Arial"/>
              </a:rPr>
              <a:t>Admin</a:t>
            </a:r>
            <a:r>
              <a:rPr lang="hr-HR">
                <a:latin typeface="Arial"/>
                <a:cs typeface="Arial"/>
              </a:rPr>
              <a:t> Koordinatoru (prozor „Modul za generiranje potvrda s elektroničkim pečatom”) da se izdaju samo probne potvrde, neće biti moguće zatražiti pravu potvrdu</a:t>
            </a:r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Izdano potvrda – broj potvrda izdanih određenom studentu. </a:t>
            </a:r>
            <a:endParaRPr lang="hr-HR"/>
          </a:p>
          <a:p>
            <a:pPr marL="227965" indent="-227965"/>
            <a:endParaRPr lang="hr-HR">
              <a:latin typeface="Arial"/>
              <a:cs typeface="Arial"/>
            </a:endParaRPr>
          </a:p>
          <a:p>
            <a:pPr marL="227965" indent="-227965"/>
            <a:r>
              <a:rPr lang="hr-HR">
                <a:latin typeface="Arial"/>
                <a:cs typeface="Arial"/>
              </a:rPr>
              <a:t>Zatraženo potvrda - broj vrste potvrda koje nisu u potpunosti obrađene i nisu završile u pogrešci</a:t>
            </a:r>
          </a:p>
        </p:txBody>
      </p:sp>
    </p:spTree>
    <p:extLst>
      <p:ext uri="{BB962C8B-B14F-4D97-AF65-F5344CB8AC3E}">
        <p14:creationId xmlns:p14="http://schemas.microsoft.com/office/powerpoint/2010/main" val="1009311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Pregled zatraženih potvrda s elektroničkim pečatom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12" y="1191976"/>
            <a:ext cx="8045975" cy="4773594"/>
          </a:xfrm>
        </p:spPr>
      </p:pic>
    </p:spTree>
    <p:extLst>
      <p:ext uri="{BB962C8B-B14F-4D97-AF65-F5344CB8AC3E}">
        <p14:creationId xmlns:p14="http://schemas.microsoft.com/office/powerpoint/2010/main" val="154806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Statusi zahtjeva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62" y="1114342"/>
            <a:ext cx="7426793" cy="4865960"/>
          </a:xfrm>
        </p:spPr>
      </p:pic>
    </p:spTree>
    <p:extLst>
      <p:ext uri="{BB962C8B-B14F-4D97-AF65-F5344CB8AC3E}">
        <p14:creationId xmlns:p14="http://schemas.microsoft.com/office/powerpoint/2010/main" val="452725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Karakteristike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 dirty="0">
                <a:latin typeface="Arial"/>
                <a:cs typeface="Arial"/>
              </a:rPr>
              <a:t>Funkcionalnost uvedena početkom 2021. godine</a:t>
            </a:r>
          </a:p>
          <a:p>
            <a:pPr marL="227965" indent="-227965"/>
            <a:endParaRPr lang="hr-HR" b="1" dirty="0">
              <a:latin typeface="Arial"/>
              <a:cs typeface="Arial"/>
            </a:endParaRPr>
          </a:p>
          <a:p>
            <a:pPr marL="227965" indent="-227965"/>
            <a:r>
              <a:rPr lang="hr-HR" dirty="0">
                <a:latin typeface="Arial"/>
                <a:cs typeface="Arial"/>
              </a:rPr>
              <a:t>PDF datoteka s elektroničkim pečatom koji osigurava cjelovitost i podrijetlo datoteke</a:t>
            </a:r>
          </a:p>
          <a:p>
            <a:pPr marL="227965" indent="-227965"/>
            <a:endParaRPr lang="hr-HR" dirty="0">
              <a:latin typeface="Arial"/>
              <a:cs typeface="Arial"/>
            </a:endParaRPr>
          </a:p>
          <a:p>
            <a:pPr marL="227965" indent="-227965"/>
            <a:r>
              <a:rPr lang="hr-HR" dirty="0">
                <a:latin typeface="Arial"/>
                <a:cs typeface="Arial"/>
              </a:rPr>
              <a:t>Elektronički pečat (e-pečat) se izrađuje certifikatom za e-pečat za </a:t>
            </a:r>
            <a:r>
              <a:rPr lang="hr-HR" b="1" dirty="0">
                <a:latin typeface="Arial"/>
                <a:cs typeface="Arial"/>
              </a:rPr>
              <a:t>pravnu osobu</a:t>
            </a:r>
            <a:endParaRPr lang="hr-HR" dirty="0">
              <a:latin typeface="Arial"/>
              <a:cs typeface="Arial"/>
            </a:endParaRPr>
          </a:p>
          <a:p>
            <a:pPr marL="227965" indent="-227965"/>
            <a:endParaRPr lang="hr-HR" dirty="0">
              <a:latin typeface="Arial"/>
              <a:cs typeface="Arial"/>
            </a:endParaRPr>
          </a:p>
          <a:p>
            <a:pPr marL="227965" indent="-227965"/>
            <a:r>
              <a:rPr lang="hr-HR" dirty="0">
                <a:latin typeface="Arial"/>
                <a:cs typeface="Arial"/>
              </a:rPr>
              <a:t>Standardni izgled i sadržaj e-potvrde za sva visoka učilišta</a:t>
            </a:r>
          </a:p>
          <a:p>
            <a:pPr marL="227965" indent="-227965"/>
            <a:endParaRPr lang="hr-H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3664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F6D350-6B7F-E071-0761-D1E548A2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E-potvrde na </a:t>
            </a:r>
            <a:r>
              <a:rPr lang="hr-HR" err="1"/>
              <a:t>Studomatu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DF49D-11AD-C7DB-CDBA-2EB31F84BB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9392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E-potvrde na </a:t>
            </a:r>
            <a:r>
              <a:rPr lang="hr-HR" err="1"/>
              <a:t>Studomatu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Predavanje zahtjeva za izdavanje e-potvrde se nudi studentima nakon što se u modulu </a:t>
            </a:r>
            <a:r>
              <a:rPr lang="hr-HR" err="1"/>
              <a:t>Admin</a:t>
            </a:r>
            <a:r>
              <a:rPr lang="hr-HR"/>
              <a:t> Koordinator u prozoru „Modul za generiranje potvrda s elektroničkim pečatom” postavi vrijednost </a:t>
            </a:r>
            <a:r>
              <a:rPr lang="hr-HR" b="1"/>
              <a:t>polja „Samo probne potvrde” na Ne</a:t>
            </a:r>
          </a:p>
          <a:p>
            <a:endParaRPr lang="hr-HR" b="1"/>
          </a:p>
          <a:p>
            <a:r>
              <a:rPr lang="hr-HR"/>
              <a:t>Ako student nema evidentiranu službenu e-mail adresu dobit će obavijest o tome</a:t>
            </a:r>
          </a:p>
          <a:p>
            <a:endParaRPr lang="hr-HR"/>
          </a:p>
          <a:p>
            <a:endParaRPr lang="hr-HR" b="1"/>
          </a:p>
          <a:p>
            <a:endParaRPr lang="hr-HR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671" y="4072240"/>
            <a:ext cx="6636657" cy="206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4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Zahtjev za izdavanjem potvrda s elektroničkim pečatom</a:t>
            </a:r>
          </a:p>
        </p:txBody>
      </p:sp>
      <p:pic>
        <p:nvPicPr>
          <p:cNvPr id="7" name="Content Placeholder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99B9911-7842-D962-E51D-9FE1E8A7D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2" y="1074642"/>
            <a:ext cx="9575349" cy="5164233"/>
          </a:xfrm>
        </p:spPr>
      </p:pic>
    </p:spTree>
    <p:extLst>
      <p:ext uri="{BB962C8B-B14F-4D97-AF65-F5344CB8AC3E}">
        <p14:creationId xmlns:p14="http://schemas.microsoft.com/office/powerpoint/2010/main" val="296003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Zahtjev za izdavanjem potvrda s elektroničkim pečatom</a:t>
            </a:r>
          </a:p>
        </p:txBody>
      </p:sp>
      <p:pic>
        <p:nvPicPr>
          <p:cNvPr id="7" name="Content Placeholder 6" descr="Graphical user interface, text, application, Word&#10;&#10;Description automatically generated with medium confidence">
            <a:extLst>
              <a:ext uri="{FF2B5EF4-FFF2-40B4-BE49-F238E27FC236}">
                <a16:creationId xmlns:a16="http://schemas.microsoft.com/office/drawing/2014/main" id="{A83DB484-D1EA-A250-5722-F9AF9D5BD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2" y="1855744"/>
            <a:ext cx="11094735" cy="3146512"/>
          </a:xfrm>
        </p:spPr>
      </p:pic>
    </p:spTree>
    <p:extLst>
      <p:ext uri="{BB962C8B-B14F-4D97-AF65-F5344CB8AC3E}">
        <p14:creationId xmlns:p14="http://schemas.microsoft.com/office/powerpoint/2010/main" val="2603146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Pregled zahtjeva za izdavanje potvrda s elektroničkim pečatom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/>
              <a:t>Odabirom opcije student može pregledavati zahtjeve koji su predani za zadnju upisanu godinu</a:t>
            </a:r>
          </a:p>
          <a:p>
            <a:endParaRPr lang="hr-HR"/>
          </a:p>
          <a:p>
            <a:r>
              <a:rPr lang="hr-HR"/>
              <a:t>Student ima povratnu informaciju o stanju obrade zahtjeva</a:t>
            </a:r>
          </a:p>
          <a:p>
            <a:endParaRPr lang="hr-HR"/>
          </a:p>
          <a:p>
            <a:r>
              <a:rPr lang="hr-HR"/>
              <a:t>Student vidi sljedeće podatke vezane uz zahtjev:</a:t>
            </a:r>
          </a:p>
          <a:p>
            <a:pPr lvl="1"/>
            <a:r>
              <a:rPr lang="hr-HR"/>
              <a:t>Vrsta potvrde</a:t>
            </a:r>
          </a:p>
          <a:p>
            <a:pPr lvl="1"/>
            <a:r>
              <a:rPr lang="hr-HR"/>
              <a:t>Jezik potvrde</a:t>
            </a:r>
          </a:p>
          <a:p>
            <a:pPr lvl="1"/>
            <a:r>
              <a:rPr lang="hr-HR"/>
              <a:t>Vrijeme postavljanja zahtjeva</a:t>
            </a:r>
          </a:p>
          <a:p>
            <a:pPr lvl="1"/>
            <a:r>
              <a:rPr lang="hr-HR"/>
              <a:t>Vrijeme obrade zahtjeva</a:t>
            </a:r>
          </a:p>
          <a:p>
            <a:pPr lvl="1"/>
            <a:r>
              <a:rPr lang="hr-HR"/>
              <a:t>Status zahtjeva</a:t>
            </a:r>
          </a:p>
          <a:p>
            <a:pPr lvl="1"/>
            <a:r>
              <a:rPr lang="hr-HR"/>
              <a:t>Lokacija postavljanja zahtjeva (</a:t>
            </a:r>
            <a:r>
              <a:rPr lang="hr-HR" err="1"/>
              <a:t>Studomat</a:t>
            </a:r>
            <a:r>
              <a:rPr lang="hr-HR"/>
              <a:t> ili Referada)</a:t>
            </a:r>
          </a:p>
          <a:p>
            <a:pPr lvl="1"/>
            <a:r>
              <a:rPr lang="hr-HR"/>
              <a:t>Broj dokumenta</a:t>
            </a:r>
          </a:p>
          <a:p>
            <a:pPr lvl="1"/>
            <a:r>
              <a:rPr lang="hr-HR"/>
              <a:t>Kontrolni broj</a:t>
            </a:r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2287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/>
              <a:t>Pregled zahtjeva za izdavanje potvrda s elektroničkim pečatom</a:t>
            </a:r>
          </a:p>
        </p:txBody>
      </p:sp>
      <p:pic>
        <p:nvPicPr>
          <p:cNvPr id="7" name="Content Placeholder 6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FD6759A-0EB7-C563-DAAE-C6ED111D6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6" y="2065566"/>
            <a:ext cx="11077167" cy="2726867"/>
          </a:xfrm>
        </p:spPr>
      </p:pic>
    </p:spTree>
    <p:extLst>
      <p:ext uri="{BB962C8B-B14F-4D97-AF65-F5344CB8AC3E}">
        <p14:creationId xmlns:p14="http://schemas.microsoft.com/office/powerpoint/2010/main" val="4263640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75CA7A-541B-3B93-7236-9CAAE7552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Provjera vjerodostojnosti izdanih e-potvrda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0017A-A34F-A255-2661-300F10FC5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936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Modul za provjeru potvrda s elektroničkim pečatom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  <a:hlinkClick r:id="rId2"/>
              </a:rPr>
              <a:t>https://www.isvu.hr/provjeraepotvrda/</a:t>
            </a:r>
            <a:endParaRPr lang="hr-HR">
              <a:latin typeface="Arial"/>
              <a:cs typeface="Arial"/>
            </a:endParaRPr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Provjera nije moguća za probne (nevažeće) potvrde ili potvrde koje nisu dostavljene e-poštom studentu (koje nisu u statusu 6).</a:t>
            </a:r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Potrebno je upisati </a:t>
            </a:r>
            <a:r>
              <a:rPr lang="hr-HR" b="1">
                <a:latin typeface="Arial"/>
                <a:cs typeface="Arial"/>
              </a:rPr>
              <a:t>broj dokumenta</a:t>
            </a:r>
            <a:r>
              <a:rPr lang="hr-HR">
                <a:latin typeface="Arial"/>
                <a:cs typeface="Arial"/>
              </a:rPr>
              <a:t> i </a:t>
            </a:r>
            <a:r>
              <a:rPr lang="hr-HR" b="1">
                <a:latin typeface="Arial"/>
                <a:cs typeface="Arial"/>
              </a:rPr>
              <a:t>kontrolni broj</a:t>
            </a:r>
            <a:r>
              <a:rPr lang="hr-HR">
                <a:latin typeface="Arial"/>
                <a:cs typeface="Arial"/>
              </a:rPr>
              <a:t> koji se nalaze u zaglavlju potvrde ili na kraju potvrde.</a:t>
            </a:r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Ako je potvrda izdana pod tim podacima, korisnik će dobiti u pregledniku potvrdu u PDF obliku</a:t>
            </a:r>
          </a:p>
        </p:txBody>
      </p:sp>
    </p:spTree>
    <p:extLst>
      <p:ext uri="{BB962C8B-B14F-4D97-AF65-F5344CB8AC3E}">
        <p14:creationId xmlns:p14="http://schemas.microsoft.com/office/powerpoint/2010/main" val="3264780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Modul za provjeru potvrda s elektroničkim pečatom</a:t>
            </a:r>
            <a:endParaRPr lang="hr-HR"/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38F9E0-B3ED-0E4B-1A45-D7FDA05F5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54" y="1150938"/>
            <a:ext cx="9087292" cy="5087937"/>
          </a:xfrm>
        </p:spPr>
      </p:pic>
    </p:spTree>
    <p:extLst>
      <p:ext uri="{BB962C8B-B14F-4D97-AF65-F5344CB8AC3E}">
        <p14:creationId xmlns:p14="http://schemas.microsoft.com/office/powerpoint/2010/main" val="2145635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F10D-85D2-D1D1-CCA4-14518278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Provjera u pregledniku PDF dokumenata</a:t>
            </a:r>
          </a:p>
        </p:txBody>
      </p:sp>
      <p:pic>
        <p:nvPicPr>
          <p:cNvPr id="13" name="Content Placeholder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B8593FF-19D3-450E-D120-7189B4005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17" y="1103586"/>
            <a:ext cx="8499789" cy="5135289"/>
          </a:xfrm>
        </p:spPr>
      </p:pic>
    </p:spTree>
    <p:extLst>
      <p:ext uri="{BB962C8B-B14F-4D97-AF65-F5344CB8AC3E}">
        <p14:creationId xmlns:p14="http://schemas.microsoft.com/office/powerpoint/2010/main" val="2422292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Karakteristike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 dirty="0">
                <a:latin typeface="Arial"/>
                <a:cs typeface="Arial"/>
              </a:rPr>
              <a:t>E-potvrde se izdaju </a:t>
            </a:r>
            <a:r>
              <a:rPr lang="hr-HR" b="1" dirty="0">
                <a:latin typeface="Arial"/>
                <a:cs typeface="Arial"/>
              </a:rPr>
              <a:t>bez svrhe</a:t>
            </a:r>
            <a:endParaRPr lang="hr-HR" dirty="0">
              <a:latin typeface="Arial"/>
              <a:cs typeface="Arial"/>
            </a:endParaRPr>
          </a:p>
          <a:p>
            <a:pPr marL="227965" indent="-227965"/>
            <a:endParaRPr lang="hr-HR" dirty="0">
              <a:latin typeface="Arial"/>
              <a:cs typeface="Arial"/>
            </a:endParaRPr>
          </a:p>
          <a:p>
            <a:pPr marL="227965" indent="-227965"/>
            <a:r>
              <a:rPr lang="hr-HR" dirty="0">
                <a:latin typeface="Arial"/>
                <a:cs typeface="Arial"/>
              </a:rPr>
              <a:t>E-potvrde se dostavljaju studentima na </a:t>
            </a:r>
            <a:r>
              <a:rPr lang="hr-HR" b="1" dirty="0">
                <a:latin typeface="Arial"/>
                <a:cs typeface="Arial"/>
              </a:rPr>
              <a:t>službeni e-mail na ustanovi </a:t>
            </a:r>
            <a:endParaRPr lang="hr-HR" dirty="0">
              <a:latin typeface="Arial"/>
              <a:cs typeface="Arial"/>
            </a:endParaRPr>
          </a:p>
          <a:p>
            <a:pPr marL="227965" indent="-227965"/>
            <a:endParaRPr lang="hr-HR" dirty="0">
              <a:latin typeface="Arial"/>
              <a:cs typeface="Arial"/>
            </a:endParaRPr>
          </a:p>
          <a:p>
            <a:pPr marL="227965" indent="-227965"/>
            <a:r>
              <a:rPr lang="hr-HR" dirty="0">
                <a:latin typeface="Arial"/>
                <a:cs typeface="Arial"/>
              </a:rPr>
              <a:t>Izdane važeće e-potvrde se čuvaju u sustavu najmanje 12 mjeseci od trenutka generiranja</a:t>
            </a:r>
            <a:endParaRPr lang="en-US" dirty="0">
              <a:latin typeface="Arial"/>
              <a:cs typeface="Arial"/>
            </a:endParaRPr>
          </a:p>
          <a:p>
            <a:pPr marL="227965" indent="-227965"/>
            <a:endParaRPr lang="hr-HR" dirty="0">
              <a:latin typeface="Arial"/>
              <a:cs typeface="Arial"/>
            </a:endParaRPr>
          </a:p>
          <a:p>
            <a:pPr marL="227965" indent="-227965"/>
            <a:r>
              <a:rPr lang="hr-HR" dirty="0">
                <a:latin typeface="Arial"/>
                <a:cs typeface="Arial"/>
              </a:rPr>
              <a:t>Elektronički pečat je svojstvo datoteke koje se ne ispisuje prilikom tiska</a:t>
            </a:r>
          </a:p>
          <a:p>
            <a:pPr marL="0" indent="0">
              <a:buNone/>
            </a:pPr>
            <a:endParaRPr lang="hr-HR" b="1" dirty="0">
              <a:latin typeface="Arial"/>
              <a:cs typeface="Arial"/>
            </a:endParaRPr>
          </a:p>
          <a:p>
            <a:pPr marL="227965" indent="-227965"/>
            <a:endParaRPr lang="hr-H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8701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5385C-3A3B-E9FF-C8E6-61BEB77B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>
                <a:latin typeface="Arial"/>
                <a:cs typeface="Arial"/>
              </a:rPr>
              <a:t>Trenutno stanje, planovi i literatura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90AC1-A75A-4DE0-467E-25476F268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63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E459-4319-85F5-2AC1-3762AE28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>
                <a:latin typeface="Arial"/>
                <a:cs typeface="Arial"/>
              </a:rPr>
              <a:t>Trenutno stanje i planovi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222B3-61DE-7B1E-1043-26A6FF99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>
                <a:latin typeface="Arial"/>
                <a:cs typeface="Arial"/>
              </a:rPr>
              <a:t>21 visoko učilište aktivno koristi e-potvrde</a:t>
            </a:r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6 visokih učilišta u fazi testiranja e-potvrda</a:t>
            </a:r>
          </a:p>
          <a:p>
            <a:pPr marL="227965" indent="-227965"/>
            <a:endParaRPr lang="hr-HR"/>
          </a:p>
          <a:p>
            <a:pPr marL="227965" indent="-227965"/>
            <a:r>
              <a:rPr lang="hr-HR">
                <a:latin typeface="Arial"/>
                <a:cs typeface="Arial"/>
              </a:rPr>
              <a:t>Od 2023./2024. ispis potvrda na stari način neće biti podržan</a:t>
            </a:r>
          </a:p>
          <a:p>
            <a:pPr marL="227965" indent="-227965"/>
            <a:endParaRPr lang="hr-HR"/>
          </a:p>
          <a:p>
            <a:pPr marL="227965" indent="-227965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9490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E459-4319-85F5-2AC1-3762AE28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0">
                <a:latin typeface="Arial"/>
                <a:cs typeface="Arial"/>
              </a:rPr>
              <a:t>Literatura i daljnje čitanje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222B3-61DE-7B1E-1043-26A6FF992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HR" dirty="0">
                <a:latin typeface="Arial"/>
                <a:cs typeface="Arial"/>
              </a:rPr>
              <a:t>Uvođenje e-potvrda na visoko učilište:</a:t>
            </a:r>
          </a:p>
          <a:p>
            <a:pPr marL="685165" lvl="1" indent="-227965"/>
            <a:r>
              <a:rPr lang="hr-HR" dirty="0">
                <a:latin typeface="Arial"/>
                <a:cs typeface="Arial"/>
                <a:hlinkClick r:id="rId2"/>
              </a:rPr>
              <a:t>https://wiki.srce.hr/x/w4DRAw</a:t>
            </a:r>
            <a:endParaRPr lang="hr-HR" dirty="0"/>
          </a:p>
          <a:p>
            <a:pPr marL="227965" indent="-227965"/>
            <a:endParaRPr lang="hr-HR" dirty="0"/>
          </a:p>
          <a:p>
            <a:pPr marL="227965" indent="-227965"/>
            <a:r>
              <a:rPr lang="hr-HR">
                <a:latin typeface="Arial"/>
                <a:cs typeface="Arial"/>
              </a:rPr>
              <a:t>Instalacija modula za generiranje e-potvrda:</a:t>
            </a:r>
            <a:endParaRPr lang="hr-HR"/>
          </a:p>
          <a:p>
            <a:pPr marL="685165" lvl="1" indent="-227965"/>
            <a:r>
              <a:rPr lang="hr-HR" dirty="0">
                <a:latin typeface="Arial"/>
                <a:cs typeface="Arial"/>
                <a:hlinkClick r:id="rId3"/>
              </a:rPr>
              <a:t>https://wiki.srce.hr/x/1oDRAw</a:t>
            </a:r>
          </a:p>
          <a:p>
            <a:pPr marL="685165" lvl="1" indent="-227965"/>
            <a:endParaRPr lang="hr-HR" dirty="0"/>
          </a:p>
          <a:p>
            <a:pPr marL="227965" indent="-227965"/>
            <a:r>
              <a:rPr lang="hr-HR" dirty="0" err="1">
                <a:latin typeface="Arial"/>
                <a:cs typeface="Arial"/>
              </a:rPr>
              <a:t>Webinar</a:t>
            </a:r>
            <a:r>
              <a:rPr lang="hr-HR" dirty="0">
                <a:latin typeface="Arial"/>
                <a:cs typeface="Arial"/>
              </a:rPr>
              <a:t> E-potvrde u ISVU:</a:t>
            </a:r>
          </a:p>
          <a:p>
            <a:pPr marL="685165" lvl="1" indent="-227965"/>
            <a:r>
              <a:rPr lang="hr-HR" dirty="0">
                <a:latin typeface="Arial"/>
                <a:cs typeface="Arial"/>
                <a:hlinkClick r:id="rId4"/>
              </a:rPr>
              <a:t>https://wiki.srce.hr/x/zgD7Aw</a:t>
            </a:r>
          </a:p>
          <a:p>
            <a:pPr marL="685165" lvl="1" indent="-227965"/>
            <a:endParaRPr lang="hr-HR" dirty="0"/>
          </a:p>
          <a:p>
            <a:pPr marL="685165" lvl="1" indent="-227965"/>
            <a:endParaRPr lang="hr-HR" dirty="0"/>
          </a:p>
          <a:p>
            <a:pPr marL="227965" indent="-227965"/>
            <a:endParaRPr lang="hr-HR" dirty="0"/>
          </a:p>
          <a:p>
            <a:pPr marL="685165" lvl="1" indent="-227965"/>
            <a:endParaRPr lang="hr-HR" dirty="0"/>
          </a:p>
          <a:p>
            <a:pPr marL="227965" indent="-227965"/>
            <a:endParaRPr lang="hr-HR" dirty="0"/>
          </a:p>
          <a:p>
            <a:pPr marL="227965" indent="-227965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1855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</a:t>
            </a:r>
            <a:r>
              <a:rPr lang="hr-HR"/>
              <a:t>na pozornosti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531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30759"/>
          </a:xfrm>
        </p:spPr>
        <p:txBody>
          <a:bodyPr>
            <a:normAutofit fontScale="90000"/>
          </a:bodyPr>
          <a:lstStyle/>
          <a:p>
            <a:r>
              <a:rPr lang="hr-HR"/>
              <a:t>Prednosti e-potvrda u odnosu na tiskane potvrde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hr-BA">
                <a:latin typeface="Arial"/>
                <a:cs typeface="Arial"/>
              </a:rPr>
              <a:t>Zahtjev u bilo koje vrijeme preko </a:t>
            </a:r>
            <a:r>
              <a:rPr lang="hr-BA" err="1">
                <a:latin typeface="Arial"/>
                <a:cs typeface="Arial"/>
              </a:rPr>
              <a:t>Studomata</a:t>
            </a:r>
            <a:endParaRPr lang="hr-BA">
              <a:latin typeface="Arial"/>
              <a:cs typeface="Arial"/>
            </a:endParaRPr>
          </a:p>
          <a:p>
            <a:pPr marL="227965" indent="-227965"/>
            <a:endParaRPr lang="hr-BA"/>
          </a:p>
          <a:p>
            <a:pPr marL="227965" indent="-227965"/>
            <a:r>
              <a:rPr lang="hr-BA">
                <a:latin typeface="Arial"/>
                <a:cs typeface="Arial"/>
              </a:rPr>
              <a:t>Dostava na elektroničku poštu studenta</a:t>
            </a:r>
          </a:p>
          <a:p>
            <a:pPr marL="227965" indent="-227965"/>
            <a:endParaRPr lang="hr-BA">
              <a:latin typeface="Arial"/>
              <a:cs typeface="Arial"/>
            </a:endParaRPr>
          </a:p>
          <a:p>
            <a:pPr marL="227965" indent="-227965"/>
            <a:r>
              <a:rPr lang="hr-BA">
                <a:latin typeface="Arial"/>
                <a:cs typeface="Arial"/>
              </a:rPr>
              <a:t>Nema fizičkog dolaska po potvrdu</a:t>
            </a:r>
          </a:p>
          <a:p>
            <a:pPr marL="227965" indent="-227965"/>
            <a:endParaRPr lang="hr-BA">
              <a:latin typeface="Arial"/>
              <a:cs typeface="Arial"/>
            </a:endParaRPr>
          </a:p>
          <a:p>
            <a:pPr marL="227965" indent="-227965"/>
            <a:r>
              <a:rPr lang="hr-BA">
                <a:latin typeface="Arial"/>
                <a:cs typeface="Arial"/>
              </a:rPr>
              <a:t>Višestruko korištenje izdane potvrde</a:t>
            </a:r>
          </a:p>
          <a:p>
            <a:pPr marL="227965" indent="-227965"/>
            <a:endParaRPr lang="hr-BA">
              <a:latin typeface="Arial"/>
              <a:cs typeface="Arial"/>
            </a:endParaRPr>
          </a:p>
          <a:p>
            <a:pPr marL="227965" indent="-227965"/>
            <a:r>
              <a:rPr lang="hr-BA">
                <a:latin typeface="Arial"/>
                <a:cs typeface="Arial"/>
              </a:rPr>
              <a:t>Nema dodanog angažmana djelatnika nakon inicijalne konfiguracije</a:t>
            </a:r>
          </a:p>
        </p:txBody>
      </p:sp>
    </p:spTree>
    <p:extLst>
      <p:ext uri="{BB962C8B-B14F-4D97-AF65-F5344CB8AC3E}">
        <p14:creationId xmlns:p14="http://schemas.microsoft.com/office/powerpoint/2010/main" val="417950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Proces izdavanja e-potvrda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Student predaje zahtjev za izdavanje e-potvrde</a:t>
            </a:r>
          </a:p>
          <a:p>
            <a:endParaRPr lang="hr-HR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D76DEB47-8044-6B57-A5EC-7FC21D98B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40" y="2041856"/>
            <a:ext cx="8922237" cy="33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5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Proces izdavanja e-potvrda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Modul za generiranje e-potvrda periodički čita predane zahtjeve</a:t>
            </a:r>
          </a:p>
          <a:p>
            <a:endParaRPr lang="hr-HR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FCF3465-B017-D2AE-7689-E81A4869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04" y="2045497"/>
            <a:ext cx="8924392" cy="32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3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Proces izdavanja e-potvrda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Modul generira e-potvrdu i zapisuje ju u sustav</a:t>
            </a:r>
          </a:p>
          <a:p>
            <a:endParaRPr lang="hr-HR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4243C4D-0D2F-878A-4850-4D20BFCA3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04" y="2045497"/>
            <a:ext cx="8924392" cy="32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3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Proces izdavanja e-potvrda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Sustav šalje e-potvrdu na službeni e-mail studenta na ustanovi</a:t>
            </a:r>
          </a:p>
          <a:p>
            <a:endParaRPr lang="hr-HR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97B54C2-3776-0804-3FAF-5E05410E7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04" y="2045497"/>
            <a:ext cx="8924392" cy="329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1286</Words>
  <Application>Microsoft Office PowerPoint</Application>
  <PresentationFormat>Widescreen</PresentationFormat>
  <Paragraphs>204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E-potvrde u ISVU</vt:lpstr>
      <vt:lpstr>Sadržaj</vt:lpstr>
      <vt:lpstr>Karakteristike</vt:lpstr>
      <vt:lpstr>Karakteristike</vt:lpstr>
      <vt:lpstr>Prednosti e-potvrda u odnosu na tiskane potvrde</vt:lpstr>
      <vt:lpstr>Proces izdavanja e-potvrda</vt:lpstr>
      <vt:lpstr>Proces izdavanja e-potvrda</vt:lpstr>
      <vt:lpstr>Proces izdavanja e-potvrda</vt:lpstr>
      <vt:lpstr>Proces izdavanja e-potvrda</vt:lpstr>
      <vt:lpstr>Izgled e-potvrde</vt:lpstr>
      <vt:lpstr>Potvrde s elektroničkim pečatom</vt:lpstr>
      <vt:lpstr>Preduvjeti i konfiguracija ISVU za korištenje e-potvrda</vt:lpstr>
      <vt:lpstr>Preduvjeti</vt:lpstr>
      <vt:lpstr>Konfiguracija sustava</vt:lpstr>
      <vt:lpstr>1. korak - pregled i ažuriranje adrese elektroničke pošte studenata</vt:lpstr>
      <vt:lpstr>1. korak - pregled i ažuriranje adrese elektroničke pošte studenata</vt:lpstr>
      <vt:lpstr>2. korak - Potvrde za VU </vt:lpstr>
      <vt:lpstr>2. korak - Potvrde za VU</vt:lpstr>
      <vt:lpstr>3. korak - Parametri potvrde s elektroničkim pečatom</vt:lpstr>
      <vt:lpstr>4. korak - Modul za generiranje potvrda s elektroničkim pečatom </vt:lpstr>
      <vt:lpstr>4. korak - Modul za generiranje potvrda s elektroničkim pečatom</vt:lpstr>
      <vt:lpstr>5. korak - instalacija modula za generiranje e-potvrda</vt:lpstr>
      <vt:lpstr>5. korak - preduvjeti</vt:lpstr>
      <vt:lpstr>Pregled i evidencija zahtjeva za izdavanje e-potvrda kroz samostojeće aplikacije</vt:lpstr>
      <vt:lpstr>Pregled i evidencija zahtjeva</vt:lpstr>
      <vt:lpstr>Zahtjev za izdavanje potvrde s elektroničkim pečatom</vt:lpstr>
      <vt:lpstr>Zahtjev za izdavanje potvrde s elektroničkim pečatom</vt:lpstr>
      <vt:lpstr>Pregled zatraženih potvrda s elektroničkim pečatom</vt:lpstr>
      <vt:lpstr>Statusi zahtjeva</vt:lpstr>
      <vt:lpstr>E-potvrde na Studomatu</vt:lpstr>
      <vt:lpstr>E-potvrde na Studomatu</vt:lpstr>
      <vt:lpstr>Zahtjev za izdavanjem potvrda s elektroničkim pečatom</vt:lpstr>
      <vt:lpstr>Zahtjev za izdavanjem potvrda s elektroničkim pečatom</vt:lpstr>
      <vt:lpstr>Pregled zahtjeva za izdavanje potvrda s elektroničkim pečatom</vt:lpstr>
      <vt:lpstr>Pregled zahtjeva za izdavanje potvrda s elektroničkim pečatom</vt:lpstr>
      <vt:lpstr>Provjera vjerodostojnosti izdanih e-potvrda</vt:lpstr>
      <vt:lpstr>Modul za provjeru potvrda s elektroničkim pečatom</vt:lpstr>
      <vt:lpstr>Modul za provjeru potvrda s elektroničkim pečatom</vt:lpstr>
      <vt:lpstr>Provjera u pregledniku PDF dokumenata</vt:lpstr>
      <vt:lpstr>Trenutno stanje, planovi i literatura</vt:lpstr>
      <vt:lpstr>Trenutno stanje i planovi</vt:lpstr>
      <vt:lpstr>Literatura i daljnje čitanje</vt:lpstr>
      <vt:lpstr>Hvala na pozornosti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Kenđel</dc:creator>
  <cp:lastModifiedBy>Matija Kranjčina</cp:lastModifiedBy>
  <cp:revision>1</cp:revision>
  <cp:lastPrinted>2014-06-24T07:01:20Z</cp:lastPrinted>
  <dcterms:created xsi:type="dcterms:W3CDTF">2014-09-19T07:16:42Z</dcterms:created>
  <dcterms:modified xsi:type="dcterms:W3CDTF">2023-03-23T12:25:39Z</dcterms:modified>
</cp:coreProperties>
</file>