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9" r:id="rId1"/>
  </p:sldMasterIdLst>
  <p:notesMasterIdLst>
    <p:notesMasterId r:id="rId16"/>
  </p:notesMasterIdLst>
  <p:handoutMasterIdLst>
    <p:handoutMasterId r:id="rId17"/>
  </p:handoutMasterIdLst>
  <p:sldIdLst>
    <p:sldId id="260" r:id="rId2"/>
    <p:sldId id="733" r:id="rId3"/>
    <p:sldId id="782" r:id="rId4"/>
    <p:sldId id="727" r:id="rId5"/>
    <p:sldId id="781" r:id="rId6"/>
    <p:sldId id="715" r:id="rId7"/>
    <p:sldId id="717" r:id="rId8"/>
    <p:sldId id="773" r:id="rId9"/>
    <p:sldId id="761" r:id="rId10"/>
    <p:sldId id="722" r:id="rId11"/>
    <p:sldId id="780" r:id="rId12"/>
    <p:sldId id="779" r:id="rId13"/>
    <p:sldId id="746" r:id="rId14"/>
    <p:sldId id="265" r:id="rId15"/>
  </p:sldIdLst>
  <p:sldSz cx="12192000" cy="6858000"/>
  <p:notesSz cx="6797675" cy="9926638"/>
  <p:defaultTextStyle>
    <a:defPPr>
      <a:defRPr lang="sr-Latn-RS"/>
    </a:defPPr>
    <a:lvl1pPr marL="0" algn="l" defTabSz="91435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78" algn="l" defTabSz="91435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54" algn="l" defTabSz="91435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532" algn="l" defTabSz="91435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709" algn="l" defTabSz="91435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886" algn="l" defTabSz="91435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062" algn="l" defTabSz="91435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240" algn="l" defTabSz="91435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418" algn="l" defTabSz="91435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asmina Plavac" initials="JP" lastIdx="8" clrIdx="0">
    <p:extLst>
      <p:ext uri="{19B8F6BF-5375-455C-9EA6-DF929625EA0E}">
        <p15:presenceInfo xmlns:p15="http://schemas.microsoft.com/office/powerpoint/2012/main" userId="S::jplavac@srce.hr::dd9be982-d1c7-4f81-8672-f5192d41c347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837D"/>
    <a:srgbClr val="CC3C00"/>
    <a:srgbClr val="FF9900"/>
    <a:srgbClr val="4B2125"/>
    <a:srgbClr val="C00000"/>
    <a:srgbClr val="703238"/>
    <a:srgbClr val="001236"/>
    <a:srgbClr val="C07078"/>
    <a:srgbClr val="D2072A"/>
    <a:srgbClr val="D7182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84" autoAdjust="0"/>
    <p:restoredTop sz="88163" autoAdjust="0"/>
  </p:normalViewPr>
  <p:slideViewPr>
    <p:cSldViewPr snapToGrid="0">
      <p:cViewPr varScale="1">
        <p:scale>
          <a:sx n="144" d="100"/>
          <a:sy n="144" d="100"/>
        </p:scale>
        <p:origin x="942" y="126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111" d="100"/>
          <a:sy n="111" d="100"/>
        </p:scale>
        <p:origin x="7908" y="12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userId="b3b1335f0a3b60df" providerId="LiveId" clId="{86ECDEED-158C-4508-BD70-5DF4BD712900}"/>
    <pc:docChg chg="custSel modSld">
      <pc:chgData name="" userId="b3b1335f0a3b60df" providerId="LiveId" clId="{86ECDEED-158C-4508-BD70-5DF4BD712900}" dt="2023-03-27T10:40:16.558" v="1" actId="478"/>
      <pc:docMkLst>
        <pc:docMk/>
      </pc:docMkLst>
      <pc:sldChg chg="addSp delSp modSp">
        <pc:chgData name="" userId="b3b1335f0a3b60df" providerId="LiveId" clId="{86ECDEED-158C-4508-BD70-5DF4BD712900}" dt="2023-03-27T10:40:16.558" v="1" actId="478"/>
        <pc:sldMkLst>
          <pc:docMk/>
          <pc:sldMk cId="2596421431" sldId="773"/>
        </pc:sldMkLst>
        <pc:spChg chg="del">
          <ac:chgData name="" userId="b3b1335f0a3b60df" providerId="LiveId" clId="{86ECDEED-158C-4508-BD70-5DF4BD712900}" dt="2023-03-27T10:40:10.232" v="0" actId="478"/>
          <ac:spMkLst>
            <pc:docMk/>
            <pc:sldMk cId="2596421431" sldId="773"/>
            <ac:spMk id="4" creationId="{00000000-0000-0000-0000-000000000000}"/>
          </ac:spMkLst>
        </pc:spChg>
        <pc:spChg chg="add del mod">
          <ac:chgData name="" userId="b3b1335f0a3b60df" providerId="LiveId" clId="{86ECDEED-158C-4508-BD70-5DF4BD712900}" dt="2023-03-27T10:40:16.558" v="1" actId="478"/>
          <ac:spMkLst>
            <pc:docMk/>
            <pc:sldMk cId="2596421431" sldId="773"/>
            <ac:spMk id="6" creationId="{16F9F427-851A-4E30-90C5-E9D3F7F4FBA2}"/>
          </ac:spMkLst>
        </pc:sp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A063512-E708-4CA6-A1C4-FC324CEAC51E}" type="doc">
      <dgm:prSet loTypeId="urn:microsoft.com/office/officeart/2008/layout/CircularPictureCallout" loCatId="picture" qsTypeId="urn:microsoft.com/office/officeart/2005/8/quickstyle/simple1" qsCatId="simple" csTypeId="urn:microsoft.com/office/officeart/2005/8/colors/accent1_2" csCatId="accent1" phldr="1"/>
      <dgm:spPr/>
    </dgm:pt>
    <dgm:pt modelId="{E2CA9AFF-37C3-41EF-A1A2-23D742C7B78F}">
      <dgm:prSet phldrT="[Text]" custT="1"/>
      <dgm:spPr/>
      <dgm:t>
        <a:bodyPr/>
        <a:lstStyle/>
        <a:p>
          <a:r>
            <a:rPr lang="hr-HR" sz="800" b="1" dirty="0">
              <a:solidFill>
                <a:schemeClr val="tx1"/>
              </a:solidFill>
              <a:latin typeface="Arial Narrow" panose="020B0606020202030204" pitchFamily="34" charset="0"/>
              <a:cs typeface="Arial" panose="020B0604020202020204" pitchFamily="34" charset="0"/>
            </a:rPr>
            <a:t>HR-ZOO </a:t>
          </a:r>
          <a:br>
            <a:rPr lang="hr-HR" sz="800" b="1" dirty="0">
              <a:solidFill>
                <a:schemeClr val="tx1"/>
              </a:solidFill>
              <a:latin typeface="Arial Narrow" panose="020B0606020202030204" pitchFamily="34" charset="0"/>
              <a:cs typeface="Arial" panose="020B0604020202020204" pitchFamily="34" charset="0"/>
            </a:rPr>
          </a:br>
          <a:r>
            <a:rPr lang="hr-HR" sz="800" b="1" dirty="0">
              <a:solidFill>
                <a:schemeClr val="tx1"/>
              </a:solidFill>
              <a:latin typeface="Arial Narrow" panose="020B0606020202030204" pitchFamily="34" charset="0"/>
              <a:cs typeface="Arial" panose="020B0604020202020204" pitchFamily="34" charset="0"/>
            </a:rPr>
            <a:t>OS</a:t>
          </a:r>
          <a:endParaRPr lang="en-US" sz="800" b="1" dirty="0">
            <a:solidFill>
              <a:schemeClr val="tx1"/>
            </a:solidFill>
            <a:latin typeface="Arial Narrow" panose="020B0606020202030204" pitchFamily="34" charset="0"/>
            <a:cs typeface="Arial" panose="020B0604020202020204" pitchFamily="34" charset="0"/>
          </a:endParaRPr>
        </a:p>
      </dgm:t>
    </dgm:pt>
    <dgm:pt modelId="{D30AE68B-7CC7-4201-AA82-96C367196BAE}" type="parTrans" cxnId="{C1D3A034-01C3-4E54-BCB2-9C2F0F276485}">
      <dgm:prSet/>
      <dgm:spPr/>
      <dgm:t>
        <a:bodyPr/>
        <a:lstStyle/>
        <a:p>
          <a:endParaRPr lang="en-US"/>
        </a:p>
      </dgm:t>
    </dgm:pt>
    <dgm:pt modelId="{4FD1F883-544F-44AB-8844-E107A0F7F8FF}" type="sibTrans" cxnId="{C1D3A034-01C3-4E54-BCB2-9C2F0F276485}">
      <dgm:prSet/>
      <dgm:spPr>
        <a:solidFill>
          <a:schemeClr val="bg1"/>
        </a:solidFill>
        <a:ln w="28575">
          <a:solidFill>
            <a:srgbClr val="B04C46"/>
          </a:solidFill>
        </a:ln>
      </dgm:spPr>
      <dgm:t>
        <a:bodyPr/>
        <a:lstStyle/>
        <a:p>
          <a:endParaRPr lang="en-US"/>
        </a:p>
      </dgm:t>
    </dgm:pt>
    <dgm:pt modelId="{2359EFFD-6FF0-4D80-90D3-3C270DC12C22}" type="pres">
      <dgm:prSet presAssocID="{6A063512-E708-4CA6-A1C4-FC324CEAC51E}" presName="Name0" presStyleCnt="0">
        <dgm:presLayoutVars>
          <dgm:chMax val="7"/>
          <dgm:chPref val="7"/>
          <dgm:dir/>
        </dgm:presLayoutVars>
      </dgm:prSet>
      <dgm:spPr/>
    </dgm:pt>
    <dgm:pt modelId="{F0CCD15D-BCB5-4DF1-975A-E96B6AE27C50}" type="pres">
      <dgm:prSet presAssocID="{6A063512-E708-4CA6-A1C4-FC324CEAC51E}" presName="Name1" presStyleCnt="0"/>
      <dgm:spPr/>
    </dgm:pt>
    <dgm:pt modelId="{0B894626-5E76-47B3-9C71-E699BF37B4E1}" type="pres">
      <dgm:prSet presAssocID="{4FD1F883-544F-44AB-8844-E107A0F7F8FF}" presName="picture_1" presStyleCnt="0"/>
      <dgm:spPr/>
    </dgm:pt>
    <dgm:pt modelId="{471E1D02-AD53-4381-8E15-A3C31371B1E9}" type="pres">
      <dgm:prSet presAssocID="{4FD1F883-544F-44AB-8844-E107A0F7F8FF}" presName="pictureRepeatNode" presStyleLbl="alignImgPlace1" presStyleIdx="0" presStyleCnt="1"/>
      <dgm:spPr/>
      <dgm:t>
        <a:bodyPr/>
        <a:lstStyle/>
        <a:p>
          <a:endParaRPr lang="en-US"/>
        </a:p>
      </dgm:t>
    </dgm:pt>
    <dgm:pt modelId="{EAF45EC7-D99D-49F1-B55E-66963FA260DA}" type="pres">
      <dgm:prSet presAssocID="{E2CA9AFF-37C3-41EF-A1A2-23D742C7B78F}" presName="text_1" presStyleLbl="node1" presStyleIdx="0" presStyleCnt="0" custLinFactNeighborY="2759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E3294160-4AE9-41A4-A88C-457C633575A3}" type="presOf" srcId="{6A063512-E708-4CA6-A1C4-FC324CEAC51E}" destId="{2359EFFD-6FF0-4D80-90D3-3C270DC12C22}" srcOrd="0" destOrd="0" presId="urn:microsoft.com/office/officeart/2008/layout/CircularPictureCallout"/>
    <dgm:cxn modelId="{727539A8-634F-4204-B880-369ECAF39E55}" type="presOf" srcId="{4FD1F883-544F-44AB-8844-E107A0F7F8FF}" destId="{471E1D02-AD53-4381-8E15-A3C31371B1E9}" srcOrd="0" destOrd="0" presId="urn:microsoft.com/office/officeart/2008/layout/CircularPictureCallout"/>
    <dgm:cxn modelId="{F2493EE4-8B42-4B85-84EF-630A7580305C}" type="presOf" srcId="{E2CA9AFF-37C3-41EF-A1A2-23D742C7B78F}" destId="{EAF45EC7-D99D-49F1-B55E-66963FA260DA}" srcOrd="0" destOrd="0" presId="urn:microsoft.com/office/officeart/2008/layout/CircularPictureCallout"/>
    <dgm:cxn modelId="{C1D3A034-01C3-4E54-BCB2-9C2F0F276485}" srcId="{6A063512-E708-4CA6-A1C4-FC324CEAC51E}" destId="{E2CA9AFF-37C3-41EF-A1A2-23D742C7B78F}" srcOrd="0" destOrd="0" parTransId="{D30AE68B-7CC7-4201-AA82-96C367196BAE}" sibTransId="{4FD1F883-544F-44AB-8844-E107A0F7F8FF}"/>
    <dgm:cxn modelId="{1AE8F15C-A04A-48AF-B6E2-967FD6DC5EE0}" type="presParOf" srcId="{2359EFFD-6FF0-4D80-90D3-3C270DC12C22}" destId="{F0CCD15D-BCB5-4DF1-975A-E96B6AE27C50}" srcOrd="0" destOrd="0" presId="urn:microsoft.com/office/officeart/2008/layout/CircularPictureCallout"/>
    <dgm:cxn modelId="{728E0048-D052-47DD-8C5B-972AAF50D6AD}" type="presParOf" srcId="{F0CCD15D-BCB5-4DF1-975A-E96B6AE27C50}" destId="{0B894626-5E76-47B3-9C71-E699BF37B4E1}" srcOrd="0" destOrd="0" presId="urn:microsoft.com/office/officeart/2008/layout/CircularPictureCallout"/>
    <dgm:cxn modelId="{666CE480-DBA6-4735-A3A0-D6F77AE1B3A7}" type="presParOf" srcId="{0B894626-5E76-47B3-9C71-E699BF37B4E1}" destId="{471E1D02-AD53-4381-8E15-A3C31371B1E9}" srcOrd="0" destOrd="0" presId="urn:microsoft.com/office/officeart/2008/layout/CircularPictureCallout"/>
    <dgm:cxn modelId="{1E29B53E-37A8-4E24-B78C-19CA0F7CE477}" type="presParOf" srcId="{F0CCD15D-BCB5-4DF1-975A-E96B6AE27C50}" destId="{EAF45EC7-D99D-49F1-B55E-66963FA260DA}" srcOrd="1" destOrd="0" presId="urn:microsoft.com/office/officeart/2008/layout/CircularPictureCallou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0B2FEEE3-051E-4F28-BDE5-3F9A3E425434}" type="doc">
      <dgm:prSet loTypeId="urn:microsoft.com/office/officeart/2008/layout/CircularPictureCallout" loCatId="picture" qsTypeId="urn:microsoft.com/office/officeart/2005/8/quickstyle/simple1" qsCatId="simple" csTypeId="urn:microsoft.com/office/officeart/2005/8/colors/accent1_2" csCatId="accent1" phldr="1"/>
      <dgm:spPr/>
    </dgm:pt>
    <dgm:pt modelId="{F05C71EF-1591-482C-90CF-87D8162F330C}">
      <dgm:prSet phldrT="[Text]" custT="1"/>
      <dgm:spPr/>
      <dgm:t>
        <a:bodyPr/>
        <a:lstStyle/>
        <a:p>
          <a:r>
            <a:rPr lang="hr-HR" sz="600" b="1">
              <a:solidFill>
                <a:schemeClr val="tx1"/>
              </a:solidFill>
              <a:latin typeface="Arial Narrow" panose="020B0606020202030204" pitchFamily="34" charset="0"/>
              <a:cs typeface="Arial" panose="020B0604020202020204" pitchFamily="34" charset="0"/>
            </a:rPr>
            <a:t>ZG2</a:t>
          </a:r>
          <a:endParaRPr lang="en-US" sz="600" b="1">
            <a:solidFill>
              <a:schemeClr val="tx1"/>
            </a:solidFill>
            <a:latin typeface="Arial Narrow" panose="020B0606020202030204" pitchFamily="34" charset="0"/>
            <a:cs typeface="Arial" panose="020B0604020202020204" pitchFamily="34" charset="0"/>
          </a:endParaRPr>
        </a:p>
      </dgm:t>
    </dgm:pt>
    <dgm:pt modelId="{2579F29F-A590-4176-970A-D5B317E90F32}" type="parTrans" cxnId="{22365B4D-1C9B-4497-ABB2-45395D3E8780}">
      <dgm:prSet/>
      <dgm:spPr/>
      <dgm:t>
        <a:bodyPr/>
        <a:lstStyle/>
        <a:p>
          <a:endParaRPr lang="en-US"/>
        </a:p>
      </dgm:t>
    </dgm:pt>
    <dgm:pt modelId="{9AFEC21C-4185-4B1A-A483-13BF111EDB4A}" type="sibTrans" cxnId="{22365B4D-1C9B-4497-ABB2-45395D3E8780}">
      <dgm:prSet/>
      <dgm:spPr>
        <a:solidFill>
          <a:schemeClr val="bg1"/>
        </a:solidFill>
        <a:ln w="28575">
          <a:solidFill>
            <a:srgbClr val="B04C46"/>
          </a:solidFill>
        </a:ln>
      </dgm:spPr>
      <dgm:t>
        <a:bodyPr/>
        <a:lstStyle/>
        <a:p>
          <a:endParaRPr lang="en-US"/>
        </a:p>
      </dgm:t>
    </dgm:pt>
    <dgm:pt modelId="{F1CB89CB-B1C7-4E8D-B8EF-DD1473D92BD4}" type="pres">
      <dgm:prSet presAssocID="{0B2FEEE3-051E-4F28-BDE5-3F9A3E425434}" presName="Name0" presStyleCnt="0">
        <dgm:presLayoutVars>
          <dgm:chMax val="7"/>
          <dgm:chPref val="7"/>
          <dgm:dir/>
        </dgm:presLayoutVars>
      </dgm:prSet>
      <dgm:spPr/>
    </dgm:pt>
    <dgm:pt modelId="{19DFBBE4-5A09-4E61-9D48-651AAAC3F182}" type="pres">
      <dgm:prSet presAssocID="{0B2FEEE3-051E-4F28-BDE5-3F9A3E425434}" presName="Name1" presStyleCnt="0"/>
      <dgm:spPr/>
    </dgm:pt>
    <dgm:pt modelId="{C6D6E7D5-F38C-4A66-A041-C6F90ACCD77A}" type="pres">
      <dgm:prSet presAssocID="{9AFEC21C-4185-4B1A-A483-13BF111EDB4A}" presName="picture_1" presStyleCnt="0"/>
      <dgm:spPr/>
    </dgm:pt>
    <dgm:pt modelId="{AE6B8323-D1E3-4335-9B97-8AA0EA1C1667}" type="pres">
      <dgm:prSet presAssocID="{9AFEC21C-4185-4B1A-A483-13BF111EDB4A}" presName="pictureRepeatNode" presStyleLbl="alignImgPlace1" presStyleIdx="0" presStyleCnt="1"/>
      <dgm:spPr/>
      <dgm:t>
        <a:bodyPr/>
        <a:lstStyle/>
        <a:p>
          <a:endParaRPr lang="en-US"/>
        </a:p>
      </dgm:t>
    </dgm:pt>
    <dgm:pt modelId="{06B350A8-4110-4411-A631-45A5293D0362}" type="pres">
      <dgm:prSet presAssocID="{F05C71EF-1591-482C-90CF-87D8162F330C}" presName="text_1" presStyleLbl="node1" presStyleIdx="0" presStyleCnt="0" custScaleX="169764" custLinFactNeighborX="2704" custLinFactNeighborY="3480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CCE6133A-47CB-45B2-9B93-D1C17AA45526}" type="presOf" srcId="{F05C71EF-1591-482C-90CF-87D8162F330C}" destId="{06B350A8-4110-4411-A631-45A5293D0362}" srcOrd="0" destOrd="0" presId="urn:microsoft.com/office/officeart/2008/layout/CircularPictureCallout"/>
    <dgm:cxn modelId="{22365B4D-1C9B-4497-ABB2-45395D3E8780}" srcId="{0B2FEEE3-051E-4F28-BDE5-3F9A3E425434}" destId="{F05C71EF-1591-482C-90CF-87D8162F330C}" srcOrd="0" destOrd="0" parTransId="{2579F29F-A590-4176-970A-D5B317E90F32}" sibTransId="{9AFEC21C-4185-4B1A-A483-13BF111EDB4A}"/>
    <dgm:cxn modelId="{868319CA-BBC4-402B-BC31-EE87F6EE8BC0}" type="presOf" srcId="{0B2FEEE3-051E-4F28-BDE5-3F9A3E425434}" destId="{F1CB89CB-B1C7-4E8D-B8EF-DD1473D92BD4}" srcOrd="0" destOrd="0" presId="urn:microsoft.com/office/officeart/2008/layout/CircularPictureCallout"/>
    <dgm:cxn modelId="{195D55A2-FC0F-4522-85E2-14D80D4C2B21}" type="presOf" srcId="{9AFEC21C-4185-4B1A-A483-13BF111EDB4A}" destId="{AE6B8323-D1E3-4335-9B97-8AA0EA1C1667}" srcOrd="0" destOrd="0" presId="urn:microsoft.com/office/officeart/2008/layout/CircularPictureCallout"/>
    <dgm:cxn modelId="{B7517DD0-5CD0-42D9-A616-8327FFCFE7F4}" type="presParOf" srcId="{F1CB89CB-B1C7-4E8D-B8EF-DD1473D92BD4}" destId="{19DFBBE4-5A09-4E61-9D48-651AAAC3F182}" srcOrd="0" destOrd="0" presId="urn:microsoft.com/office/officeart/2008/layout/CircularPictureCallout"/>
    <dgm:cxn modelId="{0DF7ECEB-25F2-485C-A5F8-733A18A10EF8}" type="presParOf" srcId="{19DFBBE4-5A09-4E61-9D48-651AAAC3F182}" destId="{C6D6E7D5-F38C-4A66-A041-C6F90ACCD77A}" srcOrd="0" destOrd="0" presId="urn:microsoft.com/office/officeart/2008/layout/CircularPictureCallout"/>
    <dgm:cxn modelId="{0F2A2860-A667-49EE-9450-476CF74E1263}" type="presParOf" srcId="{C6D6E7D5-F38C-4A66-A041-C6F90ACCD77A}" destId="{AE6B8323-D1E3-4335-9B97-8AA0EA1C1667}" srcOrd="0" destOrd="0" presId="urn:microsoft.com/office/officeart/2008/layout/CircularPictureCallout"/>
    <dgm:cxn modelId="{5E3BDFB8-FBD3-4365-AA3C-42043848FA2D}" type="presParOf" srcId="{19DFBBE4-5A09-4E61-9D48-651AAAC3F182}" destId="{06B350A8-4110-4411-A631-45A5293D0362}" srcOrd="1" destOrd="0" presId="urn:microsoft.com/office/officeart/2008/layout/CircularPictureCallout"/>
  </dgm:cxnLst>
  <dgm:bg/>
  <dgm:whole/>
  <dgm:extLst>
    <a:ext uri="http://schemas.microsoft.com/office/drawing/2008/diagram">
      <dsp:dataModelExt xmlns:dsp="http://schemas.microsoft.com/office/drawing/2008/diagram" relId="rId31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52D4D31-6489-41D6-B406-0BA7E5AECE5E}" type="doc">
      <dgm:prSet loTypeId="urn:microsoft.com/office/officeart/2008/layout/CircularPictureCallout" loCatId="picture" qsTypeId="urn:microsoft.com/office/officeart/2005/8/quickstyle/simple1" qsCatId="simple" csTypeId="urn:microsoft.com/office/officeart/2005/8/colors/accent1_2" csCatId="accent1" phldr="1"/>
      <dgm:spPr/>
    </dgm:pt>
    <dgm:pt modelId="{56417C42-A4BE-4369-A675-27317DD2EB2B}">
      <dgm:prSet phldrT="[Text]" custT="1"/>
      <dgm:spPr/>
      <dgm:t>
        <a:bodyPr/>
        <a:lstStyle/>
        <a:p>
          <a:r>
            <a:rPr lang="hr-HR" sz="800" b="1" dirty="0">
              <a:solidFill>
                <a:schemeClr val="tx1"/>
              </a:solidFill>
              <a:latin typeface="Arial Narrow" panose="020B0606020202030204" pitchFamily="34" charset="0"/>
              <a:cs typeface="Arial" panose="020B0604020202020204" pitchFamily="34" charset="0"/>
            </a:rPr>
            <a:t>HR-ZOO </a:t>
          </a:r>
          <a:br>
            <a:rPr lang="hr-HR" sz="800" b="1" dirty="0">
              <a:solidFill>
                <a:schemeClr val="tx1"/>
              </a:solidFill>
              <a:latin typeface="Arial Narrow" panose="020B0606020202030204" pitchFamily="34" charset="0"/>
              <a:cs typeface="Arial" panose="020B0604020202020204" pitchFamily="34" charset="0"/>
            </a:rPr>
          </a:br>
          <a:r>
            <a:rPr lang="hr-HR" sz="800" b="1" dirty="0">
              <a:solidFill>
                <a:schemeClr val="tx1"/>
              </a:solidFill>
              <a:latin typeface="Arial Narrow" panose="020B0606020202030204" pitchFamily="34" charset="0"/>
              <a:cs typeface="Arial" panose="020B0604020202020204" pitchFamily="34" charset="0"/>
            </a:rPr>
            <a:t>ST</a:t>
          </a:r>
          <a:endParaRPr lang="en-US" sz="800" b="1" dirty="0">
            <a:solidFill>
              <a:schemeClr val="tx1"/>
            </a:solidFill>
            <a:latin typeface="Arial Narrow" panose="020B0606020202030204" pitchFamily="34" charset="0"/>
            <a:cs typeface="Arial" panose="020B0604020202020204" pitchFamily="34" charset="0"/>
          </a:endParaRPr>
        </a:p>
      </dgm:t>
    </dgm:pt>
    <dgm:pt modelId="{72534856-755D-4A63-BDCA-4D5BE1E182DE}" type="parTrans" cxnId="{5932F80C-7F23-4299-8270-8E0E70858633}">
      <dgm:prSet/>
      <dgm:spPr/>
      <dgm:t>
        <a:bodyPr/>
        <a:lstStyle/>
        <a:p>
          <a:endParaRPr lang="en-US"/>
        </a:p>
      </dgm:t>
    </dgm:pt>
    <dgm:pt modelId="{43F96E24-1AAC-4668-905D-17BB95F22FE1}" type="sibTrans" cxnId="{5932F80C-7F23-4299-8270-8E0E70858633}">
      <dgm:prSet/>
      <dgm:spPr>
        <a:solidFill>
          <a:schemeClr val="bg1"/>
        </a:solidFill>
        <a:ln w="28575">
          <a:solidFill>
            <a:srgbClr val="B04C46"/>
          </a:solidFill>
        </a:ln>
      </dgm:spPr>
      <dgm:t>
        <a:bodyPr/>
        <a:lstStyle/>
        <a:p>
          <a:endParaRPr lang="en-US"/>
        </a:p>
      </dgm:t>
    </dgm:pt>
    <dgm:pt modelId="{C228F4A4-B3F7-4892-BFC8-8ED3B7A7EECB}" type="pres">
      <dgm:prSet presAssocID="{A52D4D31-6489-41D6-B406-0BA7E5AECE5E}" presName="Name0" presStyleCnt="0">
        <dgm:presLayoutVars>
          <dgm:chMax val="7"/>
          <dgm:chPref val="7"/>
          <dgm:dir/>
        </dgm:presLayoutVars>
      </dgm:prSet>
      <dgm:spPr/>
    </dgm:pt>
    <dgm:pt modelId="{25078849-B7AC-4FBE-8830-EA8F153D8951}" type="pres">
      <dgm:prSet presAssocID="{A52D4D31-6489-41D6-B406-0BA7E5AECE5E}" presName="Name1" presStyleCnt="0"/>
      <dgm:spPr/>
    </dgm:pt>
    <dgm:pt modelId="{6BD5A7A6-7C8F-4A0D-BB59-035E7C6148A2}" type="pres">
      <dgm:prSet presAssocID="{43F96E24-1AAC-4668-905D-17BB95F22FE1}" presName="picture_1" presStyleCnt="0"/>
      <dgm:spPr/>
    </dgm:pt>
    <dgm:pt modelId="{0EAFC875-B674-4D1E-9A66-22E0AD113184}" type="pres">
      <dgm:prSet presAssocID="{43F96E24-1AAC-4668-905D-17BB95F22FE1}" presName="pictureRepeatNode" presStyleLbl="alignImgPlace1" presStyleIdx="0" presStyleCnt="1"/>
      <dgm:spPr/>
      <dgm:t>
        <a:bodyPr/>
        <a:lstStyle/>
        <a:p>
          <a:endParaRPr lang="en-US"/>
        </a:p>
      </dgm:t>
    </dgm:pt>
    <dgm:pt modelId="{7200A253-7D6A-4216-90B3-9DA8756E7120}" type="pres">
      <dgm:prSet presAssocID="{56417C42-A4BE-4369-A675-27317DD2EB2B}" presName="text_1" presStyleLbl="node1" presStyleIdx="0" presStyleCnt="0" custLinFactNeighborY="281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D14ACC18-4B78-44F8-8B2F-FCE1BAAB312D}" type="presOf" srcId="{56417C42-A4BE-4369-A675-27317DD2EB2B}" destId="{7200A253-7D6A-4216-90B3-9DA8756E7120}" srcOrd="0" destOrd="0" presId="urn:microsoft.com/office/officeart/2008/layout/CircularPictureCallout"/>
    <dgm:cxn modelId="{590FDB54-8E47-4C86-9422-88A6531F88CF}" type="presOf" srcId="{43F96E24-1AAC-4668-905D-17BB95F22FE1}" destId="{0EAFC875-B674-4D1E-9A66-22E0AD113184}" srcOrd="0" destOrd="0" presId="urn:microsoft.com/office/officeart/2008/layout/CircularPictureCallout"/>
    <dgm:cxn modelId="{C29A9963-3839-488B-913E-AB14BA116DDE}" type="presOf" srcId="{A52D4D31-6489-41D6-B406-0BA7E5AECE5E}" destId="{C228F4A4-B3F7-4892-BFC8-8ED3B7A7EECB}" srcOrd="0" destOrd="0" presId="urn:microsoft.com/office/officeart/2008/layout/CircularPictureCallout"/>
    <dgm:cxn modelId="{5932F80C-7F23-4299-8270-8E0E70858633}" srcId="{A52D4D31-6489-41D6-B406-0BA7E5AECE5E}" destId="{56417C42-A4BE-4369-A675-27317DD2EB2B}" srcOrd="0" destOrd="0" parTransId="{72534856-755D-4A63-BDCA-4D5BE1E182DE}" sibTransId="{43F96E24-1AAC-4668-905D-17BB95F22FE1}"/>
    <dgm:cxn modelId="{425DD5F3-E6AB-41FD-B06D-3A9C6D0CD072}" type="presParOf" srcId="{C228F4A4-B3F7-4892-BFC8-8ED3B7A7EECB}" destId="{25078849-B7AC-4FBE-8830-EA8F153D8951}" srcOrd="0" destOrd="0" presId="urn:microsoft.com/office/officeart/2008/layout/CircularPictureCallout"/>
    <dgm:cxn modelId="{F214B3E5-36AC-40E7-BB4A-2EF9DA20C695}" type="presParOf" srcId="{25078849-B7AC-4FBE-8830-EA8F153D8951}" destId="{6BD5A7A6-7C8F-4A0D-BB59-035E7C6148A2}" srcOrd="0" destOrd="0" presId="urn:microsoft.com/office/officeart/2008/layout/CircularPictureCallout"/>
    <dgm:cxn modelId="{770CA5AD-7EF0-4A47-A7BB-C5D828DC69AB}" type="presParOf" srcId="{6BD5A7A6-7C8F-4A0D-BB59-035E7C6148A2}" destId="{0EAFC875-B674-4D1E-9A66-22E0AD113184}" srcOrd="0" destOrd="0" presId="urn:microsoft.com/office/officeart/2008/layout/CircularPictureCallout"/>
    <dgm:cxn modelId="{D5D4910C-787E-4818-8F16-4D16CD11AA18}" type="presParOf" srcId="{25078849-B7AC-4FBE-8830-EA8F153D8951}" destId="{7200A253-7D6A-4216-90B3-9DA8756E7120}" srcOrd="1" destOrd="0" presId="urn:microsoft.com/office/officeart/2008/layout/CircularPictureCallout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6F92E6B-8E8B-4E40-92E5-621EC445D87A}" type="doc">
      <dgm:prSet loTypeId="urn:microsoft.com/office/officeart/2008/layout/CircularPictureCallout" loCatId="picture" qsTypeId="urn:microsoft.com/office/officeart/2005/8/quickstyle/simple1" qsCatId="simple" csTypeId="urn:microsoft.com/office/officeart/2005/8/colors/accent1_2" csCatId="accent1" phldr="1"/>
      <dgm:spPr/>
    </dgm:pt>
    <dgm:pt modelId="{22562309-2053-496A-A886-F292B8BE725A}">
      <dgm:prSet phldrT="[Text]" custT="1"/>
      <dgm:spPr/>
      <dgm:t>
        <a:bodyPr/>
        <a:lstStyle/>
        <a:p>
          <a:r>
            <a:rPr lang="hr-HR" sz="800" b="1" dirty="0">
              <a:solidFill>
                <a:schemeClr val="tx1"/>
              </a:solidFill>
              <a:latin typeface="Arial Narrow" panose="020B0606020202030204" pitchFamily="34" charset="0"/>
              <a:cs typeface="Arial" panose="020B0604020202020204" pitchFamily="34" charset="0"/>
            </a:rPr>
            <a:t>HR-ZOO </a:t>
          </a:r>
          <a:br>
            <a:rPr lang="hr-HR" sz="800" b="1" dirty="0">
              <a:solidFill>
                <a:schemeClr val="tx1"/>
              </a:solidFill>
              <a:latin typeface="Arial Narrow" panose="020B0606020202030204" pitchFamily="34" charset="0"/>
              <a:cs typeface="Arial" panose="020B0604020202020204" pitchFamily="34" charset="0"/>
            </a:rPr>
          </a:br>
          <a:r>
            <a:rPr lang="hr-HR" sz="800" b="1" dirty="0">
              <a:solidFill>
                <a:schemeClr val="tx1"/>
              </a:solidFill>
              <a:latin typeface="Arial Narrow" panose="020B0606020202030204" pitchFamily="34" charset="0"/>
              <a:cs typeface="Arial" panose="020B0604020202020204" pitchFamily="34" charset="0"/>
            </a:rPr>
            <a:t>RI</a:t>
          </a:r>
          <a:endParaRPr lang="en-US" sz="800" b="1" dirty="0">
            <a:solidFill>
              <a:schemeClr val="tx1"/>
            </a:solidFill>
            <a:latin typeface="Arial Narrow" panose="020B0606020202030204" pitchFamily="34" charset="0"/>
            <a:cs typeface="Arial" panose="020B0604020202020204" pitchFamily="34" charset="0"/>
          </a:endParaRPr>
        </a:p>
      </dgm:t>
    </dgm:pt>
    <dgm:pt modelId="{D35D4E38-E96D-4B5F-BF51-AD81E322917C}" type="parTrans" cxnId="{FD9853D7-DEAA-43C4-89FA-23604396F13E}">
      <dgm:prSet/>
      <dgm:spPr/>
      <dgm:t>
        <a:bodyPr/>
        <a:lstStyle/>
        <a:p>
          <a:endParaRPr lang="en-US"/>
        </a:p>
      </dgm:t>
    </dgm:pt>
    <dgm:pt modelId="{828138F6-7536-4652-9CA7-AC8D8F4828A1}" type="sibTrans" cxnId="{FD9853D7-DEAA-43C4-89FA-23604396F13E}">
      <dgm:prSet/>
      <dgm:spPr>
        <a:solidFill>
          <a:schemeClr val="bg1"/>
        </a:solidFill>
        <a:ln w="28575">
          <a:solidFill>
            <a:srgbClr val="B04C46"/>
          </a:solidFill>
        </a:ln>
      </dgm:spPr>
      <dgm:t>
        <a:bodyPr/>
        <a:lstStyle/>
        <a:p>
          <a:endParaRPr lang="en-US"/>
        </a:p>
      </dgm:t>
    </dgm:pt>
    <dgm:pt modelId="{D084342C-3EA5-4DC1-B612-719479C9F518}" type="pres">
      <dgm:prSet presAssocID="{16F92E6B-8E8B-4E40-92E5-621EC445D87A}" presName="Name0" presStyleCnt="0">
        <dgm:presLayoutVars>
          <dgm:chMax val="7"/>
          <dgm:chPref val="7"/>
          <dgm:dir/>
        </dgm:presLayoutVars>
      </dgm:prSet>
      <dgm:spPr/>
    </dgm:pt>
    <dgm:pt modelId="{E640C701-CA21-4CA2-B2CD-0C1210B8D960}" type="pres">
      <dgm:prSet presAssocID="{16F92E6B-8E8B-4E40-92E5-621EC445D87A}" presName="Name1" presStyleCnt="0"/>
      <dgm:spPr/>
    </dgm:pt>
    <dgm:pt modelId="{5F35B59B-0248-49B2-BFA3-6D63B16455CE}" type="pres">
      <dgm:prSet presAssocID="{828138F6-7536-4652-9CA7-AC8D8F4828A1}" presName="picture_1" presStyleCnt="0"/>
      <dgm:spPr/>
    </dgm:pt>
    <dgm:pt modelId="{1637911C-FAB2-4775-9EF3-AE1C60394298}" type="pres">
      <dgm:prSet presAssocID="{828138F6-7536-4652-9CA7-AC8D8F4828A1}" presName="pictureRepeatNode" presStyleLbl="alignImgPlace1" presStyleIdx="0" presStyleCnt="1"/>
      <dgm:spPr/>
      <dgm:t>
        <a:bodyPr/>
        <a:lstStyle/>
        <a:p>
          <a:endParaRPr lang="en-US"/>
        </a:p>
      </dgm:t>
    </dgm:pt>
    <dgm:pt modelId="{3BA68EBD-7F79-469E-A183-0B0AC94EA127}" type="pres">
      <dgm:prSet presAssocID="{22562309-2053-496A-A886-F292B8BE725A}" presName="text_1" presStyleLbl="node1" presStyleIdx="0" presStyleCnt="0" custScaleX="100141" custLinFactNeighborY="3102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DAD26DC8-5417-428E-B49E-AB04D61F3407}" type="presOf" srcId="{828138F6-7536-4652-9CA7-AC8D8F4828A1}" destId="{1637911C-FAB2-4775-9EF3-AE1C60394298}" srcOrd="0" destOrd="0" presId="urn:microsoft.com/office/officeart/2008/layout/CircularPictureCallout"/>
    <dgm:cxn modelId="{CCF4E695-1D47-4446-92BB-13B84EDC79A7}" type="presOf" srcId="{22562309-2053-496A-A886-F292B8BE725A}" destId="{3BA68EBD-7F79-469E-A183-0B0AC94EA127}" srcOrd="0" destOrd="0" presId="urn:microsoft.com/office/officeart/2008/layout/CircularPictureCallout"/>
    <dgm:cxn modelId="{FD9853D7-DEAA-43C4-89FA-23604396F13E}" srcId="{16F92E6B-8E8B-4E40-92E5-621EC445D87A}" destId="{22562309-2053-496A-A886-F292B8BE725A}" srcOrd="0" destOrd="0" parTransId="{D35D4E38-E96D-4B5F-BF51-AD81E322917C}" sibTransId="{828138F6-7536-4652-9CA7-AC8D8F4828A1}"/>
    <dgm:cxn modelId="{A27D15DF-EAE7-497D-89FF-8D5570291714}" type="presOf" srcId="{16F92E6B-8E8B-4E40-92E5-621EC445D87A}" destId="{D084342C-3EA5-4DC1-B612-719479C9F518}" srcOrd="0" destOrd="0" presId="urn:microsoft.com/office/officeart/2008/layout/CircularPictureCallout"/>
    <dgm:cxn modelId="{F45C1CCC-1E4E-4DD2-A958-B1396C26E0E8}" type="presParOf" srcId="{D084342C-3EA5-4DC1-B612-719479C9F518}" destId="{E640C701-CA21-4CA2-B2CD-0C1210B8D960}" srcOrd="0" destOrd="0" presId="urn:microsoft.com/office/officeart/2008/layout/CircularPictureCallout"/>
    <dgm:cxn modelId="{B356406E-B253-43B7-B028-BC541F685CB3}" type="presParOf" srcId="{E640C701-CA21-4CA2-B2CD-0C1210B8D960}" destId="{5F35B59B-0248-49B2-BFA3-6D63B16455CE}" srcOrd="0" destOrd="0" presId="urn:microsoft.com/office/officeart/2008/layout/CircularPictureCallout"/>
    <dgm:cxn modelId="{1CA0BD8E-B078-414E-B2EB-799F50A97FCF}" type="presParOf" srcId="{5F35B59B-0248-49B2-BFA3-6D63B16455CE}" destId="{1637911C-FAB2-4775-9EF3-AE1C60394298}" srcOrd="0" destOrd="0" presId="urn:microsoft.com/office/officeart/2008/layout/CircularPictureCallout"/>
    <dgm:cxn modelId="{D2F1A06A-7C1C-4BA8-9929-DB4ABDBF3ADA}" type="presParOf" srcId="{E640C701-CA21-4CA2-B2CD-0C1210B8D960}" destId="{3BA68EBD-7F79-469E-A183-0B0AC94EA127}" srcOrd="1" destOrd="0" presId="urn:microsoft.com/office/officeart/2008/layout/CircularPictureCallout"/>
  </dgm:cxnLst>
  <dgm:bg/>
  <dgm:whole/>
  <dgm:extLst>
    <a:ext uri="http://schemas.microsoft.com/office/drawing/2008/diagram">
      <dsp:dataModelExt xmlns:dsp="http://schemas.microsoft.com/office/drawing/2008/diagram" relId="rId19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0B2FEEE3-051E-4F28-BDE5-3F9A3E425434}" type="doc">
      <dgm:prSet loTypeId="urn:microsoft.com/office/officeart/2008/layout/CircularPictureCallout" loCatId="picture" qsTypeId="urn:microsoft.com/office/officeart/2005/8/quickstyle/simple1" qsCatId="simple" csTypeId="urn:microsoft.com/office/officeart/2005/8/colors/accent1_2" csCatId="accent1" phldr="1"/>
      <dgm:spPr/>
    </dgm:pt>
    <dgm:pt modelId="{F05C71EF-1591-482C-90CF-87D8162F330C}">
      <dgm:prSet phldrT="[Text]" custT="1"/>
      <dgm:spPr/>
      <dgm:t>
        <a:bodyPr/>
        <a:lstStyle/>
        <a:p>
          <a:r>
            <a:rPr lang="hr-HR" sz="800" b="1" dirty="0">
              <a:solidFill>
                <a:schemeClr val="tx1"/>
              </a:solidFill>
              <a:latin typeface="Arial Narrow" panose="020B0606020202030204" pitchFamily="34" charset="0"/>
              <a:cs typeface="Arial" panose="020B0604020202020204" pitchFamily="34" charset="0"/>
            </a:rPr>
            <a:t>HR-ZOO </a:t>
          </a:r>
          <a:br>
            <a:rPr lang="hr-HR" sz="800" b="1" dirty="0">
              <a:solidFill>
                <a:schemeClr val="tx1"/>
              </a:solidFill>
              <a:latin typeface="Arial Narrow" panose="020B0606020202030204" pitchFamily="34" charset="0"/>
              <a:cs typeface="Arial" panose="020B0604020202020204" pitchFamily="34" charset="0"/>
            </a:rPr>
          </a:br>
          <a:r>
            <a:rPr lang="hr-HR" sz="800" b="1" dirty="0">
              <a:solidFill>
                <a:schemeClr val="tx1"/>
              </a:solidFill>
              <a:latin typeface="Arial Narrow" panose="020B0606020202030204" pitchFamily="34" charset="0"/>
              <a:cs typeface="Arial" panose="020B0604020202020204" pitchFamily="34" charset="0"/>
            </a:rPr>
            <a:t>ZG1</a:t>
          </a:r>
          <a:endParaRPr lang="en-US" sz="800" b="1" dirty="0">
            <a:solidFill>
              <a:schemeClr val="tx1"/>
            </a:solidFill>
            <a:latin typeface="Arial Narrow" panose="020B0606020202030204" pitchFamily="34" charset="0"/>
            <a:cs typeface="Arial" panose="020B0604020202020204" pitchFamily="34" charset="0"/>
          </a:endParaRPr>
        </a:p>
      </dgm:t>
    </dgm:pt>
    <dgm:pt modelId="{2579F29F-A590-4176-970A-D5B317E90F32}" type="parTrans" cxnId="{22365B4D-1C9B-4497-ABB2-45395D3E8780}">
      <dgm:prSet/>
      <dgm:spPr/>
      <dgm:t>
        <a:bodyPr/>
        <a:lstStyle/>
        <a:p>
          <a:endParaRPr lang="en-US"/>
        </a:p>
      </dgm:t>
    </dgm:pt>
    <dgm:pt modelId="{9AFEC21C-4185-4B1A-A483-13BF111EDB4A}" type="sibTrans" cxnId="{22365B4D-1C9B-4497-ABB2-45395D3E8780}">
      <dgm:prSet/>
      <dgm:spPr>
        <a:solidFill>
          <a:schemeClr val="bg1"/>
        </a:solidFill>
        <a:ln w="28575">
          <a:solidFill>
            <a:srgbClr val="B04C46"/>
          </a:solidFill>
        </a:ln>
      </dgm:spPr>
      <dgm:t>
        <a:bodyPr/>
        <a:lstStyle/>
        <a:p>
          <a:endParaRPr lang="en-US"/>
        </a:p>
      </dgm:t>
    </dgm:pt>
    <dgm:pt modelId="{F1CB89CB-B1C7-4E8D-B8EF-DD1473D92BD4}" type="pres">
      <dgm:prSet presAssocID="{0B2FEEE3-051E-4F28-BDE5-3F9A3E425434}" presName="Name0" presStyleCnt="0">
        <dgm:presLayoutVars>
          <dgm:chMax val="7"/>
          <dgm:chPref val="7"/>
          <dgm:dir/>
        </dgm:presLayoutVars>
      </dgm:prSet>
      <dgm:spPr/>
    </dgm:pt>
    <dgm:pt modelId="{19DFBBE4-5A09-4E61-9D48-651AAAC3F182}" type="pres">
      <dgm:prSet presAssocID="{0B2FEEE3-051E-4F28-BDE5-3F9A3E425434}" presName="Name1" presStyleCnt="0"/>
      <dgm:spPr/>
    </dgm:pt>
    <dgm:pt modelId="{C6D6E7D5-F38C-4A66-A041-C6F90ACCD77A}" type="pres">
      <dgm:prSet presAssocID="{9AFEC21C-4185-4B1A-A483-13BF111EDB4A}" presName="picture_1" presStyleCnt="0"/>
      <dgm:spPr/>
    </dgm:pt>
    <dgm:pt modelId="{AE6B8323-D1E3-4335-9B97-8AA0EA1C1667}" type="pres">
      <dgm:prSet presAssocID="{9AFEC21C-4185-4B1A-A483-13BF111EDB4A}" presName="pictureRepeatNode" presStyleLbl="alignImgPlace1" presStyleIdx="0" presStyleCnt="1"/>
      <dgm:spPr/>
      <dgm:t>
        <a:bodyPr/>
        <a:lstStyle/>
        <a:p>
          <a:endParaRPr lang="en-US"/>
        </a:p>
      </dgm:t>
    </dgm:pt>
    <dgm:pt modelId="{06B350A8-4110-4411-A631-45A5293D0362}" type="pres">
      <dgm:prSet presAssocID="{F05C71EF-1591-482C-90CF-87D8162F330C}" presName="text_1" presStyleLbl="node1" presStyleIdx="0" presStyleCnt="0" custScaleX="169764" custLinFactNeighborX="0" custLinFactNeighborY="2676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CCE6133A-47CB-45B2-9B93-D1C17AA45526}" type="presOf" srcId="{F05C71EF-1591-482C-90CF-87D8162F330C}" destId="{06B350A8-4110-4411-A631-45A5293D0362}" srcOrd="0" destOrd="0" presId="urn:microsoft.com/office/officeart/2008/layout/CircularPictureCallout"/>
    <dgm:cxn modelId="{22365B4D-1C9B-4497-ABB2-45395D3E8780}" srcId="{0B2FEEE3-051E-4F28-BDE5-3F9A3E425434}" destId="{F05C71EF-1591-482C-90CF-87D8162F330C}" srcOrd="0" destOrd="0" parTransId="{2579F29F-A590-4176-970A-D5B317E90F32}" sibTransId="{9AFEC21C-4185-4B1A-A483-13BF111EDB4A}"/>
    <dgm:cxn modelId="{868319CA-BBC4-402B-BC31-EE87F6EE8BC0}" type="presOf" srcId="{0B2FEEE3-051E-4F28-BDE5-3F9A3E425434}" destId="{F1CB89CB-B1C7-4E8D-B8EF-DD1473D92BD4}" srcOrd="0" destOrd="0" presId="urn:microsoft.com/office/officeart/2008/layout/CircularPictureCallout"/>
    <dgm:cxn modelId="{195D55A2-FC0F-4522-85E2-14D80D4C2B21}" type="presOf" srcId="{9AFEC21C-4185-4B1A-A483-13BF111EDB4A}" destId="{AE6B8323-D1E3-4335-9B97-8AA0EA1C1667}" srcOrd="0" destOrd="0" presId="urn:microsoft.com/office/officeart/2008/layout/CircularPictureCallout"/>
    <dgm:cxn modelId="{B7517DD0-5CD0-42D9-A616-8327FFCFE7F4}" type="presParOf" srcId="{F1CB89CB-B1C7-4E8D-B8EF-DD1473D92BD4}" destId="{19DFBBE4-5A09-4E61-9D48-651AAAC3F182}" srcOrd="0" destOrd="0" presId="urn:microsoft.com/office/officeart/2008/layout/CircularPictureCallout"/>
    <dgm:cxn modelId="{0DF7ECEB-25F2-485C-A5F8-733A18A10EF8}" type="presParOf" srcId="{19DFBBE4-5A09-4E61-9D48-651AAAC3F182}" destId="{C6D6E7D5-F38C-4A66-A041-C6F90ACCD77A}" srcOrd="0" destOrd="0" presId="urn:microsoft.com/office/officeart/2008/layout/CircularPictureCallout"/>
    <dgm:cxn modelId="{0F2A2860-A667-49EE-9450-476CF74E1263}" type="presParOf" srcId="{C6D6E7D5-F38C-4A66-A041-C6F90ACCD77A}" destId="{AE6B8323-D1E3-4335-9B97-8AA0EA1C1667}" srcOrd="0" destOrd="0" presId="urn:microsoft.com/office/officeart/2008/layout/CircularPictureCallout"/>
    <dgm:cxn modelId="{5E3BDFB8-FBD3-4365-AA3C-42043848FA2D}" type="presParOf" srcId="{19DFBBE4-5A09-4E61-9D48-651AAAC3F182}" destId="{06B350A8-4110-4411-A631-45A5293D0362}" srcOrd="1" destOrd="0" presId="urn:microsoft.com/office/officeart/2008/layout/CircularPictureCallout"/>
  </dgm:cxnLst>
  <dgm:bg/>
  <dgm:whole/>
  <dgm:extLst>
    <a:ext uri="http://schemas.microsoft.com/office/drawing/2008/diagram">
      <dsp:dataModelExt xmlns:dsp="http://schemas.microsoft.com/office/drawing/2008/diagram" relId="rId25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0B2FEEE3-051E-4F28-BDE5-3F9A3E425434}" type="doc">
      <dgm:prSet loTypeId="urn:microsoft.com/office/officeart/2008/layout/CircularPictureCallout" loCatId="picture" qsTypeId="urn:microsoft.com/office/officeart/2005/8/quickstyle/simple1" qsCatId="simple" csTypeId="urn:microsoft.com/office/officeart/2005/8/colors/accent1_2" csCatId="accent1" phldr="1"/>
      <dgm:spPr/>
    </dgm:pt>
    <dgm:pt modelId="{F05C71EF-1591-482C-90CF-87D8162F330C}">
      <dgm:prSet phldrT="[Text]" custT="1"/>
      <dgm:spPr/>
      <dgm:t>
        <a:bodyPr/>
        <a:lstStyle/>
        <a:p>
          <a:r>
            <a:rPr lang="hr-HR" sz="800" b="1" dirty="0">
              <a:solidFill>
                <a:schemeClr val="tx1"/>
              </a:solidFill>
              <a:latin typeface="Arial Narrow" panose="020B0606020202030204" pitchFamily="34" charset="0"/>
              <a:cs typeface="Arial" panose="020B0604020202020204" pitchFamily="34" charset="0"/>
            </a:rPr>
            <a:t>HR-ZOO </a:t>
          </a:r>
          <a:br>
            <a:rPr lang="hr-HR" sz="800" b="1" dirty="0">
              <a:solidFill>
                <a:schemeClr val="tx1"/>
              </a:solidFill>
              <a:latin typeface="Arial Narrow" panose="020B0606020202030204" pitchFamily="34" charset="0"/>
              <a:cs typeface="Arial" panose="020B0604020202020204" pitchFamily="34" charset="0"/>
            </a:rPr>
          </a:br>
          <a:r>
            <a:rPr lang="hr-HR" sz="800" b="1" dirty="0">
              <a:solidFill>
                <a:schemeClr val="tx1"/>
              </a:solidFill>
              <a:latin typeface="Arial Narrow" panose="020B0606020202030204" pitchFamily="34" charset="0"/>
              <a:cs typeface="Arial" panose="020B0604020202020204" pitchFamily="34" charset="0"/>
            </a:rPr>
            <a:t>ZG2</a:t>
          </a:r>
          <a:endParaRPr lang="en-US" sz="800" b="1" dirty="0">
            <a:solidFill>
              <a:schemeClr val="tx1"/>
            </a:solidFill>
            <a:latin typeface="Arial Narrow" panose="020B0606020202030204" pitchFamily="34" charset="0"/>
            <a:cs typeface="Arial" panose="020B0604020202020204" pitchFamily="34" charset="0"/>
          </a:endParaRPr>
        </a:p>
      </dgm:t>
    </dgm:pt>
    <dgm:pt modelId="{2579F29F-A590-4176-970A-D5B317E90F32}" type="parTrans" cxnId="{22365B4D-1C9B-4497-ABB2-45395D3E8780}">
      <dgm:prSet/>
      <dgm:spPr/>
      <dgm:t>
        <a:bodyPr/>
        <a:lstStyle/>
        <a:p>
          <a:endParaRPr lang="en-US"/>
        </a:p>
      </dgm:t>
    </dgm:pt>
    <dgm:pt modelId="{9AFEC21C-4185-4B1A-A483-13BF111EDB4A}" type="sibTrans" cxnId="{22365B4D-1C9B-4497-ABB2-45395D3E8780}">
      <dgm:prSet/>
      <dgm:spPr>
        <a:solidFill>
          <a:schemeClr val="bg1"/>
        </a:solidFill>
        <a:ln w="28575">
          <a:solidFill>
            <a:srgbClr val="B04C46"/>
          </a:solidFill>
        </a:ln>
      </dgm:spPr>
      <dgm:t>
        <a:bodyPr/>
        <a:lstStyle/>
        <a:p>
          <a:endParaRPr lang="en-US"/>
        </a:p>
      </dgm:t>
    </dgm:pt>
    <dgm:pt modelId="{F1CB89CB-B1C7-4E8D-B8EF-DD1473D92BD4}" type="pres">
      <dgm:prSet presAssocID="{0B2FEEE3-051E-4F28-BDE5-3F9A3E425434}" presName="Name0" presStyleCnt="0">
        <dgm:presLayoutVars>
          <dgm:chMax val="7"/>
          <dgm:chPref val="7"/>
          <dgm:dir/>
        </dgm:presLayoutVars>
      </dgm:prSet>
      <dgm:spPr/>
    </dgm:pt>
    <dgm:pt modelId="{19DFBBE4-5A09-4E61-9D48-651AAAC3F182}" type="pres">
      <dgm:prSet presAssocID="{0B2FEEE3-051E-4F28-BDE5-3F9A3E425434}" presName="Name1" presStyleCnt="0"/>
      <dgm:spPr/>
    </dgm:pt>
    <dgm:pt modelId="{C6D6E7D5-F38C-4A66-A041-C6F90ACCD77A}" type="pres">
      <dgm:prSet presAssocID="{9AFEC21C-4185-4B1A-A483-13BF111EDB4A}" presName="picture_1" presStyleCnt="0"/>
      <dgm:spPr/>
    </dgm:pt>
    <dgm:pt modelId="{AE6B8323-D1E3-4335-9B97-8AA0EA1C1667}" type="pres">
      <dgm:prSet presAssocID="{9AFEC21C-4185-4B1A-A483-13BF111EDB4A}" presName="pictureRepeatNode" presStyleLbl="alignImgPlace1" presStyleIdx="0" presStyleCnt="1"/>
      <dgm:spPr/>
      <dgm:t>
        <a:bodyPr/>
        <a:lstStyle/>
        <a:p>
          <a:endParaRPr lang="en-US"/>
        </a:p>
      </dgm:t>
    </dgm:pt>
    <dgm:pt modelId="{06B350A8-4110-4411-A631-45A5293D0362}" type="pres">
      <dgm:prSet presAssocID="{F05C71EF-1591-482C-90CF-87D8162F330C}" presName="text_1" presStyleLbl="node1" presStyleIdx="0" presStyleCnt="0" custScaleX="169764" custLinFactNeighborX="2704" custLinFactNeighborY="2930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CCE6133A-47CB-45B2-9B93-D1C17AA45526}" type="presOf" srcId="{F05C71EF-1591-482C-90CF-87D8162F330C}" destId="{06B350A8-4110-4411-A631-45A5293D0362}" srcOrd="0" destOrd="0" presId="urn:microsoft.com/office/officeart/2008/layout/CircularPictureCallout"/>
    <dgm:cxn modelId="{22365B4D-1C9B-4497-ABB2-45395D3E8780}" srcId="{0B2FEEE3-051E-4F28-BDE5-3F9A3E425434}" destId="{F05C71EF-1591-482C-90CF-87D8162F330C}" srcOrd="0" destOrd="0" parTransId="{2579F29F-A590-4176-970A-D5B317E90F32}" sibTransId="{9AFEC21C-4185-4B1A-A483-13BF111EDB4A}"/>
    <dgm:cxn modelId="{868319CA-BBC4-402B-BC31-EE87F6EE8BC0}" type="presOf" srcId="{0B2FEEE3-051E-4F28-BDE5-3F9A3E425434}" destId="{F1CB89CB-B1C7-4E8D-B8EF-DD1473D92BD4}" srcOrd="0" destOrd="0" presId="urn:microsoft.com/office/officeart/2008/layout/CircularPictureCallout"/>
    <dgm:cxn modelId="{195D55A2-FC0F-4522-85E2-14D80D4C2B21}" type="presOf" srcId="{9AFEC21C-4185-4B1A-A483-13BF111EDB4A}" destId="{AE6B8323-D1E3-4335-9B97-8AA0EA1C1667}" srcOrd="0" destOrd="0" presId="urn:microsoft.com/office/officeart/2008/layout/CircularPictureCallout"/>
    <dgm:cxn modelId="{B7517DD0-5CD0-42D9-A616-8327FFCFE7F4}" type="presParOf" srcId="{F1CB89CB-B1C7-4E8D-B8EF-DD1473D92BD4}" destId="{19DFBBE4-5A09-4E61-9D48-651AAAC3F182}" srcOrd="0" destOrd="0" presId="urn:microsoft.com/office/officeart/2008/layout/CircularPictureCallout"/>
    <dgm:cxn modelId="{0DF7ECEB-25F2-485C-A5F8-733A18A10EF8}" type="presParOf" srcId="{19DFBBE4-5A09-4E61-9D48-651AAAC3F182}" destId="{C6D6E7D5-F38C-4A66-A041-C6F90ACCD77A}" srcOrd="0" destOrd="0" presId="urn:microsoft.com/office/officeart/2008/layout/CircularPictureCallout"/>
    <dgm:cxn modelId="{0F2A2860-A667-49EE-9450-476CF74E1263}" type="presParOf" srcId="{C6D6E7D5-F38C-4A66-A041-C6F90ACCD77A}" destId="{AE6B8323-D1E3-4335-9B97-8AA0EA1C1667}" srcOrd="0" destOrd="0" presId="urn:microsoft.com/office/officeart/2008/layout/CircularPictureCallout"/>
    <dgm:cxn modelId="{5E3BDFB8-FBD3-4365-AA3C-42043848FA2D}" type="presParOf" srcId="{19DFBBE4-5A09-4E61-9D48-651AAAC3F182}" destId="{06B350A8-4110-4411-A631-45A5293D0362}" srcOrd="1" destOrd="0" presId="urn:microsoft.com/office/officeart/2008/layout/CircularPictureCallout"/>
  </dgm:cxnLst>
  <dgm:bg/>
  <dgm:whole/>
  <dgm:extLst>
    <a:ext uri="http://schemas.microsoft.com/office/drawing/2008/diagram">
      <dsp:dataModelExt xmlns:dsp="http://schemas.microsoft.com/office/drawing/2008/diagram" relId="rId32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6A063512-E708-4CA6-A1C4-FC324CEAC51E}" type="doc">
      <dgm:prSet loTypeId="urn:microsoft.com/office/officeart/2008/layout/CircularPictureCallout" loCatId="picture" qsTypeId="urn:microsoft.com/office/officeart/2005/8/quickstyle/simple1" qsCatId="simple" csTypeId="urn:microsoft.com/office/officeart/2005/8/colors/accent1_2" csCatId="accent1" phldr="1"/>
      <dgm:spPr/>
    </dgm:pt>
    <dgm:pt modelId="{E2CA9AFF-37C3-41EF-A1A2-23D742C7B78F}">
      <dgm:prSet phldrT="[Text]" custT="1"/>
      <dgm:spPr/>
      <dgm:t>
        <a:bodyPr/>
        <a:lstStyle/>
        <a:p>
          <a:r>
            <a:rPr lang="hr-HR" sz="600" b="1">
              <a:solidFill>
                <a:schemeClr val="tx1"/>
              </a:solidFill>
              <a:latin typeface="Arial Narrow" panose="020B0606020202030204" pitchFamily="34" charset="0"/>
              <a:cs typeface="Arial" panose="020B0604020202020204" pitchFamily="34" charset="0"/>
            </a:rPr>
            <a:t> OS</a:t>
          </a:r>
          <a:endParaRPr lang="en-US" sz="600" b="1">
            <a:solidFill>
              <a:schemeClr val="tx1"/>
            </a:solidFill>
            <a:latin typeface="Arial Narrow" panose="020B0606020202030204" pitchFamily="34" charset="0"/>
            <a:cs typeface="Arial" panose="020B0604020202020204" pitchFamily="34" charset="0"/>
          </a:endParaRPr>
        </a:p>
      </dgm:t>
    </dgm:pt>
    <dgm:pt modelId="{D30AE68B-7CC7-4201-AA82-96C367196BAE}" type="parTrans" cxnId="{C1D3A034-01C3-4E54-BCB2-9C2F0F276485}">
      <dgm:prSet/>
      <dgm:spPr/>
      <dgm:t>
        <a:bodyPr/>
        <a:lstStyle/>
        <a:p>
          <a:endParaRPr lang="en-US"/>
        </a:p>
      </dgm:t>
    </dgm:pt>
    <dgm:pt modelId="{4FD1F883-544F-44AB-8844-E107A0F7F8FF}" type="sibTrans" cxnId="{C1D3A034-01C3-4E54-BCB2-9C2F0F276485}">
      <dgm:prSet/>
      <dgm:spPr>
        <a:solidFill>
          <a:schemeClr val="bg1"/>
        </a:solidFill>
        <a:ln w="28575">
          <a:solidFill>
            <a:srgbClr val="B04C46"/>
          </a:solidFill>
        </a:ln>
      </dgm:spPr>
      <dgm:t>
        <a:bodyPr/>
        <a:lstStyle/>
        <a:p>
          <a:endParaRPr lang="en-US"/>
        </a:p>
      </dgm:t>
    </dgm:pt>
    <dgm:pt modelId="{2359EFFD-6FF0-4D80-90D3-3C270DC12C22}" type="pres">
      <dgm:prSet presAssocID="{6A063512-E708-4CA6-A1C4-FC324CEAC51E}" presName="Name0" presStyleCnt="0">
        <dgm:presLayoutVars>
          <dgm:chMax val="7"/>
          <dgm:chPref val="7"/>
          <dgm:dir/>
        </dgm:presLayoutVars>
      </dgm:prSet>
      <dgm:spPr/>
    </dgm:pt>
    <dgm:pt modelId="{F0CCD15D-BCB5-4DF1-975A-E96B6AE27C50}" type="pres">
      <dgm:prSet presAssocID="{6A063512-E708-4CA6-A1C4-FC324CEAC51E}" presName="Name1" presStyleCnt="0"/>
      <dgm:spPr/>
    </dgm:pt>
    <dgm:pt modelId="{0B894626-5E76-47B3-9C71-E699BF37B4E1}" type="pres">
      <dgm:prSet presAssocID="{4FD1F883-544F-44AB-8844-E107A0F7F8FF}" presName="picture_1" presStyleCnt="0"/>
      <dgm:spPr/>
    </dgm:pt>
    <dgm:pt modelId="{471E1D02-AD53-4381-8E15-A3C31371B1E9}" type="pres">
      <dgm:prSet presAssocID="{4FD1F883-544F-44AB-8844-E107A0F7F8FF}" presName="pictureRepeatNode" presStyleLbl="alignImgPlace1" presStyleIdx="0" presStyleCnt="1"/>
      <dgm:spPr/>
      <dgm:t>
        <a:bodyPr/>
        <a:lstStyle/>
        <a:p>
          <a:endParaRPr lang="en-US"/>
        </a:p>
      </dgm:t>
    </dgm:pt>
    <dgm:pt modelId="{EAF45EC7-D99D-49F1-B55E-66963FA260DA}" type="pres">
      <dgm:prSet presAssocID="{E2CA9AFF-37C3-41EF-A1A2-23D742C7B78F}" presName="text_1" presStyleLbl="node1" presStyleIdx="0" presStyleCnt="0" custLinFactNeighborY="3310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E3294160-4AE9-41A4-A88C-457C633575A3}" type="presOf" srcId="{6A063512-E708-4CA6-A1C4-FC324CEAC51E}" destId="{2359EFFD-6FF0-4D80-90D3-3C270DC12C22}" srcOrd="0" destOrd="0" presId="urn:microsoft.com/office/officeart/2008/layout/CircularPictureCallout"/>
    <dgm:cxn modelId="{727539A8-634F-4204-B880-369ECAF39E55}" type="presOf" srcId="{4FD1F883-544F-44AB-8844-E107A0F7F8FF}" destId="{471E1D02-AD53-4381-8E15-A3C31371B1E9}" srcOrd="0" destOrd="0" presId="urn:microsoft.com/office/officeart/2008/layout/CircularPictureCallout"/>
    <dgm:cxn modelId="{F2493EE4-8B42-4B85-84EF-630A7580305C}" type="presOf" srcId="{E2CA9AFF-37C3-41EF-A1A2-23D742C7B78F}" destId="{EAF45EC7-D99D-49F1-B55E-66963FA260DA}" srcOrd="0" destOrd="0" presId="urn:microsoft.com/office/officeart/2008/layout/CircularPictureCallout"/>
    <dgm:cxn modelId="{C1D3A034-01C3-4E54-BCB2-9C2F0F276485}" srcId="{6A063512-E708-4CA6-A1C4-FC324CEAC51E}" destId="{E2CA9AFF-37C3-41EF-A1A2-23D742C7B78F}" srcOrd="0" destOrd="0" parTransId="{D30AE68B-7CC7-4201-AA82-96C367196BAE}" sibTransId="{4FD1F883-544F-44AB-8844-E107A0F7F8FF}"/>
    <dgm:cxn modelId="{1AE8F15C-A04A-48AF-B6E2-967FD6DC5EE0}" type="presParOf" srcId="{2359EFFD-6FF0-4D80-90D3-3C270DC12C22}" destId="{F0CCD15D-BCB5-4DF1-975A-E96B6AE27C50}" srcOrd="0" destOrd="0" presId="urn:microsoft.com/office/officeart/2008/layout/CircularPictureCallout"/>
    <dgm:cxn modelId="{728E0048-D052-47DD-8C5B-972AAF50D6AD}" type="presParOf" srcId="{F0CCD15D-BCB5-4DF1-975A-E96B6AE27C50}" destId="{0B894626-5E76-47B3-9C71-E699BF37B4E1}" srcOrd="0" destOrd="0" presId="urn:microsoft.com/office/officeart/2008/layout/CircularPictureCallout"/>
    <dgm:cxn modelId="{666CE480-DBA6-4735-A3A0-D6F77AE1B3A7}" type="presParOf" srcId="{0B894626-5E76-47B3-9C71-E699BF37B4E1}" destId="{471E1D02-AD53-4381-8E15-A3C31371B1E9}" srcOrd="0" destOrd="0" presId="urn:microsoft.com/office/officeart/2008/layout/CircularPictureCallout"/>
    <dgm:cxn modelId="{1E29B53E-37A8-4E24-B78C-19CA0F7CE477}" type="presParOf" srcId="{F0CCD15D-BCB5-4DF1-975A-E96B6AE27C50}" destId="{EAF45EC7-D99D-49F1-B55E-66963FA260DA}" srcOrd="1" destOrd="0" presId="urn:microsoft.com/office/officeart/2008/layout/CircularPictureCallout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A52D4D31-6489-41D6-B406-0BA7E5AECE5E}" type="doc">
      <dgm:prSet loTypeId="urn:microsoft.com/office/officeart/2008/layout/CircularPictureCallout" loCatId="picture" qsTypeId="urn:microsoft.com/office/officeart/2005/8/quickstyle/simple1" qsCatId="simple" csTypeId="urn:microsoft.com/office/officeart/2005/8/colors/accent1_2" csCatId="accent1" phldr="1"/>
      <dgm:spPr/>
    </dgm:pt>
    <dgm:pt modelId="{56417C42-A4BE-4369-A675-27317DD2EB2B}">
      <dgm:prSet phldrT="[Text]" custT="1"/>
      <dgm:spPr/>
      <dgm:t>
        <a:bodyPr/>
        <a:lstStyle/>
        <a:p>
          <a:r>
            <a:rPr lang="hr-HR" sz="600" b="1">
              <a:solidFill>
                <a:schemeClr val="tx1"/>
              </a:solidFill>
              <a:latin typeface="Arial Narrow" panose="020B0606020202030204" pitchFamily="34" charset="0"/>
              <a:cs typeface="Arial" panose="020B0604020202020204" pitchFamily="34" charset="0"/>
            </a:rPr>
            <a:t>ST</a:t>
          </a:r>
          <a:endParaRPr lang="en-US" sz="600" b="1">
            <a:solidFill>
              <a:schemeClr val="tx1"/>
            </a:solidFill>
            <a:latin typeface="Arial Narrow" panose="020B0606020202030204" pitchFamily="34" charset="0"/>
            <a:cs typeface="Arial" panose="020B0604020202020204" pitchFamily="34" charset="0"/>
          </a:endParaRPr>
        </a:p>
      </dgm:t>
    </dgm:pt>
    <dgm:pt modelId="{72534856-755D-4A63-BDCA-4D5BE1E182DE}" type="parTrans" cxnId="{5932F80C-7F23-4299-8270-8E0E70858633}">
      <dgm:prSet/>
      <dgm:spPr/>
      <dgm:t>
        <a:bodyPr/>
        <a:lstStyle/>
        <a:p>
          <a:endParaRPr lang="en-US"/>
        </a:p>
      </dgm:t>
    </dgm:pt>
    <dgm:pt modelId="{43F96E24-1AAC-4668-905D-17BB95F22FE1}" type="sibTrans" cxnId="{5932F80C-7F23-4299-8270-8E0E70858633}">
      <dgm:prSet/>
      <dgm:spPr>
        <a:solidFill>
          <a:schemeClr val="bg1"/>
        </a:solidFill>
        <a:ln w="28575">
          <a:solidFill>
            <a:srgbClr val="B04C46"/>
          </a:solidFill>
        </a:ln>
      </dgm:spPr>
      <dgm:t>
        <a:bodyPr/>
        <a:lstStyle/>
        <a:p>
          <a:endParaRPr lang="en-US"/>
        </a:p>
      </dgm:t>
    </dgm:pt>
    <dgm:pt modelId="{C228F4A4-B3F7-4892-BFC8-8ED3B7A7EECB}" type="pres">
      <dgm:prSet presAssocID="{A52D4D31-6489-41D6-B406-0BA7E5AECE5E}" presName="Name0" presStyleCnt="0">
        <dgm:presLayoutVars>
          <dgm:chMax val="7"/>
          <dgm:chPref val="7"/>
          <dgm:dir/>
        </dgm:presLayoutVars>
      </dgm:prSet>
      <dgm:spPr/>
    </dgm:pt>
    <dgm:pt modelId="{25078849-B7AC-4FBE-8830-EA8F153D8951}" type="pres">
      <dgm:prSet presAssocID="{A52D4D31-6489-41D6-B406-0BA7E5AECE5E}" presName="Name1" presStyleCnt="0"/>
      <dgm:spPr/>
    </dgm:pt>
    <dgm:pt modelId="{6BD5A7A6-7C8F-4A0D-BB59-035E7C6148A2}" type="pres">
      <dgm:prSet presAssocID="{43F96E24-1AAC-4668-905D-17BB95F22FE1}" presName="picture_1" presStyleCnt="0"/>
      <dgm:spPr/>
    </dgm:pt>
    <dgm:pt modelId="{0EAFC875-B674-4D1E-9A66-22E0AD113184}" type="pres">
      <dgm:prSet presAssocID="{43F96E24-1AAC-4668-905D-17BB95F22FE1}" presName="pictureRepeatNode" presStyleLbl="alignImgPlace1" presStyleIdx="0" presStyleCnt="1"/>
      <dgm:spPr/>
      <dgm:t>
        <a:bodyPr/>
        <a:lstStyle/>
        <a:p>
          <a:endParaRPr lang="en-US"/>
        </a:p>
      </dgm:t>
    </dgm:pt>
    <dgm:pt modelId="{7200A253-7D6A-4216-90B3-9DA8756E7120}" type="pres">
      <dgm:prSet presAssocID="{56417C42-A4BE-4369-A675-27317DD2EB2B}" presName="text_1" presStyleLbl="node1" presStyleIdx="0" presStyleCnt="0" custLinFactNeighborY="3771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D14ACC18-4B78-44F8-8B2F-FCE1BAAB312D}" type="presOf" srcId="{56417C42-A4BE-4369-A675-27317DD2EB2B}" destId="{7200A253-7D6A-4216-90B3-9DA8756E7120}" srcOrd="0" destOrd="0" presId="urn:microsoft.com/office/officeart/2008/layout/CircularPictureCallout"/>
    <dgm:cxn modelId="{590FDB54-8E47-4C86-9422-88A6531F88CF}" type="presOf" srcId="{43F96E24-1AAC-4668-905D-17BB95F22FE1}" destId="{0EAFC875-B674-4D1E-9A66-22E0AD113184}" srcOrd="0" destOrd="0" presId="urn:microsoft.com/office/officeart/2008/layout/CircularPictureCallout"/>
    <dgm:cxn modelId="{C29A9963-3839-488B-913E-AB14BA116DDE}" type="presOf" srcId="{A52D4D31-6489-41D6-B406-0BA7E5AECE5E}" destId="{C228F4A4-B3F7-4892-BFC8-8ED3B7A7EECB}" srcOrd="0" destOrd="0" presId="urn:microsoft.com/office/officeart/2008/layout/CircularPictureCallout"/>
    <dgm:cxn modelId="{5932F80C-7F23-4299-8270-8E0E70858633}" srcId="{A52D4D31-6489-41D6-B406-0BA7E5AECE5E}" destId="{56417C42-A4BE-4369-A675-27317DD2EB2B}" srcOrd="0" destOrd="0" parTransId="{72534856-755D-4A63-BDCA-4D5BE1E182DE}" sibTransId="{43F96E24-1AAC-4668-905D-17BB95F22FE1}"/>
    <dgm:cxn modelId="{425DD5F3-E6AB-41FD-B06D-3A9C6D0CD072}" type="presParOf" srcId="{C228F4A4-B3F7-4892-BFC8-8ED3B7A7EECB}" destId="{25078849-B7AC-4FBE-8830-EA8F153D8951}" srcOrd="0" destOrd="0" presId="urn:microsoft.com/office/officeart/2008/layout/CircularPictureCallout"/>
    <dgm:cxn modelId="{F214B3E5-36AC-40E7-BB4A-2EF9DA20C695}" type="presParOf" srcId="{25078849-B7AC-4FBE-8830-EA8F153D8951}" destId="{6BD5A7A6-7C8F-4A0D-BB59-035E7C6148A2}" srcOrd="0" destOrd="0" presId="urn:microsoft.com/office/officeart/2008/layout/CircularPictureCallout"/>
    <dgm:cxn modelId="{770CA5AD-7EF0-4A47-A7BB-C5D828DC69AB}" type="presParOf" srcId="{6BD5A7A6-7C8F-4A0D-BB59-035E7C6148A2}" destId="{0EAFC875-B674-4D1E-9A66-22E0AD113184}" srcOrd="0" destOrd="0" presId="urn:microsoft.com/office/officeart/2008/layout/CircularPictureCallout"/>
    <dgm:cxn modelId="{D5D4910C-787E-4818-8F16-4D16CD11AA18}" type="presParOf" srcId="{25078849-B7AC-4FBE-8830-EA8F153D8951}" destId="{7200A253-7D6A-4216-90B3-9DA8756E7120}" srcOrd="1" destOrd="0" presId="urn:microsoft.com/office/officeart/2008/layout/CircularPictureCallout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15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16F92E6B-8E8B-4E40-92E5-621EC445D87A}" type="doc">
      <dgm:prSet loTypeId="urn:microsoft.com/office/officeart/2008/layout/CircularPictureCallout" loCatId="picture" qsTypeId="urn:microsoft.com/office/officeart/2005/8/quickstyle/simple1" qsCatId="simple" csTypeId="urn:microsoft.com/office/officeart/2005/8/colors/accent1_2" csCatId="accent1" phldr="1"/>
      <dgm:spPr/>
    </dgm:pt>
    <dgm:pt modelId="{22562309-2053-496A-A886-F292B8BE725A}">
      <dgm:prSet phldrT="[Text]" custT="1"/>
      <dgm:spPr/>
      <dgm:t>
        <a:bodyPr/>
        <a:lstStyle/>
        <a:p>
          <a:r>
            <a:rPr lang="hr-HR" sz="600" b="1">
              <a:solidFill>
                <a:schemeClr val="tx1"/>
              </a:solidFill>
              <a:latin typeface="Arial Narrow" panose="020B0606020202030204" pitchFamily="34" charset="0"/>
              <a:cs typeface="Arial" panose="020B0604020202020204" pitchFamily="34" charset="0"/>
            </a:rPr>
            <a:t> RI</a:t>
          </a:r>
          <a:endParaRPr lang="en-US" sz="600" b="1">
            <a:solidFill>
              <a:schemeClr val="tx1"/>
            </a:solidFill>
            <a:latin typeface="Arial Narrow" panose="020B0606020202030204" pitchFamily="34" charset="0"/>
            <a:cs typeface="Arial" panose="020B0604020202020204" pitchFamily="34" charset="0"/>
          </a:endParaRPr>
        </a:p>
      </dgm:t>
    </dgm:pt>
    <dgm:pt modelId="{D35D4E38-E96D-4B5F-BF51-AD81E322917C}" type="parTrans" cxnId="{FD9853D7-DEAA-43C4-89FA-23604396F13E}">
      <dgm:prSet/>
      <dgm:spPr/>
      <dgm:t>
        <a:bodyPr/>
        <a:lstStyle/>
        <a:p>
          <a:endParaRPr lang="en-US"/>
        </a:p>
      </dgm:t>
    </dgm:pt>
    <dgm:pt modelId="{828138F6-7536-4652-9CA7-AC8D8F4828A1}" type="sibTrans" cxnId="{FD9853D7-DEAA-43C4-89FA-23604396F13E}">
      <dgm:prSet/>
      <dgm:spPr>
        <a:solidFill>
          <a:schemeClr val="bg1"/>
        </a:solidFill>
        <a:ln w="28575">
          <a:solidFill>
            <a:srgbClr val="B04C46"/>
          </a:solidFill>
        </a:ln>
      </dgm:spPr>
      <dgm:t>
        <a:bodyPr/>
        <a:lstStyle/>
        <a:p>
          <a:endParaRPr lang="en-US"/>
        </a:p>
      </dgm:t>
    </dgm:pt>
    <dgm:pt modelId="{D084342C-3EA5-4DC1-B612-719479C9F518}" type="pres">
      <dgm:prSet presAssocID="{16F92E6B-8E8B-4E40-92E5-621EC445D87A}" presName="Name0" presStyleCnt="0">
        <dgm:presLayoutVars>
          <dgm:chMax val="7"/>
          <dgm:chPref val="7"/>
          <dgm:dir/>
        </dgm:presLayoutVars>
      </dgm:prSet>
      <dgm:spPr/>
    </dgm:pt>
    <dgm:pt modelId="{E640C701-CA21-4CA2-B2CD-0C1210B8D960}" type="pres">
      <dgm:prSet presAssocID="{16F92E6B-8E8B-4E40-92E5-621EC445D87A}" presName="Name1" presStyleCnt="0"/>
      <dgm:spPr/>
    </dgm:pt>
    <dgm:pt modelId="{5F35B59B-0248-49B2-BFA3-6D63B16455CE}" type="pres">
      <dgm:prSet presAssocID="{828138F6-7536-4652-9CA7-AC8D8F4828A1}" presName="picture_1" presStyleCnt="0"/>
      <dgm:spPr/>
    </dgm:pt>
    <dgm:pt modelId="{1637911C-FAB2-4775-9EF3-AE1C60394298}" type="pres">
      <dgm:prSet presAssocID="{828138F6-7536-4652-9CA7-AC8D8F4828A1}" presName="pictureRepeatNode" presStyleLbl="alignImgPlace1" presStyleIdx="0" presStyleCnt="1"/>
      <dgm:spPr/>
      <dgm:t>
        <a:bodyPr/>
        <a:lstStyle/>
        <a:p>
          <a:endParaRPr lang="en-US"/>
        </a:p>
      </dgm:t>
    </dgm:pt>
    <dgm:pt modelId="{3BA68EBD-7F79-469E-A183-0B0AC94EA127}" type="pres">
      <dgm:prSet presAssocID="{22562309-2053-496A-A886-F292B8BE725A}" presName="text_1" presStyleLbl="node1" presStyleIdx="0" presStyleCnt="0" custScaleX="100141" custLinFactNeighborY="3744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DAD26DC8-5417-428E-B49E-AB04D61F3407}" type="presOf" srcId="{828138F6-7536-4652-9CA7-AC8D8F4828A1}" destId="{1637911C-FAB2-4775-9EF3-AE1C60394298}" srcOrd="0" destOrd="0" presId="urn:microsoft.com/office/officeart/2008/layout/CircularPictureCallout"/>
    <dgm:cxn modelId="{CCF4E695-1D47-4446-92BB-13B84EDC79A7}" type="presOf" srcId="{22562309-2053-496A-A886-F292B8BE725A}" destId="{3BA68EBD-7F79-469E-A183-0B0AC94EA127}" srcOrd="0" destOrd="0" presId="urn:microsoft.com/office/officeart/2008/layout/CircularPictureCallout"/>
    <dgm:cxn modelId="{FD9853D7-DEAA-43C4-89FA-23604396F13E}" srcId="{16F92E6B-8E8B-4E40-92E5-621EC445D87A}" destId="{22562309-2053-496A-A886-F292B8BE725A}" srcOrd="0" destOrd="0" parTransId="{D35D4E38-E96D-4B5F-BF51-AD81E322917C}" sibTransId="{828138F6-7536-4652-9CA7-AC8D8F4828A1}"/>
    <dgm:cxn modelId="{A27D15DF-EAE7-497D-89FF-8D5570291714}" type="presOf" srcId="{16F92E6B-8E8B-4E40-92E5-621EC445D87A}" destId="{D084342C-3EA5-4DC1-B612-719479C9F518}" srcOrd="0" destOrd="0" presId="urn:microsoft.com/office/officeart/2008/layout/CircularPictureCallout"/>
    <dgm:cxn modelId="{F45C1CCC-1E4E-4DD2-A958-B1396C26E0E8}" type="presParOf" srcId="{D084342C-3EA5-4DC1-B612-719479C9F518}" destId="{E640C701-CA21-4CA2-B2CD-0C1210B8D960}" srcOrd="0" destOrd="0" presId="urn:microsoft.com/office/officeart/2008/layout/CircularPictureCallout"/>
    <dgm:cxn modelId="{B356406E-B253-43B7-B028-BC541F685CB3}" type="presParOf" srcId="{E640C701-CA21-4CA2-B2CD-0C1210B8D960}" destId="{5F35B59B-0248-49B2-BFA3-6D63B16455CE}" srcOrd="0" destOrd="0" presId="urn:microsoft.com/office/officeart/2008/layout/CircularPictureCallout"/>
    <dgm:cxn modelId="{1CA0BD8E-B078-414E-B2EB-799F50A97FCF}" type="presParOf" srcId="{5F35B59B-0248-49B2-BFA3-6D63B16455CE}" destId="{1637911C-FAB2-4775-9EF3-AE1C60394298}" srcOrd="0" destOrd="0" presId="urn:microsoft.com/office/officeart/2008/layout/CircularPictureCallout"/>
    <dgm:cxn modelId="{D2F1A06A-7C1C-4BA8-9929-DB4ABDBF3ADA}" type="presParOf" srcId="{E640C701-CA21-4CA2-B2CD-0C1210B8D960}" destId="{3BA68EBD-7F79-469E-A183-0B0AC94EA127}" srcOrd="1" destOrd="0" presId="urn:microsoft.com/office/officeart/2008/layout/CircularPictureCallout"/>
  </dgm:cxnLst>
  <dgm:bg/>
  <dgm:whole/>
  <dgm:extLst>
    <a:ext uri="http://schemas.microsoft.com/office/drawing/2008/diagram">
      <dsp:dataModelExt xmlns:dsp="http://schemas.microsoft.com/office/drawing/2008/diagram" relId="rId20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0B2FEEE3-051E-4F28-BDE5-3F9A3E425434}" type="doc">
      <dgm:prSet loTypeId="urn:microsoft.com/office/officeart/2008/layout/CircularPictureCallout" loCatId="picture" qsTypeId="urn:microsoft.com/office/officeart/2005/8/quickstyle/simple1" qsCatId="simple" csTypeId="urn:microsoft.com/office/officeart/2005/8/colors/accent1_2" csCatId="accent1" phldr="1"/>
      <dgm:spPr/>
    </dgm:pt>
    <dgm:pt modelId="{F05C71EF-1591-482C-90CF-87D8162F330C}">
      <dgm:prSet phldrT="[Text]" custT="1"/>
      <dgm:spPr/>
      <dgm:t>
        <a:bodyPr/>
        <a:lstStyle/>
        <a:p>
          <a:r>
            <a:rPr lang="hr-HR" sz="600" b="1">
              <a:solidFill>
                <a:schemeClr val="tx1"/>
              </a:solidFill>
              <a:latin typeface="Arial Narrow" panose="020B0606020202030204" pitchFamily="34" charset="0"/>
              <a:cs typeface="Arial" panose="020B0604020202020204" pitchFamily="34" charset="0"/>
            </a:rPr>
            <a:t>ZG1</a:t>
          </a:r>
          <a:endParaRPr lang="en-US" sz="600" b="1">
            <a:solidFill>
              <a:schemeClr val="tx1"/>
            </a:solidFill>
            <a:latin typeface="Arial Narrow" panose="020B0606020202030204" pitchFamily="34" charset="0"/>
            <a:cs typeface="Arial" panose="020B0604020202020204" pitchFamily="34" charset="0"/>
          </a:endParaRPr>
        </a:p>
      </dgm:t>
    </dgm:pt>
    <dgm:pt modelId="{9AFEC21C-4185-4B1A-A483-13BF111EDB4A}" type="sibTrans" cxnId="{22365B4D-1C9B-4497-ABB2-45395D3E8780}">
      <dgm:prSet/>
      <dgm:spPr>
        <a:solidFill>
          <a:schemeClr val="bg1"/>
        </a:solidFill>
        <a:ln w="28575">
          <a:solidFill>
            <a:srgbClr val="B04C46"/>
          </a:solidFill>
        </a:ln>
      </dgm:spPr>
      <dgm:t>
        <a:bodyPr/>
        <a:lstStyle/>
        <a:p>
          <a:endParaRPr lang="en-US"/>
        </a:p>
      </dgm:t>
    </dgm:pt>
    <dgm:pt modelId="{2579F29F-A590-4176-970A-D5B317E90F32}" type="parTrans" cxnId="{22365B4D-1C9B-4497-ABB2-45395D3E8780}">
      <dgm:prSet/>
      <dgm:spPr/>
      <dgm:t>
        <a:bodyPr/>
        <a:lstStyle/>
        <a:p>
          <a:endParaRPr lang="en-US"/>
        </a:p>
      </dgm:t>
    </dgm:pt>
    <dgm:pt modelId="{F1CB89CB-B1C7-4E8D-B8EF-DD1473D92BD4}" type="pres">
      <dgm:prSet presAssocID="{0B2FEEE3-051E-4F28-BDE5-3F9A3E425434}" presName="Name0" presStyleCnt="0">
        <dgm:presLayoutVars>
          <dgm:chMax val="7"/>
          <dgm:chPref val="7"/>
          <dgm:dir/>
        </dgm:presLayoutVars>
      </dgm:prSet>
      <dgm:spPr/>
    </dgm:pt>
    <dgm:pt modelId="{19DFBBE4-5A09-4E61-9D48-651AAAC3F182}" type="pres">
      <dgm:prSet presAssocID="{0B2FEEE3-051E-4F28-BDE5-3F9A3E425434}" presName="Name1" presStyleCnt="0"/>
      <dgm:spPr/>
    </dgm:pt>
    <dgm:pt modelId="{C6D6E7D5-F38C-4A66-A041-C6F90ACCD77A}" type="pres">
      <dgm:prSet presAssocID="{9AFEC21C-4185-4B1A-A483-13BF111EDB4A}" presName="picture_1" presStyleCnt="0"/>
      <dgm:spPr/>
    </dgm:pt>
    <dgm:pt modelId="{AE6B8323-D1E3-4335-9B97-8AA0EA1C1667}" type="pres">
      <dgm:prSet presAssocID="{9AFEC21C-4185-4B1A-A483-13BF111EDB4A}" presName="pictureRepeatNode" presStyleLbl="alignImgPlace1" presStyleIdx="0" presStyleCnt="1"/>
      <dgm:spPr/>
      <dgm:t>
        <a:bodyPr/>
        <a:lstStyle/>
        <a:p>
          <a:endParaRPr lang="en-US"/>
        </a:p>
      </dgm:t>
    </dgm:pt>
    <dgm:pt modelId="{06B350A8-4110-4411-A631-45A5293D0362}" type="pres">
      <dgm:prSet presAssocID="{F05C71EF-1591-482C-90CF-87D8162F330C}" presName="text_1" presStyleLbl="node1" presStyleIdx="0" presStyleCnt="0" custScaleX="169764" custLinFactNeighborY="3637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CCE6133A-47CB-45B2-9B93-D1C17AA45526}" type="presOf" srcId="{F05C71EF-1591-482C-90CF-87D8162F330C}" destId="{06B350A8-4110-4411-A631-45A5293D0362}" srcOrd="0" destOrd="0" presId="urn:microsoft.com/office/officeart/2008/layout/CircularPictureCallout"/>
    <dgm:cxn modelId="{22365B4D-1C9B-4497-ABB2-45395D3E8780}" srcId="{0B2FEEE3-051E-4F28-BDE5-3F9A3E425434}" destId="{F05C71EF-1591-482C-90CF-87D8162F330C}" srcOrd="0" destOrd="0" parTransId="{2579F29F-A590-4176-970A-D5B317E90F32}" sibTransId="{9AFEC21C-4185-4B1A-A483-13BF111EDB4A}"/>
    <dgm:cxn modelId="{868319CA-BBC4-402B-BC31-EE87F6EE8BC0}" type="presOf" srcId="{0B2FEEE3-051E-4F28-BDE5-3F9A3E425434}" destId="{F1CB89CB-B1C7-4E8D-B8EF-DD1473D92BD4}" srcOrd="0" destOrd="0" presId="urn:microsoft.com/office/officeart/2008/layout/CircularPictureCallout"/>
    <dgm:cxn modelId="{195D55A2-FC0F-4522-85E2-14D80D4C2B21}" type="presOf" srcId="{9AFEC21C-4185-4B1A-A483-13BF111EDB4A}" destId="{AE6B8323-D1E3-4335-9B97-8AA0EA1C1667}" srcOrd="0" destOrd="0" presId="urn:microsoft.com/office/officeart/2008/layout/CircularPictureCallout"/>
    <dgm:cxn modelId="{B7517DD0-5CD0-42D9-A616-8327FFCFE7F4}" type="presParOf" srcId="{F1CB89CB-B1C7-4E8D-B8EF-DD1473D92BD4}" destId="{19DFBBE4-5A09-4E61-9D48-651AAAC3F182}" srcOrd="0" destOrd="0" presId="urn:microsoft.com/office/officeart/2008/layout/CircularPictureCallout"/>
    <dgm:cxn modelId="{0DF7ECEB-25F2-485C-A5F8-733A18A10EF8}" type="presParOf" srcId="{19DFBBE4-5A09-4E61-9D48-651AAAC3F182}" destId="{C6D6E7D5-F38C-4A66-A041-C6F90ACCD77A}" srcOrd="0" destOrd="0" presId="urn:microsoft.com/office/officeart/2008/layout/CircularPictureCallout"/>
    <dgm:cxn modelId="{0F2A2860-A667-49EE-9450-476CF74E1263}" type="presParOf" srcId="{C6D6E7D5-F38C-4A66-A041-C6F90ACCD77A}" destId="{AE6B8323-D1E3-4335-9B97-8AA0EA1C1667}" srcOrd="0" destOrd="0" presId="urn:microsoft.com/office/officeart/2008/layout/CircularPictureCallout"/>
    <dgm:cxn modelId="{5E3BDFB8-FBD3-4365-AA3C-42043848FA2D}" type="presParOf" srcId="{19DFBBE4-5A09-4E61-9D48-651AAAC3F182}" destId="{06B350A8-4110-4411-A631-45A5293D0362}" srcOrd="1" destOrd="0" presId="urn:microsoft.com/office/officeart/2008/layout/CircularPictureCallout"/>
  </dgm:cxnLst>
  <dgm:bg/>
  <dgm:whole/>
  <dgm:extLst>
    <a:ext uri="http://schemas.microsoft.com/office/drawing/2008/diagram">
      <dsp:dataModelExt xmlns:dsp="http://schemas.microsoft.com/office/drawing/2008/diagram" relId="rId2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71E1D02-AD53-4381-8E15-A3C31371B1E9}">
      <dsp:nvSpPr>
        <dsp:cNvPr id="0" name=""/>
        <dsp:cNvSpPr/>
      </dsp:nvSpPr>
      <dsp:spPr>
        <a:xfrm>
          <a:off x="300797" y="46934"/>
          <a:ext cx="601595" cy="601595"/>
        </a:xfrm>
        <a:prstGeom prst="ellipse">
          <a:avLst/>
        </a:prstGeom>
        <a:solidFill>
          <a:schemeClr val="bg1"/>
        </a:solidFill>
        <a:ln w="28575" cap="flat" cmpd="sng" algn="ctr">
          <a:solidFill>
            <a:srgbClr val="B04C46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AF45EC7-D99D-49F1-B55E-66963FA260DA}">
      <dsp:nvSpPr>
        <dsp:cNvPr id="0" name=""/>
        <dsp:cNvSpPr/>
      </dsp:nvSpPr>
      <dsp:spPr>
        <a:xfrm>
          <a:off x="409084" y="421166"/>
          <a:ext cx="385021" cy="198526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800" b="1" kern="1200" dirty="0">
              <a:solidFill>
                <a:schemeClr val="tx1"/>
              </a:solidFill>
              <a:latin typeface="Arial Narrow" panose="020B0606020202030204" pitchFamily="34" charset="0"/>
              <a:cs typeface="Arial" panose="020B0604020202020204" pitchFamily="34" charset="0"/>
            </a:rPr>
            <a:t>HR-ZOO </a:t>
          </a:r>
          <a:br>
            <a:rPr lang="hr-HR" sz="800" b="1" kern="1200" dirty="0">
              <a:solidFill>
                <a:schemeClr val="tx1"/>
              </a:solidFill>
              <a:latin typeface="Arial Narrow" panose="020B0606020202030204" pitchFamily="34" charset="0"/>
              <a:cs typeface="Arial" panose="020B0604020202020204" pitchFamily="34" charset="0"/>
            </a:rPr>
          </a:br>
          <a:r>
            <a:rPr lang="hr-HR" sz="800" b="1" kern="1200" dirty="0">
              <a:solidFill>
                <a:schemeClr val="tx1"/>
              </a:solidFill>
              <a:latin typeface="Arial Narrow" panose="020B0606020202030204" pitchFamily="34" charset="0"/>
              <a:cs typeface="Arial" panose="020B0604020202020204" pitchFamily="34" charset="0"/>
            </a:rPr>
            <a:t>OS</a:t>
          </a:r>
          <a:endParaRPr lang="en-US" sz="800" b="1" kern="1200" dirty="0">
            <a:solidFill>
              <a:schemeClr val="tx1"/>
            </a:solidFill>
            <a:latin typeface="Arial Narrow" panose="020B0606020202030204" pitchFamily="34" charset="0"/>
            <a:cs typeface="Arial" panose="020B0604020202020204" pitchFamily="34" charset="0"/>
          </a:endParaRPr>
        </a:p>
      </dsp:txBody>
      <dsp:txXfrm>
        <a:off x="409084" y="421166"/>
        <a:ext cx="385021" cy="198526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E6B8323-D1E3-4335-9B97-8AA0EA1C1667}">
      <dsp:nvSpPr>
        <dsp:cNvPr id="0" name=""/>
        <dsp:cNvSpPr/>
      </dsp:nvSpPr>
      <dsp:spPr>
        <a:xfrm>
          <a:off x="189445" y="854"/>
          <a:ext cx="378890" cy="378890"/>
        </a:xfrm>
        <a:prstGeom prst="ellipse">
          <a:avLst/>
        </a:prstGeom>
        <a:solidFill>
          <a:schemeClr val="bg1"/>
        </a:solidFill>
        <a:ln w="28575" cap="flat" cmpd="sng" algn="ctr">
          <a:solidFill>
            <a:srgbClr val="B04C46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6B350A8-4110-4411-A631-45A5293D0362}">
      <dsp:nvSpPr>
        <dsp:cNvPr id="0" name=""/>
        <dsp:cNvSpPr/>
      </dsp:nvSpPr>
      <dsp:spPr>
        <a:xfrm>
          <a:off x="179617" y="245559"/>
          <a:ext cx="411661" cy="125034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600" b="1" kern="1200">
              <a:solidFill>
                <a:schemeClr val="tx1"/>
              </a:solidFill>
              <a:latin typeface="Arial Narrow" panose="020B0606020202030204" pitchFamily="34" charset="0"/>
              <a:cs typeface="Arial" panose="020B0604020202020204" pitchFamily="34" charset="0"/>
            </a:rPr>
            <a:t>ZG2</a:t>
          </a:r>
          <a:endParaRPr lang="en-US" sz="600" b="1" kern="1200">
            <a:solidFill>
              <a:schemeClr val="tx1"/>
            </a:solidFill>
            <a:latin typeface="Arial Narrow" panose="020B0606020202030204" pitchFamily="34" charset="0"/>
            <a:cs typeface="Arial" panose="020B0604020202020204" pitchFamily="34" charset="0"/>
          </a:endParaRPr>
        </a:p>
      </dsp:txBody>
      <dsp:txXfrm>
        <a:off x="179617" y="245559"/>
        <a:ext cx="411661" cy="12503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EAFC875-B674-4D1E-9A66-22E0AD113184}">
      <dsp:nvSpPr>
        <dsp:cNvPr id="0" name=""/>
        <dsp:cNvSpPr/>
      </dsp:nvSpPr>
      <dsp:spPr>
        <a:xfrm>
          <a:off x="301533" y="46199"/>
          <a:ext cx="603066" cy="603066"/>
        </a:xfrm>
        <a:prstGeom prst="ellipse">
          <a:avLst/>
        </a:prstGeom>
        <a:solidFill>
          <a:schemeClr val="bg1"/>
        </a:solidFill>
        <a:ln w="28575" cap="flat" cmpd="sng" algn="ctr">
          <a:solidFill>
            <a:srgbClr val="B04C46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200A253-7D6A-4216-90B3-9DA8756E7120}">
      <dsp:nvSpPr>
        <dsp:cNvPr id="0" name=""/>
        <dsp:cNvSpPr/>
      </dsp:nvSpPr>
      <dsp:spPr>
        <a:xfrm>
          <a:off x="410084" y="422369"/>
          <a:ext cx="385962" cy="199011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800" b="1" kern="1200" dirty="0">
              <a:solidFill>
                <a:schemeClr val="tx1"/>
              </a:solidFill>
              <a:latin typeface="Arial Narrow" panose="020B0606020202030204" pitchFamily="34" charset="0"/>
              <a:cs typeface="Arial" panose="020B0604020202020204" pitchFamily="34" charset="0"/>
            </a:rPr>
            <a:t>HR-ZOO </a:t>
          </a:r>
          <a:br>
            <a:rPr lang="hr-HR" sz="800" b="1" kern="1200" dirty="0">
              <a:solidFill>
                <a:schemeClr val="tx1"/>
              </a:solidFill>
              <a:latin typeface="Arial Narrow" panose="020B0606020202030204" pitchFamily="34" charset="0"/>
              <a:cs typeface="Arial" panose="020B0604020202020204" pitchFamily="34" charset="0"/>
            </a:rPr>
          </a:br>
          <a:r>
            <a:rPr lang="hr-HR" sz="800" b="1" kern="1200" dirty="0">
              <a:solidFill>
                <a:schemeClr val="tx1"/>
              </a:solidFill>
              <a:latin typeface="Arial Narrow" panose="020B0606020202030204" pitchFamily="34" charset="0"/>
              <a:cs typeface="Arial" panose="020B0604020202020204" pitchFamily="34" charset="0"/>
            </a:rPr>
            <a:t>ST</a:t>
          </a:r>
          <a:endParaRPr lang="en-US" sz="800" b="1" kern="1200" dirty="0">
            <a:solidFill>
              <a:schemeClr val="tx1"/>
            </a:solidFill>
            <a:latin typeface="Arial Narrow" panose="020B0606020202030204" pitchFamily="34" charset="0"/>
            <a:cs typeface="Arial" panose="020B0604020202020204" pitchFamily="34" charset="0"/>
          </a:endParaRPr>
        </a:p>
      </dsp:txBody>
      <dsp:txXfrm>
        <a:off x="410084" y="422369"/>
        <a:ext cx="385962" cy="19901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637911C-FAB2-4775-9EF3-AE1C60394298}">
      <dsp:nvSpPr>
        <dsp:cNvPr id="0" name=""/>
        <dsp:cNvSpPr/>
      </dsp:nvSpPr>
      <dsp:spPr>
        <a:xfrm>
          <a:off x="301069" y="46662"/>
          <a:ext cx="602138" cy="602138"/>
        </a:xfrm>
        <a:prstGeom prst="ellipse">
          <a:avLst/>
        </a:prstGeom>
        <a:solidFill>
          <a:schemeClr val="bg1"/>
        </a:solidFill>
        <a:ln w="28575" cap="flat" cmpd="sng" algn="ctr">
          <a:solidFill>
            <a:srgbClr val="B04C46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BA68EBD-7F79-469E-A183-0B0AC94EA127}">
      <dsp:nvSpPr>
        <dsp:cNvPr id="0" name=""/>
        <dsp:cNvSpPr/>
      </dsp:nvSpPr>
      <dsp:spPr>
        <a:xfrm>
          <a:off x="409182" y="428044"/>
          <a:ext cx="385912" cy="198705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800" b="1" kern="1200" dirty="0">
              <a:solidFill>
                <a:schemeClr val="tx1"/>
              </a:solidFill>
              <a:latin typeface="Arial Narrow" panose="020B0606020202030204" pitchFamily="34" charset="0"/>
              <a:cs typeface="Arial" panose="020B0604020202020204" pitchFamily="34" charset="0"/>
            </a:rPr>
            <a:t>HR-ZOO </a:t>
          </a:r>
          <a:br>
            <a:rPr lang="hr-HR" sz="800" b="1" kern="1200" dirty="0">
              <a:solidFill>
                <a:schemeClr val="tx1"/>
              </a:solidFill>
              <a:latin typeface="Arial Narrow" panose="020B0606020202030204" pitchFamily="34" charset="0"/>
              <a:cs typeface="Arial" panose="020B0604020202020204" pitchFamily="34" charset="0"/>
            </a:rPr>
          </a:br>
          <a:r>
            <a:rPr lang="hr-HR" sz="800" b="1" kern="1200" dirty="0">
              <a:solidFill>
                <a:schemeClr val="tx1"/>
              </a:solidFill>
              <a:latin typeface="Arial Narrow" panose="020B0606020202030204" pitchFamily="34" charset="0"/>
              <a:cs typeface="Arial" panose="020B0604020202020204" pitchFamily="34" charset="0"/>
            </a:rPr>
            <a:t>RI</a:t>
          </a:r>
          <a:endParaRPr lang="en-US" sz="800" b="1" kern="1200" dirty="0">
            <a:solidFill>
              <a:schemeClr val="tx1"/>
            </a:solidFill>
            <a:latin typeface="Arial Narrow" panose="020B0606020202030204" pitchFamily="34" charset="0"/>
            <a:cs typeface="Arial" panose="020B0604020202020204" pitchFamily="34" charset="0"/>
          </a:endParaRPr>
        </a:p>
      </dsp:txBody>
      <dsp:txXfrm>
        <a:off x="409182" y="428044"/>
        <a:ext cx="385912" cy="198705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E6B8323-D1E3-4335-9B97-8AA0EA1C1667}">
      <dsp:nvSpPr>
        <dsp:cNvPr id="0" name=""/>
        <dsp:cNvSpPr/>
      </dsp:nvSpPr>
      <dsp:spPr>
        <a:xfrm>
          <a:off x="301532" y="46199"/>
          <a:ext cx="603066" cy="603066"/>
        </a:xfrm>
        <a:prstGeom prst="ellipse">
          <a:avLst/>
        </a:prstGeom>
        <a:solidFill>
          <a:schemeClr val="bg1"/>
        </a:solidFill>
        <a:ln w="28575" cap="flat" cmpd="sng" algn="ctr">
          <a:solidFill>
            <a:srgbClr val="B04C46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6B350A8-4110-4411-A631-45A5293D0362}">
      <dsp:nvSpPr>
        <dsp:cNvPr id="0" name=""/>
        <dsp:cNvSpPr/>
      </dsp:nvSpPr>
      <dsp:spPr>
        <a:xfrm>
          <a:off x="275453" y="419684"/>
          <a:ext cx="655224" cy="199011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800" b="1" kern="1200" dirty="0">
              <a:solidFill>
                <a:schemeClr val="tx1"/>
              </a:solidFill>
              <a:latin typeface="Arial Narrow" panose="020B0606020202030204" pitchFamily="34" charset="0"/>
              <a:cs typeface="Arial" panose="020B0604020202020204" pitchFamily="34" charset="0"/>
            </a:rPr>
            <a:t>HR-ZOO </a:t>
          </a:r>
          <a:br>
            <a:rPr lang="hr-HR" sz="800" b="1" kern="1200" dirty="0">
              <a:solidFill>
                <a:schemeClr val="tx1"/>
              </a:solidFill>
              <a:latin typeface="Arial Narrow" panose="020B0606020202030204" pitchFamily="34" charset="0"/>
              <a:cs typeface="Arial" panose="020B0604020202020204" pitchFamily="34" charset="0"/>
            </a:rPr>
          </a:br>
          <a:r>
            <a:rPr lang="hr-HR" sz="800" b="1" kern="1200" dirty="0">
              <a:solidFill>
                <a:schemeClr val="tx1"/>
              </a:solidFill>
              <a:latin typeface="Arial Narrow" panose="020B0606020202030204" pitchFamily="34" charset="0"/>
              <a:cs typeface="Arial" panose="020B0604020202020204" pitchFamily="34" charset="0"/>
            </a:rPr>
            <a:t>ZG1</a:t>
          </a:r>
          <a:endParaRPr lang="en-US" sz="800" b="1" kern="1200" dirty="0">
            <a:solidFill>
              <a:schemeClr val="tx1"/>
            </a:solidFill>
            <a:latin typeface="Arial Narrow" panose="020B0606020202030204" pitchFamily="34" charset="0"/>
            <a:cs typeface="Arial" panose="020B0604020202020204" pitchFamily="34" charset="0"/>
          </a:endParaRPr>
        </a:p>
      </dsp:txBody>
      <dsp:txXfrm>
        <a:off x="275453" y="419684"/>
        <a:ext cx="655224" cy="199011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E6B8323-D1E3-4335-9B97-8AA0EA1C1667}">
      <dsp:nvSpPr>
        <dsp:cNvPr id="0" name=""/>
        <dsp:cNvSpPr/>
      </dsp:nvSpPr>
      <dsp:spPr>
        <a:xfrm>
          <a:off x="301532" y="46199"/>
          <a:ext cx="603066" cy="603066"/>
        </a:xfrm>
        <a:prstGeom prst="ellipse">
          <a:avLst/>
        </a:prstGeom>
        <a:solidFill>
          <a:schemeClr val="bg1"/>
        </a:solidFill>
        <a:ln w="28575" cap="flat" cmpd="sng" algn="ctr">
          <a:solidFill>
            <a:srgbClr val="B04C46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6B350A8-4110-4411-A631-45A5293D0362}">
      <dsp:nvSpPr>
        <dsp:cNvPr id="0" name=""/>
        <dsp:cNvSpPr/>
      </dsp:nvSpPr>
      <dsp:spPr>
        <a:xfrm>
          <a:off x="285889" y="424745"/>
          <a:ext cx="655224" cy="199011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800" b="1" kern="1200" dirty="0">
              <a:solidFill>
                <a:schemeClr val="tx1"/>
              </a:solidFill>
              <a:latin typeface="Arial Narrow" panose="020B0606020202030204" pitchFamily="34" charset="0"/>
              <a:cs typeface="Arial" panose="020B0604020202020204" pitchFamily="34" charset="0"/>
            </a:rPr>
            <a:t>HR-ZOO </a:t>
          </a:r>
          <a:br>
            <a:rPr lang="hr-HR" sz="800" b="1" kern="1200" dirty="0">
              <a:solidFill>
                <a:schemeClr val="tx1"/>
              </a:solidFill>
              <a:latin typeface="Arial Narrow" panose="020B0606020202030204" pitchFamily="34" charset="0"/>
              <a:cs typeface="Arial" panose="020B0604020202020204" pitchFamily="34" charset="0"/>
            </a:rPr>
          </a:br>
          <a:r>
            <a:rPr lang="hr-HR" sz="800" b="1" kern="1200" dirty="0">
              <a:solidFill>
                <a:schemeClr val="tx1"/>
              </a:solidFill>
              <a:latin typeface="Arial Narrow" panose="020B0606020202030204" pitchFamily="34" charset="0"/>
              <a:cs typeface="Arial" panose="020B0604020202020204" pitchFamily="34" charset="0"/>
            </a:rPr>
            <a:t>ZG2</a:t>
          </a:r>
          <a:endParaRPr lang="en-US" sz="800" b="1" kern="1200" dirty="0">
            <a:solidFill>
              <a:schemeClr val="tx1"/>
            </a:solidFill>
            <a:latin typeface="Arial Narrow" panose="020B0606020202030204" pitchFamily="34" charset="0"/>
            <a:cs typeface="Arial" panose="020B0604020202020204" pitchFamily="34" charset="0"/>
          </a:endParaRPr>
        </a:p>
      </dsp:txBody>
      <dsp:txXfrm>
        <a:off x="285889" y="424745"/>
        <a:ext cx="655224" cy="199011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71E1D02-AD53-4381-8E15-A3C31371B1E9}">
      <dsp:nvSpPr>
        <dsp:cNvPr id="0" name=""/>
        <dsp:cNvSpPr/>
      </dsp:nvSpPr>
      <dsp:spPr>
        <a:xfrm>
          <a:off x="188983" y="1316"/>
          <a:ext cx="377967" cy="377967"/>
        </a:xfrm>
        <a:prstGeom prst="ellipse">
          <a:avLst/>
        </a:prstGeom>
        <a:solidFill>
          <a:schemeClr val="bg1"/>
        </a:solidFill>
        <a:ln w="28575" cap="flat" cmpd="sng" algn="ctr">
          <a:solidFill>
            <a:srgbClr val="B04C46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AF45EC7-D99D-49F1-B55E-66963FA260DA}">
      <dsp:nvSpPr>
        <dsp:cNvPr id="0" name=""/>
        <dsp:cNvSpPr/>
      </dsp:nvSpPr>
      <dsp:spPr>
        <a:xfrm>
          <a:off x="257017" y="243312"/>
          <a:ext cx="241898" cy="124729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600" b="1" kern="1200">
              <a:solidFill>
                <a:schemeClr val="tx1"/>
              </a:solidFill>
              <a:latin typeface="Arial Narrow" panose="020B0606020202030204" pitchFamily="34" charset="0"/>
              <a:cs typeface="Arial" panose="020B0604020202020204" pitchFamily="34" charset="0"/>
            </a:rPr>
            <a:t> OS</a:t>
          </a:r>
          <a:endParaRPr lang="en-US" sz="600" b="1" kern="1200">
            <a:solidFill>
              <a:schemeClr val="tx1"/>
            </a:solidFill>
            <a:latin typeface="Arial Narrow" panose="020B0606020202030204" pitchFamily="34" charset="0"/>
            <a:cs typeface="Arial" panose="020B0604020202020204" pitchFamily="34" charset="0"/>
          </a:endParaRPr>
        </a:p>
      </dsp:txBody>
      <dsp:txXfrm>
        <a:off x="257017" y="243312"/>
        <a:ext cx="241898" cy="124729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EAFC875-B674-4D1E-9A66-22E0AD113184}">
      <dsp:nvSpPr>
        <dsp:cNvPr id="0" name=""/>
        <dsp:cNvSpPr/>
      </dsp:nvSpPr>
      <dsp:spPr>
        <a:xfrm>
          <a:off x="189445" y="854"/>
          <a:ext cx="378890" cy="378890"/>
        </a:xfrm>
        <a:prstGeom prst="ellipse">
          <a:avLst/>
        </a:prstGeom>
        <a:solidFill>
          <a:schemeClr val="bg1"/>
        </a:solidFill>
        <a:ln w="28575" cap="flat" cmpd="sng" algn="ctr">
          <a:solidFill>
            <a:srgbClr val="B04C46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200A253-7D6A-4216-90B3-9DA8756E7120}">
      <dsp:nvSpPr>
        <dsp:cNvPr id="0" name=""/>
        <dsp:cNvSpPr/>
      </dsp:nvSpPr>
      <dsp:spPr>
        <a:xfrm>
          <a:off x="257645" y="249207"/>
          <a:ext cx="242490" cy="125034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600" b="1" kern="1200">
              <a:solidFill>
                <a:schemeClr val="tx1"/>
              </a:solidFill>
              <a:latin typeface="Arial Narrow" panose="020B0606020202030204" pitchFamily="34" charset="0"/>
              <a:cs typeface="Arial" panose="020B0604020202020204" pitchFamily="34" charset="0"/>
            </a:rPr>
            <a:t>ST</a:t>
          </a:r>
          <a:endParaRPr lang="en-US" sz="600" b="1" kern="1200">
            <a:solidFill>
              <a:schemeClr val="tx1"/>
            </a:solidFill>
            <a:latin typeface="Arial Narrow" panose="020B0606020202030204" pitchFamily="34" charset="0"/>
            <a:cs typeface="Arial" panose="020B0604020202020204" pitchFamily="34" charset="0"/>
          </a:endParaRPr>
        </a:p>
      </dsp:txBody>
      <dsp:txXfrm>
        <a:off x="257645" y="249207"/>
        <a:ext cx="242490" cy="125034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637911C-FAB2-4775-9EF3-AE1C60394298}">
      <dsp:nvSpPr>
        <dsp:cNvPr id="0" name=""/>
        <dsp:cNvSpPr/>
      </dsp:nvSpPr>
      <dsp:spPr>
        <a:xfrm>
          <a:off x="189153" y="1146"/>
          <a:ext cx="378307" cy="378307"/>
        </a:xfrm>
        <a:prstGeom prst="ellipse">
          <a:avLst/>
        </a:prstGeom>
        <a:solidFill>
          <a:schemeClr val="bg1"/>
        </a:solidFill>
        <a:ln w="28575" cap="flat" cmpd="sng" algn="ctr">
          <a:solidFill>
            <a:srgbClr val="B04C46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BA68EBD-7F79-469E-A183-0B0AC94EA127}">
      <dsp:nvSpPr>
        <dsp:cNvPr id="0" name=""/>
        <dsp:cNvSpPr/>
      </dsp:nvSpPr>
      <dsp:spPr>
        <a:xfrm>
          <a:off x="257078" y="248768"/>
          <a:ext cx="242458" cy="124841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600" b="1" kern="1200">
              <a:solidFill>
                <a:schemeClr val="tx1"/>
              </a:solidFill>
              <a:latin typeface="Arial Narrow" panose="020B0606020202030204" pitchFamily="34" charset="0"/>
              <a:cs typeface="Arial" panose="020B0604020202020204" pitchFamily="34" charset="0"/>
            </a:rPr>
            <a:t> RI</a:t>
          </a:r>
          <a:endParaRPr lang="en-US" sz="600" b="1" kern="1200">
            <a:solidFill>
              <a:schemeClr val="tx1"/>
            </a:solidFill>
            <a:latin typeface="Arial Narrow" panose="020B0606020202030204" pitchFamily="34" charset="0"/>
            <a:cs typeface="Arial" panose="020B0604020202020204" pitchFamily="34" charset="0"/>
          </a:endParaRPr>
        </a:p>
      </dsp:txBody>
      <dsp:txXfrm>
        <a:off x="257078" y="248768"/>
        <a:ext cx="242458" cy="124841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E6B8323-D1E3-4335-9B97-8AA0EA1C1667}">
      <dsp:nvSpPr>
        <dsp:cNvPr id="0" name=""/>
        <dsp:cNvSpPr/>
      </dsp:nvSpPr>
      <dsp:spPr>
        <a:xfrm>
          <a:off x="189445" y="854"/>
          <a:ext cx="378890" cy="378890"/>
        </a:xfrm>
        <a:prstGeom prst="ellipse">
          <a:avLst/>
        </a:prstGeom>
        <a:solidFill>
          <a:schemeClr val="bg1"/>
        </a:solidFill>
        <a:ln w="28575" cap="flat" cmpd="sng" algn="ctr">
          <a:solidFill>
            <a:srgbClr val="B04C46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6B350A8-4110-4411-A631-45A5293D0362}">
      <dsp:nvSpPr>
        <dsp:cNvPr id="0" name=""/>
        <dsp:cNvSpPr/>
      </dsp:nvSpPr>
      <dsp:spPr>
        <a:xfrm>
          <a:off x="173060" y="247520"/>
          <a:ext cx="411661" cy="125034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600" b="1" kern="1200">
              <a:solidFill>
                <a:schemeClr val="tx1"/>
              </a:solidFill>
              <a:latin typeface="Arial Narrow" panose="020B0606020202030204" pitchFamily="34" charset="0"/>
              <a:cs typeface="Arial" panose="020B0604020202020204" pitchFamily="34" charset="0"/>
            </a:rPr>
            <a:t>ZG1</a:t>
          </a:r>
          <a:endParaRPr lang="en-US" sz="600" b="1" kern="1200">
            <a:solidFill>
              <a:schemeClr val="tx1"/>
            </a:solidFill>
            <a:latin typeface="Arial Narrow" panose="020B0606020202030204" pitchFamily="34" charset="0"/>
            <a:cs typeface="Arial" panose="020B0604020202020204" pitchFamily="34" charset="0"/>
          </a:endParaRPr>
        </a:p>
      </dsp:txBody>
      <dsp:txXfrm>
        <a:off x="173060" y="247520"/>
        <a:ext cx="411661" cy="12503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CircularPictureCallout">
  <dgm:title val=""/>
  <dgm:desc val=""/>
  <dgm:catLst>
    <dgm:cat type="picture" pri="2000"/>
    <dgm:cat type="pictureconvert" pri="2000"/>
  </dgm:catLst>
  <dgm:sampData>
    <dgm:dataModel>
      <dgm:ptLst>
        <dgm:pt modelId="0" type="doc"/>
        <dgm:pt modelId="1"/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2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axis="ch" ptType="node" func="cnt" op="lte" val="1">
          <dgm:constrLst>
            <dgm:constr type="h" for="ch" forName="picture_1" refType="h"/>
            <dgm:constr type="w" for="ch" forName="picture_1" refType="h" refFor="ch" refForName="picture_1" op="equ"/>
            <dgm:constr type="l" for="ch" forName="picture_1"/>
            <dgm:constr type="t" for="ch" forName="picture_1"/>
            <dgm:constr type="w" for="ch" forName="text_1" refType="w" refFor="ch" refForName="picture_1" fact="0.64"/>
            <dgm:constr type="h" for="ch" forName="text_1" refType="h" refFor="ch" refForName="picture_1" fact="0.33"/>
            <dgm:constr type="l" for="ch" forName="text_1" refType="w" refFor="ch" refForName="picture_1" fact="0.18"/>
            <dgm:constr type="t" for="ch" forName="text_1" refType="h" refFor="ch" refForName="picture_1" fact="0.531"/>
          </dgm:constrLst>
        </dgm:if>
        <dgm:if name="Name4" axis="ch" ptType="node" func="cnt" op="lte" val="2">
          <dgm:choose name="Name5">
            <dgm:if name="Name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l" for="ch" forName="picture_2" refType="w" refFor="ch" refForName="picture_1" fact="1.21"/>
                <dgm:constr type="ctrY" for="ch" forName="picture_2" refType="h" refFor="ch" refForName="picture_1" fact="0.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if>
            <dgm:else name="Name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else>
          </dgm:choose>
        </dgm:if>
        <dgm:if name="Name8" axis="ch" ptType="node" func="cnt" op="lte" val="3">
          <dgm:choose name="Name9">
            <dgm:if name="Name10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l" for="ch" forName="picture_2" refType="w" refFor="ch" refForName="picture_1" fact="1.21"/>
                <dgm:constr type="ctrY" for="ch" forName="picture_2" refType="h" refFor="ch" refForName="picture_1" fact="0.18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l" for="ch" forName="picture_3" refType="w" refFor="ch" refForName="picture_1" fact="1.21"/>
                <dgm:constr type="ctrY" for="ch" forName="picture_3" refType="h" refFor="ch" refForName="picture_1" fact="0.812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if>
            <dgm:else name="Name11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18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812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else>
          </dgm:choose>
        </dgm:if>
        <dgm:if name="Name12" axis="ch" ptType="node" func="cnt" op="lte" val="4">
          <dgm:choose name="Name13">
            <dgm:if name="Name14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l" for="ch" forName="picture_2" refType="w" refFor="ch" refForName="picture_1" fact="1.354"/>
                <dgm:constr type="ctrY" for="ch" forName="picture_2" refType="h" refFor="ch" refForName="picture_1" fact="0.1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l" for="ch" forName="picture_3" refType="w" refFor="ch" refForName="picture_1" fact="1.21"/>
                <dgm:constr type="ctrY" for="ch" forName="picture_3" refType="h" refFor="ch" refForName="picture_1" fact="0.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l" for="ch" forName="picture_4" refType="w" refFor="ch" refForName="picture_1" fact="1.354"/>
                <dgm:constr type="ctrY" for="ch" forName="picture_4" refType="h" refFor="ch" refForName="picture_1" fact="0.8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if>
            <dgm:else name="Name15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r" for="ch" forName="picture_2" refType="w"/>
                <dgm:constr type="rOff" for="ch" forName="picture_2" refType="w" refFor="ch" refForName="picture_1" fact="-1.354"/>
                <dgm:constr type="ctrY" for="ch" forName="picture_2" refType="h" refFor="ch" refForName="picture_1" fact="0.1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r" for="ch" forName="picture_4" refType="w"/>
                <dgm:constr type="rOff" for="ch" forName="picture_4" refType="w" refFor="ch" refForName="picture_1" fact="-1.354"/>
                <dgm:constr type="ctrY" for="ch" forName="picture_4" refType="h" refFor="ch" refForName="picture_1" fact="0.8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else>
          </dgm:choose>
        </dgm:if>
        <dgm:if name="Name16" axis="ch" ptType="node" func="cnt" op="lte" val="5">
          <dgm:choose name="Name17">
            <dgm:if name="Name18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l" for="ch" forName="picture_2" refType="w" refFor="ch" refForName="picture_1" fact="1.375"/>
                <dgm:constr type="ctrY" for="ch" forName="picture_2" refType="h" refFor="ch" refForName="picture_1" fact="0.11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l" for="ch" forName="picture_3" refType="w" refFor="ch" refForName="picture_1" fact="1.21"/>
                <dgm:constr type="ctrY" for="ch" forName="picture_3" refType="h" refFor="ch" refForName="picture_1" fact="0.353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l" for="ch" forName="picture_4" refType="w" refFor="ch" refForName="picture_1" fact="1.21"/>
                <dgm:constr type="ctrY" for="ch" forName="picture_4" refType="h" refFor="ch" refForName="picture_1" fact="0.647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l" for="ch" forName="picture_5" refType="w" refFor="ch" refForName="picture_1" fact="1.375"/>
                <dgm:constr type="ctrY" for="ch" forName="picture_5" refType="h" refFor="ch" refForName="picture_1" fact="0.8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if>
            <dgm:else name="Name19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r" for="ch" forName="picture_2" refType="w"/>
                <dgm:constr type="rOff" for="ch" forName="picture_2" refType="w" refFor="ch" refForName="picture_1" fact="-1.375"/>
                <dgm:constr type="ctrY" for="ch" forName="picture_2" refType="h" refFor="ch" refForName="picture_1" fact="0.11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353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647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r" for="ch" forName="picture_5" refType="w"/>
                <dgm:constr type="rOff" for="ch" forName="picture_5" refType="w" refFor="ch" refForName="picture_1" fact="-1.375"/>
                <dgm:constr type="ctrY" for="ch" forName="picture_5" refType="h" refFor="ch" refForName="picture_1" fact="0.8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else>
          </dgm:choose>
        </dgm:if>
        <dgm:if name="Name20" axis="ch" ptType="node" func="cnt" op="lte" val="6">
          <dgm:choose name="Name21">
            <dgm:if name="Name22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l" for="ch" forName="picture_2" refType="w" refFor="ch" refForName="picture_1" fact="1.4238"/>
                <dgm:constr type="ctrY" for="ch" forName="picture_2" refType="h" refFor="ch" refForName="picture_1" fact="0.09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l" for="ch" forName="picture_3" refType="w" refFor="ch" refForName="picture_1" fact="1.2667"/>
                <dgm:constr type="ctrY" for="ch" forName="picture_3" refType="h" refFor="ch" refForName="picture_1" fact="0.261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l" for="ch" forName="picture_4" refType="w" refFor="ch" refForName="picture_1" fact="1.21"/>
                <dgm:constr type="ctrY" for="ch" forName="picture_4" refType="h" refFor="ch" refForName="picture_1" fact="0.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l" for="ch" forName="picture_5" refType="w" refFor="ch" refForName="picture_1" fact="1.2667"/>
                <dgm:constr type="ctrY" for="ch" forName="picture_5" refType="h" refFor="ch" refForName="picture_1" fact="0.73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l" for="ch" forName="picture_6" refType="w" refFor="ch" refForName="picture_1" fact="1.4238"/>
                <dgm:constr type="ctrY" for="ch" forName="picture_6" refType="h" refFor="ch" refForName="picture_1" fact="0.91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if>
            <dgm:else name="Name23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r" for="ch" forName="picture_2" refType="w"/>
                <dgm:constr type="rOff" for="ch" forName="picture_2" refType="w" refFor="ch" refForName="picture_1" fact="-1.4238"/>
                <dgm:constr type="ctrY" for="ch" forName="picture_2" refType="h" refFor="ch" refForName="picture_1" fact="0.09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r" for="ch" forName="picture_3" refType="w"/>
                <dgm:constr type="rOff" for="ch" forName="picture_3" refType="w" refFor="ch" refForName="picture_1" fact="-1.2667"/>
                <dgm:constr type="ctrY" for="ch" forName="picture_3" refType="h" refFor="ch" refForName="picture_1" fact="0.261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r" for="ch" forName="picture_5" refType="w"/>
                <dgm:constr type="rOff" for="ch" forName="picture_5" refType="w" refFor="ch" refForName="picture_1" fact="-1.2667"/>
                <dgm:constr type="ctrY" for="ch" forName="picture_5" refType="h" refFor="ch" refForName="picture_1" fact="0.73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r" for="ch" forName="picture_6" refType="w"/>
                <dgm:constr type="rOff" for="ch" forName="picture_6" refType="w" refFor="ch" refForName="picture_1" fact="-1.4238"/>
                <dgm:constr type="ctrY" for="ch" forName="picture_6" refType="h" refFor="ch" refForName="picture_1" fact="0.91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else>
          </dgm:choose>
        </dgm:if>
        <dgm:else name="Name24">
          <dgm:choose name="Name25">
            <dgm:if name="Name2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l" for="ch" forName="picture_2" refType="w" refFor="ch" refForName="picture_1" fact="1.4363"/>
                <dgm:constr type="ctrY" for="ch" forName="picture_2" refType="h" refFor="ch" refForName="picture_1" fact="0.0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l" for="ch" forName="picture_3" refType="w" refFor="ch" refForName="picture_1" fact="1.2898"/>
                <dgm:constr type="ctrY" for="ch" forName="picture_3" refType="h" refFor="ch" refForName="picture_1" fact="0.227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l" for="ch" forName="picture_4" refType="w" refFor="ch" refForName="picture_1" fact="1.21"/>
                <dgm:constr type="ctrY" for="ch" forName="picture_4" refType="h" refFor="ch" refForName="picture_1" fact="0.40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l" for="ch" forName="picture_5" refType="w" refFor="ch" refForName="picture_1" fact="1.21"/>
                <dgm:constr type="ctrY" for="ch" forName="picture_5" refType="h" refFor="ch" refForName="picture_1" fact="0.595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l" for="ch" forName="picture_6" refType="w" refFor="ch" refForName="picture_1" fact="1.2898"/>
                <dgm:constr type="ctrY" for="ch" forName="picture_6" refType="h" refFor="ch" refForName="picture_1" fact="0.773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l" for="ch" forName="picture_7" refType="w" refFor="ch" refForName="picture_1" fact="1.4363"/>
                <dgm:constr type="ctrY" for="ch" forName="picture_7" refType="h" refFor="ch" refForName="picture_1" fact="0.925"/>
                <dgm:constr type="l" for="ch" forName="line_7" refType="ctrX" refFor="ch" refForName="picture_1"/>
                <dgm:constr type="h" for="ch" forName="line_7"/>
                <dgm:constr type="r" for="ch" forName="line_7" refType="ctrX" refFor="ch" refForName="picture_7"/>
                <dgm:constr type="ctrY" for="ch" forName="line_7" refType="ctrY" refFor="ch" refForName="picture_7"/>
                <dgm:constr type="r" for="ch" forName="textparent_7" refType="w"/>
                <dgm:constr type="h" for="ch" forName="textparent_7" refType="h" refFor="ch" refForName="picture_7"/>
                <dgm:constr type="l" for="ch" forName="textparent_7" refType="r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if>
            <dgm:else name="Name2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r" for="ch" forName="picture_2" refType="w"/>
                <dgm:constr type="rOff" for="ch" forName="picture_2" refType="w" refFor="ch" refForName="picture_1" fact="-1.4363"/>
                <dgm:constr type="ctrY" for="ch" forName="picture_2" refType="h" refFor="ch" refForName="picture_1" fact="0.0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r" for="ch" forName="picture_3" refType="w"/>
                <dgm:constr type="rOff" for="ch" forName="picture_3" refType="w" refFor="ch" refForName="picture_1" fact="-1.2898"/>
                <dgm:constr type="ctrY" for="ch" forName="picture_3" refType="h" refFor="ch" refForName="picture_1" fact="0.227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40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r" for="ch" forName="picture_5" refType="w"/>
                <dgm:constr type="rOff" for="ch" forName="picture_5" refType="w" refFor="ch" refForName="picture_1" fact="-1.21"/>
                <dgm:constr type="ctrY" for="ch" forName="picture_5" refType="h" refFor="ch" refForName="picture_1" fact="0.595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r" for="ch" forName="picture_6" refType="w"/>
                <dgm:constr type="rOff" for="ch" forName="picture_6" refType="w" refFor="ch" refForName="picture_1" fact="-1.2898"/>
                <dgm:constr type="ctrY" for="ch" forName="picture_6" refType="h" refFor="ch" refForName="picture_1" fact="0.773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r" for="ch" forName="picture_7" refType="w"/>
                <dgm:constr type="rOff" for="ch" forName="picture_7" refType="w" refFor="ch" refForName="picture_1" fact="-1.4363"/>
                <dgm:constr type="ctrY" for="ch" forName="picture_7" refType="h" refFor="ch" refForName="picture_1" fact="0.925"/>
                <dgm:constr type="r" for="ch" forName="line_7" refType="ctrX" refFor="ch" refForName="picture_1"/>
                <dgm:constr type="h" for="ch" forName="line_7"/>
                <dgm:constr type="l" for="ch" forName="line_7" refType="ctrX" refFor="ch" refForName="picture_7"/>
                <dgm:constr type="ctrY" for="ch" forName="line_7" refType="ctrY" refFor="ch" refForName="picture_7"/>
                <dgm:constr type="l" for="ch" forName="textparent_7"/>
                <dgm:constr type="h" for="ch" forName="textparent_7" refType="h" refFor="ch" refForName="picture_7"/>
                <dgm:constr type="r" for="ch" forName="textparent_7" refType="l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else>
          </dgm:choose>
        </dgm:else>
      </dgm:choose>
      <dgm:forEach name="wrapper" axis="self" ptType="parTrans">
        <dgm:forEach name="wrapper2" axis="self" ptType="sibTrans" st="2">
          <dgm:forEach name="pictureRepeat" axis="self">
            <dgm:layoutNode name="pictureRepeatNode" styleLbl="alignImgPlace1">
              <dgm:alg type="sp"/>
              <dgm:shape xmlns:r="http://schemas.openxmlformats.org/officeDocument/2006/relationships" type="ellipse" r:blip="" blipPhldr="1">
                <dgm:adjLst/>
              </dgm:shape>
              <dgm:presOf axis="self"/>
            </dgm:layoutNode>
          </dgm:forEach>
        </dgm:forEach>
      </dgm:forEach>
      <dgm:forEach name="Name28" axis="ch" ptType="sibTrans" hideLastTrans="0" cnt="1">
        <dgm:layoutNode name="picture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9" ref="pictureRepeat"/>
        </dgm:layoutNode>
      </dgm:forEach>
      <dgm:forEach name="Name30" axis="ch" ptType="node" cnt="1">
        <dgm:layoutNode name="text_1" styleLbl="node1">
          <dgm:varLst>
            <dgm:bulletEnabled val="1"/>
          </dgm:varLst>
          <dgm:alg type="tx">
            <dgm:param type="txAnchorVert" val="b"/>
            <dgm:param type="txAnchorVertCh" val="b"/>
            <dgm:param type="parTxRTLAlign" val="r"/>
            <dgm:param type="shpTxRTLAlignCh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65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</dgm:forEach>
      <dgm:forEach name="Name31" axis="ch" ptType="sibTrans" hideLastTrans="0" st="2" cnt="1">
        <dgm:layoutNode name="picture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2" ref="pictureRepeat"/>
        </dgm:layoutNode>
      </dgm:forEach>
      <dgm:forEach name="Name33" axis="ch" ptType="node" st="2" cnt="1">
        <dgm:layoutNode name="line_2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2">
          <dgm:choose name="Name34">
            <dgm:if name="Name35" func="var" arg="dir" op="equ" val="norm">
              <dgm:alg type="lin">
                <dgm:param type="horzAlign" val="l"/>
              </dgm:alg>
            </dgm:if>
            <dgm:else name="Name36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2" refType="w"/>
            <dgm:constr type="h" for="ch" forName="text_2" refType="h"/>
          </dgm:constrLst>
          <dgm:presOf/>
          <dgm:layoutNode name="text_2" styleLbl="revTx">
            <dgm:varLst>
              <dgm:bulletEnabled val="1"/>
            </dgm:varLst>
            <dgm:choose name="Name37">
              <dgm:if name="Name38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39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0" axis="ch" ptType="sibTrans" hideLastTrans="0" st="3" cnt="1">
        <dgm:layoutNode name="picture_3">
          <dgm:alg type="sp"/>
          <dgm:shape xmlns:r="http://schemas.openxmlformats.org/officeDocument/2006/relationships" r:blip="">
            <dgm:adjLst/>
          </dgm:shape>
          <dgm:presOf/>
          <dgm:constrLst/>
          <dgm:forEach name="Name41" ref="pictureRepeat"/>
        </dgm:layoutNode>
      </dgm:forEach>
      <dgm:forEach name="Name42" axis="ch" ptType="node" st="3" cnt="1">
        <dgm:layoutNode name="line_3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3">
          <dgm:choose name="Name43">
            <dgm:if name="Name44" func="var" arg="dir" op="equ" val="norm">
              <dgm:alg type="lin">
                <dgm:param type="horzAlign" val="l"/>
              </dgm:alg>
            </dgm:if>
            <dgm:else name="Name45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3" refType="w"/>
            <dgm:constr type="h" for="ch" forName="text_3" refType="h"/>
          </dgm:constrLst>
          <dgm:presOf/>
          <dgm:layoutNode name="text_3" styleLbl="revTx">
            <dgm:varLst>
              <dgm:bulletEnabled val="1"/>
            </dgm:varLst>
            <dgm:choose name="Name46">
              <dgm:if name="Name47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48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9" axis="ch" ptType="sibTrans" hideLastTrans="0" st="4" cnt="1">
        <dgm:layoutNode name="picture_4">
          <dgm:alg type="sp"/>
          <dgm:shape xmlns:r="http://schemas.openxmlformats.org/officeDocument/2006/relationships" r:blip="">
            <dgm:adjLst/>
          </dgm:shape>
          <dgm:presOf/>
          <dgm:constrLst/>
          <dgm:forEach name="Name50" ref="pictureRepeat"/>
        </dgm:layoutNode>
      </dgm:forEach>
      <dgm:forEach name="Name51" axis="ch" ptType="node" st="4" cnt="1">
        <dgm:layoutNode name="line_4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4">
          <dgm:choose name="Name52">
            <dgm:if name="Name53" func="var" arg="dir" op="equ" val="norm">
              <dgm:alg type="lin">
                <dgm:param type="horzAlign" val="l"/>
              </dgm:alg>
            </dgm:if>
            <dgm:else name="Name54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4" refType="w"/>
            <dgm:constr type="h" for="ch" forName="text_4" refType="h"/>
          </dgm:constrLst>
          <dgm:presOf/>
          <dgm:layoutNode name="text_4" styleLbl="revTx">
            <dgm:varLst>
              <dgm:bulletEnabled val="1"/>
            </dgm:varLst>
            <dgm:choose name="Name55">
              <dgm:if name="Name56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57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58" axis="ch" ptType="sibTrans" hideLastTrans="0" st="5" cnt="1">
        <dgm:layoutNode name="picture_5">
          <dgm:alg type="sp"/>
          <dgm:shape xmlns:r="http://schemas.openxmlformats.org/officeDocument/2006/relationships" r:blip="">
            <dgm:adjLst/>
          </dgm:shape>
          <dgm:presOf/>
          <dgm:constrLst/>
          <dgm:forEach name="Name59" ref="pictureRepeat"/>
        </dgm:layoutNode>
      </dgm:forEach>
      <dgm:forEach name="Name60" axis="ch" ptType="node" st="5" cnt="1">
        <dgm:layoutNode name="line_5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5">
          <dgm:choose name="Name61">
            <dgm:if name="Name62" func="var" arg="dir" op="equ" val="norm">
              <dgm:alg type="lin">
                <dgm:param type="horzAlign" val="l"/>
              </dgm:alg>
            </dgm:if>
            <dgm:else name="Name63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5" refType="w"/>
            <dgm:constr type="h" for="ch" forName="text_5" refType="h"/>
          </dgm:constrLst>
          <dgm:presOf/>
          <dgm:layoutNode name="text_5" styleLbl="revTx">
            <dgm:varLst>
              <dgm:bulletEnabled val="1"/>
            </dgm:varLst>
            <dgm:choose name="Name64">
              <dgm:if name="Name65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66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67" axis="ch" ptType="sibTrans" hideLastTrans="0" st="6" cnt="1">
        <dgm:layoutNode name="picture_6">
          <dgm:alg type="sp"/>
          <dgm:shape xmlns:r="http://schemas.openxmlformats.org/officeDocument/2006/relationships" r:blip="">
            <dgm:adjLst/>
          </dgm:shape>
          <dgm:presOf/>
          <dgm:constrLst/>
          <dgm:forEach name="Name68" ref="pictureRepeat"/>
        </dgm:layoutNode>
      </dgm:forEach>
      <dgm:forEach name="Name69" axis="ch" ptType="node" st="6" cnt="1">
        <dgm:layoutNode name="line_6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6">
          <dgm:choose name="Name70">
            <dgm:if name="Name71" func="var" arg="dir" op="equ" val="norm">
              <dgm:alg type="lin">
                <dgm:param type="horzAlign" val="l"/>
              </dgm:alg>
            </dgm:if>
            <dgm:else name="Name72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6" refType="w"/>
            <dgm:constr type="h" for="ch" forName="text_6" refType="h"/>
          </dgm:constrLst>
          <dgm:presOf/>
          <dgm:layoutNode name="text_6" styleLbl="revTx">
            <dgm:varLst>
              <dgm:bulletEnabled val="1"/>
            </dgm:varLst>
            <dgm:choose name="Name73">
              <dgm:if name="Name74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75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76" axis="ch" ptType="sibTrans" hideLastTrans="0" st="7" cnt="1">
        <dgm:layoutNode name="picture_7">
          <dgm:alg type="sp"/>
          <dgm:shape xmlns:r="http://schemas.openxmlformats.org/officeDocument/2006/relationships" r:blip="">
            <dgm:adjLst/>
          </dgm:shape>
          <dgm:presOf/>
          <dgm:constrLst/>
          <dgm:forEach name="Name77" ref="pictureRepeat"/>
        </dgm:layoutNode>
      </dgm:forEach>
      <dgm:forEach name="Name78" axis="ch" ptType="node" st="7" cnt="1">
        <dgm:layoutNode name="line_7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7">
          <dgm:choose name="Name79">
            <dgm:if name="Name80" func="var" arg="dir" op="equ" val="norm">
              <dgm:alg type="lin">
                <dgm:param type="horzAlign" val="l"/>
              </dgm:alg>
            </dgm:if>
            <dgm:else name="Name81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7" refType="w"/>
            <dgm:constr type="h" for="ch" forName="text_7" refType="h"/>
          </dgm:constrLst>
          <dgm:presOf/>
          <dgm:layoutNode name="text_7" styleLbl="revTx">
            <dgm:varLst>
              <dgm:bulletEnabled val="1"/>
            </dgm:varLst>
            <dgm:choose name="Name82">
              <dgm:if name="Name83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84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</dgm:layoutNode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8/layout/CircularPictureCallout">
  <dgm:title val=""/>
  <dgm:desc val=""/>
  <dgm:catLst>
    <dgm:cat type="picture" pri="2000"/>
    <dgm:cat type="pictureconvert" pri="2000"/>
  </dgm:catLst>
  <dgm:sampData>
    <dgm:dataModel>
      <dgm:ptLst>
        <dgm:pt modelId="0" type="doc"/>
        <dgm:pt modelId="1"/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2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axis="ch" ptType="node" func="cnt" op="lte" val="1">
          <dgm:constrLst>
            <dgm:constr type="h" for="ch" forName="picture_1" refType="h"/>
            <dgm:constr type="w" for="ch" forName="picture_1" refType="h" refFor="ch" refForName="picture_1" op="equ"/>
            <dgm:constr type="l" for="ch" forName="picture_1"/>
            <dgm:constr type="t" for="ch" forName="picture_1"/>
            <dgm:constr type="w" for="ch" forName="text_1" refType="w" refFor="ch" refForName="picture_1" fact="0.64"/>
            <dgm:constr type="h" for="ch" forName="text_1" refType="h" refFor="ch" refForName="picture_1" fact="0.33"/>
            <dgm:constr type="l" for="ch" forName="text_1" refType="w" refFor="ch" refForName="picture_1" fact="0.18"/>
            <dgm:constr type="t" for="ch" forName="text_1" refType="h" refFor="ch" refForName="picture_1" fact="0.531"/>
          </dgm:constrLst>
        </dgm:if>
        <dgm:if name="Name4" axis="ch" ptType="node" func="cnt" op="lte" val="2">
          <dgm:choose name="Name5">
            <dgm:if name="Name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l" for="ch" forName="picture_2" refType="w" refFor="ch" refForName="picture_1" fact="1.21"/>
                <dgm:constr type="ctrY" for="ch" forName="picture_2" refType="h" refFor="ch" refForName="picture_1" fact="0.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if>
            <dgm:else name="Name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else>
          </dgm:choose>
        </dgm:if>
        <dgm:if name="Name8" axis="ch" ptType="node" func="cnt" op="lte" val="3">
          <dgm:choose name="Name9">
            <dgm:if name="Name10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l" for="ch" forName="picture_2" refType="w" refFor="ch" refForName="picture_1" fact="1.21"/>
                <dgm:constr type="ctrY" for="ch" forName="picture_2" refType="h" refFor="ch" refForName="picture_1" fact="0.18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l" for="ch" forName="picture_3" refType="w" refFor="ch" refForName="picture_1" fact="1.21"/>
                <dgm:constr type="ctrY" for="ch" forName="picture_3" refType="h" refFor="ch" refForName="picture_1" fact="0.812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if>
            <dgm:else name="Name11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18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812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else>
          </dgm:choose>
        </dgm:if>
        <dgm:if name="Name12" axis="ch" ptType="node" func="cnt" op="lte" val="4">
          <dgm:choose name="Name13">
            <dgm:if name="Name14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l" for="ch" forName="picture_2" refType="w" refFor="ch" refForName="picture_1" fact="1.354"/>
                <dgm:constr type="ctrY" for="ch" forName="picture_2" refType="h" refFor="ch" refForName="picture_1" fact="0.1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l" for="ch" forName="picture_3" refType="w" refFor="ch" refForName="picture_1" fact="1.21"/>
                <dgm:constr type="ctrY" for="ch" forName="picture_3" refType="h" refFor="ch" refForName="picture_1" fact="0.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l" for="ch" forName="picture_4" refType="w" refFor="ch" refForName="picture_1" fact="1.354"/>
                <dgm:constr type="ctrY" for="ch" forName="picture_4" refType="h" refFor="ch" refForName="picture_1" fact="0.8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if>
            <dgm:else name="Name15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r" for="ch" forName="picture_2" refType="w"/>
                <dgm:constr type="rOff" for="ch" forName="picture_2" refType="w" refFor="ch" refForName="picture_1" fact="-1.354"/>
                <dgm:constr type="ctrY" for="ch" forName="picture_2" refType="h" refFor="ch" refForName="picture_1" fact="0.1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r" for="ch" forName="picture_4" refType="w"/>
                <dgm:constr type="rOff" for="ch" forName="picture_4" refType="w" refFor="ch" refForName="picture_1" fact="-1.354"/>
                <dgm:constr type="ctrY" for="ch" forName="picture_4" refType="h" refFor="ch" refForName="picture_1" fact="0.8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else>
          </dgm:choose>
        </dgm:if>
        <dgm:if name="Name16" axis="ch" ptType="node" func="cnt" op="lte" val="5">
          <dgm:choose name="Name17">
            <dgm:if name="Name18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l" for="ch" forName="picture_2" refType="w" refFor="ch" refForName="picture_1" fact="1.375"/>
                <dgm:constr type="ctrY" for="ch" forName="picture_2" refType="h" refFor="ch" refForName="picture_1" fact="0.11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l" for="ch" forName="picture_3" refType="w" refFor="ch" refForName="picture_1" fact="1.21"/>
                <dgm:constr type="ctrY" for="ch" forName="picture_3" refType="h" refFor="ch" refForName="picture_1" fact="0.353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l" for="ch" forName="picture_4" refType="w" refFor="ch" refForName="picture_1" fact="1.21"/>
                <dgm:constr type="ctrY" for="ch" forName="picture_4" refType="h" refFor="ch" refForName="picture_1" fact="0.647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l" for="ch" forName="picture_5" refType="w" refFor="ch" refForName="picture_1" fact="1.375"/>
                <dgm:constr type="ctrY" for="ch" forName="picture_5" refType="h" refFor="ch" refForName="picture_1" fact="0.8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if>
            <dgm:else name="Name19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r" for="ch" forName="picture_2" refType="w"/>
                <dgm:constr type="rOff" for="ch" forName="picture_2" refType="w" refFor="ch" refForName="picture_1" fact="-1.375"/>
                <dgm:constr type="ctrY" for="ch" forName="picture_2" refType="h" refFor="ch" refForName="picture_1" fact="0.11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353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647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r" for="ch" forName="picture_5" refType="w"/>
                <dgm:constr type="rOff" for="ch" forName="picture_5" refType="w" refFor="ch" refForName="picture_1" fact="-1.375"/>
                <dgm:constr type="ctrY" for="ch" forName="picture_5" refType="h" refFor="ch" refForName="picture_1" fact="0.8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else>
          </dgm:choose>
        </dgm:if>
        <dgm:if name="Name20" axis="ch" ptType="node" func="cnt" op="lte" val="6">
          <dgm:choose name="Name21">
            <dgm:if name="Name22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l" for="ch" forName="picture_2" refType="w" refFor="ch" refForName="picture_1" fact="1.4238"/>
                <dgm:constr type="ctrY" for="ch" forName="picture_2" refType="h" refFor="ch" refForName="picture_1" fact="0.09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l" for="ch" forName="picture_3" refType="w" refFor="ch" refForName="picture_1" fact="1.2667"/>
                <dgm:constr type="ctrY" for="ch" forName="picture_3" refType="h" refFor="ch" refForName="picture_1" fact="0.261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l" for="ch" forName="picture_4" refType="w" refFor="ch" refForName="picture_1" fact="1.21"/>
                <dgm:constr type="ctrY" for="ch" forName="picture_4" refType="h" refFor="ch" refForName="picture_1" fact="0.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l" for="ch" forName="picture_5" refType="w" refFor="ch" refForName="picture_1" fact="1.2667"/>
                <dgm:constr type="ctrY" for="ch" forName="picture_5" refType="h" refFor="ch" refForName="picture_1" fact="0.73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l" for="ch" forName="picture_6" refType="w" refFor="ch" refForName="picture_1" fact="1.4238"/>
                <dgm:constr type="ctrY" for="ch" forName="picture_6" refType="h" refFor="ch" refForName="picture_1" fact="0.91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if>
            <dgm:else name="Name23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r" for="ch" forName="picture_2" refType="w"/>
                <dgm:constr type="rOff" for="ch" forName="picture_2" refType="w" refFor="ch" refForName="picture_1" fact="-1.4238"/>
                <dgm:constr type="ctrY" for="ch" forName="picture_2" refType="h" refFor="ch" refForName="picture_1" fact="0.09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r" for="ch" forName="picture_3" refType="w"/>
                <dgm:constr type="rOff" for="ch" forName="picture_3" refType="w" refFor="ch" refForName="picture_1" fact="-1.2667"/>
                <dgm:constr type="ctrY" for="ch" forName="picture_3" refType="h" refFor="ch" refForName="picture_1" fact="0.261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r" for="ch" forName="picture_5" refType="w"/>
                <dgm:constr type="rOff" for="ch" forName="picture_5" refType="w" refFor="ch" refForName="picture_1" fact="-1.2667"/>
                <dgm:constr type="ctrY" for="ch" forName="picture_5" refType="h" refFor="ch" refForName="picture_1" fact="0.73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r" for="ch" forName="picture_6" refType="w"/>
                <dgm:constr type="rOff" for="ch" forName="picture_6" refType="w" refFor="ch" refForName="picture_1" fact="-1.4238"/>
                <dgm:constr type="ctrY" for="ch" forName="picture_6" refType="h" refFor="ch" refForName="picture_1" fact="0.91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else>
          </dgm:choose>
        </dgm:if>
        <dgm:else name="Name24">
          <dgm:choose name="Name25">
            <dgm:if name="Name2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l" for="ch" forName="picture_2" refType="w" refFor="ch" refForName="picture_1" fact="1.4363"/>
                <dgm:constr type="ctrY" for="ch" forName="picture_2" refType="h" refFor="ch" refForName="picture_1" fact="0.0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l" for="ch" forName="picture_3" refType="w" refFor="ch" refForName="picture_1" fact="1.2898"/>
                <dgm:constr type="ctrY" for="ch" forName="picture_3" refType="h" refFor="ch" refForName="picture_1" fact="0.227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l" for="ch" forName="picture_4" refType="w" refFor="ch" refForName="picture_1" fact="1.21"/>
                <dgm:constr type="ctrY" for="ch" forName="picture_4" refType="h" refFor="ch" refForName="picture_1" fact="0.40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l" for="ch" forName="picture_5" refType="w" refFor="ch" refForName="picture_1" fact="1.21"/>
                <dgm:constr type="ctrY" for="ch" forName="picture_5" refType="h" refFor="ch" refForName="picture_1" fact="0.595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l" for="ch" forName="picture_6" refType="w" refFor="ch" refForName="picture_1" fact="1.2898"/>
                <dgm:constr type="ctrY" for="ch" forName="picture_6" refType="h" refFor="ch" refForName="picture_1" fact="0.773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l" for="ch" forName="picture_7" refType="w" refFor="ch" refForName="picture_1" fact="1.4363"/>
                <dgm:constr type="ctrY" for="ch" forName="picture_7" refType="h" refFor="ch" refForName="picture_1" fact="0.925"/>
                <dgm:constr type="l" for="ch" forName="line_7" refType="ctrX" refFor="ch" refForName="picture_1"/>
                <dgm:constr type="h" for="ch" forName="line_7"/>
                <dgm:constr type="r" for="ch" forName="line_7" refType="ctrX" refFor="ch" refForName="picture_7"/>
                <dgm:constr type="ctrY" for="ch" forName="line_7" refType="ctrY" refFor="ch" refForName="picture_7"/>
                <dgm:constr type="r" for="ch" forName="textparent_7" refType="w"/>
                <dgm:constr type="h" for="ch" forName="textparent_7" refType="h" refFor="ch" refForName="picture_7"/>
                <dgm:constr type="l" for="ch" forName="textparent_7" refType="r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if>
            <dgm:else name="Name2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r" for="ch" forName="picture_2" refType="w"/>
                <dgm:constr type="rOff" for="ch" forName="picture_2" refType="w" refFor="ch" refForName="picture_1" fact="-1.4363"/>
                <dgm:constr type="ctrY" for="ch" forName="picture_2" refType="h" refFor="ch" refForName="picture_1" fact="0.0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r" for="ch" forName="picture_3" refType="w"/>
                <dgm:constr type="rOff" for="ch" forName="picture_3" refType="w" refFor="ch" refForName="picture_1" fact="-1.2898"/>
                <dgm:constr type="ctrY" for="ch" forName="picture_3" refType="h" refFor="ch" refForName="picture_1" fact="0.227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40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r" for="ch" forName="picture_5" refType="w"/>
                <dgm:constr type="rOff" for="ch" forName="picture_5" refType="w" refFor="ch" refForName="picture_1" fact="-1.21"/>
                <dgm:constr type="ctrY" for="ch" forName="picture_5" refType="h" refFor="ch" refForName="picture_1" fact="0.595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r" for="ch" forName="picture_6" refType="w"/>
                <dgm:constr type="rOff" for="ch" forName="picture_6" refType="w" refFor="ch" refForName="picture_1" fact="-1.2898"/>
                <dgm:constr type="ctrY" for="ch" forName="picture_6" refType="h" refFor="ch" refForName="picture_1" fact="0.773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r" for="ch" forName="picture_7" refType="w"/>
                <dgm:constr type="rOff" for="ch" forName="picture_7" refType="w" refFor="ch" refForName="picture_1" fact="-1.4363"/>
                <dgm:constr type="ctrY" for="ch" forName="picture_7" refType="h" refFor="ch" refForName="picture_1" fact="0.925"/>
                <dgm:constr type="r" for="ch" forName="line_7" refType="ctrX" refFor="ch" refForName="picture_1"/>
                <dgm:constr type="h" for="ch" forName="line_7"/>
                <dgm:constr type="l" for="ch" forName="line_7" refType="ctrX" refFor="ch" refForName="picture_7"/>
                <dgm:constr type="ctrY" for="ch" forName="line_7" refType="ctrY" refFor="ch" refForName="picture_7"/>
                <dgm:constr type="l" for="ch" forName="textparent_7"/>
                <dgm:constr type="h" for="ch" forName="textparent_7" refType="h" refFor="ch" refForName="picture_7"/>
                <dgm:constr type="r" for="ch" forName="textparent_7" refType="l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else>
          </dgm:choose>
        </dgm:else>
      </dgm:choose>
      <dgm:forEach name="wrapper" axis="self" ptType="parTrans">
        <dgm:forEach name="wrapper2" axis="self" ptType="sibTrans" st="2">
          <dgm:forEach name="pictureRepeat" axis="self">
            <dgm:layoutNode name="pictureRepeatNode" styleLbl="alignImgPlace1">
              <dgm:alg type="sp"/>
              <dgm:shape xmlns:r="http://schemas.openxmlformats.org/officeDocument/2006/relationships" type="ellipse" r:blip="" blipPhldr="1">
                <dgm:adjLst/>
              </dgm:shape>
              <dgm:presOf axis="self"/>
            </dgm:layoutNode>
          </dgm:forEach>
        </dgm:forEach>
      </dgm:forEach>
      <dgm:forEach name="Name28" axis="ch" ptType="sibTrans" hideLastTrans="0" cnt="1">
        <dgm:layoutNode name="picture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9" ref="pictureRepeat"/>
        </dgm:layoutNode>
      </dgm:forEach>
      <dgm:forEach name="Name30" axis="ch" ptType="node" cnt="1">
        <dgm:layoutNode name="text_1" styleLbl="node1">
          <dgm:varLst>
            <dgm:bulletEnabled val="1"/>
          </dgm:varLst>
          <dgm:alg type="tx">
            <dgm:param type="txAnchorVert" val="b"/>
            <dgm:param type="txAnchorVertCh" val="b"/>
            <dgm:param type="parTxRTLAlign" val="r"/>
            <dgm:param type="shpTxRTLAlignCh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65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</dgm:forEach>
      <dgm:forEach name="Name31" axis="ch" ptType="sibTrans" hideLastTrans="0" st="2" cnt="1">
        <dgm:layoutNode name="picture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2" ref="pictureRepeat"/>
        </dgm:layoutNode>
      </dgm:forEach>
      <dgm:forEach name="Name33" axis="ch" ptType="node" st="2" cnt="1">
        <dgm:layoutNode name="line_2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2">
          <dgm:choose name="Name34">
            <dgm:if name="Name35" func="var" arg="dir" op="equ" val="norm">
              <dgm:alg type="lin">
                <dgm:param type="horzAlign" val="l"/>
              </dgm:alg>
            </dgm:if>
            <dgm:else name="Name36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2" refType="w"/>
            <dgm:constr type="h" for="ch" forName="text_2" refType="h"/>
          </dgm:constrLst>
          <dgm:presOf/>
          <dgm:layoutNode name="text_2" styleLbl="revTx">
            <dgm:varLst>
              <dgm:bulletEnabled val="1"/>
            </dgm:varLst>
            <dgm:choose name="Name37">
              <dgm:if name="Name38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39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0" axis="ch" ptType="sibTrans" hideLastTrans="0" st="3" cnt="1">
        <dgm:layoutNode name="picture_3">
          <dgm:alg type="sp"/>
          <dgm:shape xmlns:r="http://schemas.openxmlformats.org/officeDocument/2006/relationships" r:blip="">
            <dgm:adjLst/>
          </dgm:shape>
          <dgm:presOf/>
          <dgm:constrLst/>
          <dgm:forEach name="Name41" ref="pictureRepeat"/>
        </dgm:layoutNode>
      </dgm:forEach>
      <dgm:forEach name="Name42" axis="ch" ptType="node" st="3" cnt="1">
        <dgm:layoutNode name="line_3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3">
          <dgm:choose name="Name43">
            <dgm:if name="Name44" func="var" arg="dir" op="equ" val="norm">
              <dgm:alg type="lin">
                <dgm:param type="horzAlign" val="l"/>
              </dgm:alg>
            </dgm:if>
            <dgm:else name="Name45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3" refType="w"/>
            <dgm:constr type="h" for="ch" forName="text_3" refType="h"/>
          </dgm:constrLst>
          <dgm:presOf/>
          <dgm:layoutNode name="text_3" styleLbl="revTx">
            <dgm:varLst>
              <dgm:bulletEnabled val="1"/>
            </dgm:varLst>
            <dgm:choose name="Name46">
              <dgm:if name="Name47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48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9" axis="ch" ptType="sibTrans" hideLastTrans="0" st="4" cnt="1">
        <dgm:layoutNode name="picture_4">
          <dgm:alg type="sp"/>
          <dgm:shape xmlns:r="http://schemas.openxmlformats.org/officeDocument/2006/relationships" r:blip="">
            <dgm:adjLst/>
          </dgm:shape>
          <dgm:presOf/>
          <dgm:constrLst/>
          <dgm:forEach name="Name50" ref="pictureRepeat"/>
        </dgm:layoutNode>
      </dgm:forEach>
      <dgm:forEach name="Name51" axis="ch" ptType="node" st="4" cnt="1">
        <dgm:layoutNode name="line_4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4">
          <dgm:choose name="Name52">
            <dgm:if name="Name53" func="var" arg="dir" op="equ" val="norm">
              <dgm:alg type="lin">
                <dgm:param type="horzAlign" val="l"/>
              </dgm:alg>
            </dgm:if>
            <dgm:else name="Name54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4" refType="w"/>
            <dgm:constr type="h" for="ch" forName="text_4" refType="h"/>
          </dgm:constrLst>
          <dgm:presOf/>
          <dgm:layoutNode name="text_4" styleLbl="revTx">
            <dgm:varLst>
              <dgm:bulletEnabled val="1"/>
            </dgm:varLst>
            <dgm:choose name="Name55">
              <dgm:if name="Name56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57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58" axis="ch" ptType="sibTrans" hideLastTrans="0" st="5" cnt="1">
        <dgm:layoutNode name="picture_5">
          <dgm:alg type="sp"/>
          <dgm:shape xmlns:r="http://schemas.openxmlformats.org/officeDocument/2006/relationships" r:blip="">
            <dgm:adjLst/>
          </dgm:shape>
          <dgm:presOf/>
          <dgm:constrLst/>
          <dgm:forEach name="Name59" ref="pictureRepeat"/>
        </dgm:layoutNode>
      </dgm:forEach>
      <dgm:forEach name="Name60" axis="ch" ptType="node" st="5" cnt="1">
        <dgm:layoutNode name="line_5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5">
          <dgm:choose name="Name61">
            <dgm:if name="Name62" func="var" arg="dir" op="equ" val="norm">
              <dgm:alg type="lin">
                <dgm:param type="horzAlign" val="l"/>
              </dgm:alg>
            </dgm:if>
            <dgm:else name="Name63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5" refType="w"/>
            <dgm:constr type="h" for="ch" forName="text_5" refType="h"/>
          </dgm:constrLst>
          <dgm:presOf/>
          <dgm:layoutNode name="text_5" styleLbl="revTx">
            <dgm:varLst>
              <dgm:bulletEnabled val="1"/>
            </dgm:varLst>
            <dgm:choose name="Name64">
              <dgm:if name="Name65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66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67" axis="ch" ptType="sibTrans" hideLastTrans="0" st="6" cnt="1">
        <dgm:layoutNode name="picture_6">
          <dgm:alg type="sp"/>
          <dgm:shape xmlns:r="http://schemas.openxmlformats.org/officeDocument/2006/relationships" r:blip="">
            <dgm:adjLst/>
          </dgm:shape>
          <dgm:presOf/>
          <dgm:constrLst/>
          <dgm:forEach name="Name68" ref="pictureRepeat"/>
        </dgm:layoutNode>
      </dgm:forEach>
      <dgm:forEach name="Name69" axis="ch" ptType="node" st="6" cnt="1">
        <dgm:layoutNode name="line_6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6">
          <dgm:choose name="Name70">
            <dgm:if name="Name71" func="var" arg="dir" op="equ" val="norm">
              <dgm:alg type="lin">
                <dgm:param type="horzAlign" val="l"/>
              </dgm:alg>
            </dgm:if>
            <dgm:else name="Name72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6" refType="w"/>
            <dgm:constr type="h" for="ch" forName="text_6" refType="h"/>
          </dgm:constrLst>
          <dgm:presOf/>
          <dgm:layoutNode name="text_6" styleLbl="revTx">
            <dgm:varLst>
              <dgm:bulletEnabled val="1"/>
            </dgm:varLst>
            <dgm:choose name="Name73">
              <dgm:if name="Name74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75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76" axis="ch" ptType="sibTrans" hideLastTrans="0" st="7" cnt="1">
        <dgm:layoutNode name="picture_7">
          <dgm:alg type="sp"/>
          <dgm:shape xmlns:r="http://schemas.openxmlformats.org/officeDocument/2006/relationships" r:blip="">
            <dgm:adjLst/>
          </dgm:shape>
          <dgm:presOf/>
          <dgm:constrLst/>
          <dgm:forEach name="Name77" ref="pictureRepeat"/>
        </dgm:layoutNode>
      </dgm:forEach>
      <dgm:forEach name="Name78" axis="ch" ptType="node" st="7" cnt="1">
        <dgm:layoutNode name="line_7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7">
          <dgm:choose name="Name79">
            <dgm:if name="Name80" func="var" arg="dir" op="equ" val="norm">
              <dgm:alg type="lin">
                <dgm:param type="horzAlign" val="l"/>
              </dgm:alg>
            </dgm:if>
            <dgm:else name="Name81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7" refType="w"/>
            <dgm:constr type="h" for="ch" forName="text_7" refType="h"/>
          </dgm:constrLst>
          <dgm:presOf/>
          <dgm:layoutNode name="text_7" styleLbl="revTx">
            <dgm:varLst>
              <dgm:bulletEnabled val="1"/>
            </dgm:varLst>
            <dgm:choose name="Name82">
              <dgm:if name="Name83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84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CircularPictureCallout">
  <dgm:title val=""/>
  <dgm:desc val=""/>
  <dgm:catLst>
    <dgm:cat type="picture" pri="2000"/>
    <dgm:cat type="pictureconvert" pri="2000"/>
  </dgm:catLst>
  <dgm:sampData>
    <dgm:dataModel>
      <dgm:ptLst>
        <dgm:pt modelId="0" type="doc"/>
        <dgm:pt modelId="1"/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2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axis="ch" ptType="node" func="cnt" op="lte" val="1">
          <dgm:constrLst>
            <dgm:constr type="h" for="ch" forName="picture_1" refType="h"/>
            <dgm:constr type="w" for="ch" forName="picture_1" refType="h" refFor="ch" refForName="picture_1" op="equ"/>
            <dgm:constr type="l" for="ch" forName="picture_1"/>
            <dgm:constr type="t" for="ch" forName="picture_1"/>
            <dgm:constr type="w" for="ch" forName="text_1" refType="w" refFor="ch" refForName="picture_1" fact="0.64"/>
            <dgm:constr type="h" for="ch" forName="text_1" refType="h" refFor="ch" refForName="picture_1" fact="0.33"/>
            <dgm:constr type="l" for="ch" forName="text_1" refType="w" refFor="ch" refForName="picture_1" fact="0.18"/>
            <dgm:constr type="t" for="ch" forName="text_1" refType="h" refFor="ch" refForName="picture_1" fact="0.531"/>
          </dgm:constrLst>
        </dgm:if>
        <dgm:if name="Name4" axis="ch" ptType="node" func="cnt" op="lte" val="2">
          <dgm:choose name="Name5">
            <dgm:if name="Name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l" for="ch" forName="picture_2" refType="w" refFor="ch" refForName="picture_1" fact="1.21"/>
                <dgm:constr type="ctrY" for="ch" forName="picture_2" refType="h" refFor="ch" refForName="picture_1" fact="0.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if>
            <dgm:else name="Name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else>
          </dgm:choose>
        </dgm:if>
        <dgm:if name="Name8" axis="ch" ptType="node" func="cnt" op="lte" val="3">
          <dgm:choose name="Name9">
            <dgm:if name="Name10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l" for="ch" forName="picture_2" refType="w" refFor="ch" refForName="picture_1" fact="1.21"/>
                <dgm:constr type="ctrY" for="ch" forName="picture_2" refType="h" refFor="ch" refForName="picture_1" fact="0.18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l" for="ch" forName="picture_3" refType="w" refFor="ch" refForName="picture_1" fact="1.21"/>
                <dgm:constr type="ctrY" for="ch" forName="picture_3" refType="h" refFor="ch" refForName="picture_1" fact="0.812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if>
            <dgm:else name="Name11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18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812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else>
          </dgm:choose>
        </dgm:if>
        <dgm:if name="Name12" axis="ch" ptType="node" func="cnt" op="lte" val="4">
          <dgm:choose name="Name13">
            <dgm:if name="Name14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l" for="ch" forName="picture_2" refType="w" refFor="ch" refForName="picture_1" fact="1.354"/>
                <dgm:constr type="ctrY" for="ch" forName="picture_2" refType="h" refFor="ch" refForName="picture_1" fact="0.1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l" for="ch" forName="picture_3" refType="w" refFor="ch" refForName="picture_1" fact="1.21"/>
                <dgm:constr type="ctrY" for="ch" forName="picture_3" refType="h" refFor="ch" refForName="picture_1" fact="0.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l" for="ch" forName="picture_4" refType="w" refFor="ch" refForName="picture_1" fact="1.354"/>
                <dgm:constr type="ctrY" for="ch" forName="picture_4" refType="h" refFor="ch" refForName="picture_1" fact="0.8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if>
            <dgm:else name="Name15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r" for="ch" forName="picture_2" refType="w"/>
                <dgm:constr type="rOff" for="ch" forName="picture_2" refType="w" refFor="ch" refForName="picture_1" fact="-1.354"/>
                <dgm:constr type="ctrY" for="ch" forName="picture_2" refType="h" refFor="ch" refForName="picture_1" fact="0.1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r" for="ch" forName="picture_4" refType="w"/>
                <dgm:constr type="rOff" for="ch" forName="picture_4" refType="w" refFor="ch" refForName="picture_1" fact="-1.354"/>
                <dgm:constr type="ctrY" for="ch" forName="picture_4" refType="h" refFor="ch" refForName="picture_1" fact="0.8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else>
          </dgm:choose>
        </dgm:if>
        <dgm:if name="Name16" axis="ch" ptType="node" func="cnt" op="lte" val="5">
          <dgm:choose name="Name17">
            <dgm:if name="Name18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l" for="ch" forName="picture_2" refType="w" refFor="ch" refForName="picture_1" fact="1.375"/>
                <dgm:constr type="ctrY" for="ch" forName="picture_2" refType="h" refFor="ch" refForName="picture_1" fact="0.11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l" for="ch" forName="picture_3" refType="w" refFor="ch" refForName="picture_1" fact="1.21"/>
                <dgm:constr type="ctrY" for="ch" forName="picture_3" refType="h" refFor="ch" refForName="picture_1" fact="0.353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l" for="ch" forName="picture_4" refType="w" refFor="ch" refForName="picture_1" fact="1.21"/>
                <dgm:constr type="ctrY" for="ch" forName="picture_4" refType="h" refFor="ch" refForName="picture_1" fact="0.647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l" for="ch" forName="picture_5" refType="w" refFor="ch" refForName="picture_1" fact="1.375"/>
                <dgm:constr type="ctrY" for="ch" forName="picture_5" refType="h" refFor="ch" refForName="picture_1" fact="0.8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if>
            <dgm:else name="Name19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r" for="ch" forName="picture_2" refType="w"/>
                <dgm:constr type="rOff" for="ch" forName="picture_2" refType="w" refFor="ch" refForName="picture_1" fact="-1.375"/>
                <dgm:constr type="ctrY" for="ch" forName="picture_2" refType="h" refFor="ch" refForName="picture_1" fact="0.11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353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647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r" for="ch" forName="picture_5" refType="w"/>
                <dgm:constr type="rOff" for="ch" forName="picture_5" refType="w" refFor="ch" refForName="picture_1" fact="-1.375"/>
                <dgm:constr type="ctrY" for="ch" forName="picture_5" refType="h" refFor="ch" refForName="picture_1" fact="0.8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else>
          </dgm:choose>
        </dgm:if>
        <dgm:if name="Name20" axis="ch" ptType="node" func="cnt" op="lte" val="6">
          <dgm:choose name="Name21">
            <dgm:if name="Name22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l" for="ch" forName="picture_2" refType="w" refFor="ch" refForName="picture_1" fact="1.4238"/>
                <dgm:constr type="ctrY" for="ch" forName="picture_2" refType="h" refFor="ch" refForName="picture_1" fact="0.09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l" for="ch" forName="picture_3" refType="w" refFor="ch" refForName="picture_1" fact="1.2667"/>
                <dgm:constr type="ctrY" for="ch" forName="picture_3" refType="h" refFor="ch" refForName="picture_1" fact="0.261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l" for="ch" forName="picture_4" refType="w" refFor="ch" refForName="picture_1" fact="1.21"/>
                <dgm:constr type="ctrY" for="ch" forName="picture_4" refType="h" refFor="ch" refForName="picture_1" fact="0.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l" for="ch" forName="picture_5" refType="w" refFor="ch" refForName="picture_1" fact="1.2667"/>
                <dgm:constr type="ctrY" for="ch" forName="picture_5" refType="h" refFor="ch" refForName="picture_1" fact="0.73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l" for="ch" forName="picture_6" refType="w" refFor="ch" refForName="picture_1" fact="1.4238"/>
                <dgm:constr type="ctrY" for="ch" forName="picture_6" refType="h" refFor="ch" refForName="picture_1" fact="0.91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if>
            <dgm:else name="Name23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r" for="ch" forName="picture_2" refType="w"/>
                <dgm:constr type="rOff" for="ch" forName="picture_2" refType="w" refFor="ch" refForName="picture_1" fact="-1.4238"/>
                <dgm:constr type="ctrY" for="ch" forName="picture_2" refType="h" refFor="ch" refForName="picture_1" fact="0.09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r" for="ch" forName="picture_3" refType="w"/>
                <dgm:constr type="rOff" for="ch" forName="picture_3" refType="w" refFor="ch" refForName="picture_1" fact="-1.2667"/>
                <dgm:constr type="ctrY" for="ch" forName="picture_3" refType="h" refFor="ch" refForName="picture_1" fact="0.261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r" for="ch" forName="picture_5" refType="w"/>
                <dgm:constr type="rOff" for="ch" forName="picture_5" refType="w" refFor="ch" refForName="picture_1" fact="-1.2667"/>
                <dgm:constr type="ctrY" for="ch" forName="picture_5" refType="h" refFor="ch" refForName="picture_1" fact="0.73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r" for="ch" forName="picture_6" refType="w"/>
                <dgm:constr type="rOff" for="ch" forName="picture_6" refType="w" refFor="ch" refForName="picture_1" fact="-1.4238"/>
                <dgm:constr type="ctrY" for="ch" forName="picture_6" refType="h" refFor="ch" refForName="picture_1" fact="0.91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else>
          </dgm:choose>
        </dgm:if>
        <dgm:else name="Name24">
          <dgm:choose name="Name25">
            <dgm:if name="Name2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l" for="ch" forName="picture_2" refType="w" refFor="ch" refForName="picture_1" fact="1.4363"/>
                <dgm:constr type="ctrY" for="ch" forName="picture_2" refType="h" refFor="ch" refForName="picture_1" fact="0.0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l" for="ch" forName="picture_3" refType="w" refFor="ch" refForName="picture_1" fact="1.2898"/>
                <dgm:constr type="ctrY" for="ch" forName="picture_3" refType="h" refFor="ch" refForName="picture_1" fact="0.227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l" for="ch" forName="picture_4" refType="w" refFor="ch" refForName="picture_1" fact="1.21"/>
                <dgm:constr type="ctrY" for="ch" forName="picture_4" refType="h" refFor="ch" refForName="picture_1" fact="0.40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l" for="ch" forName="picture_5" refType="w" refFor="ch" refForName="picture_1" fact="1.21"/>
                <dgm:constr type="ctrY" for="ch" forName="picture_5" refType="h" refFor="ch" refForName="picture_1" fact="0.595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l" for="ch" forName="picture_6" refType="w" refFor="ch" refForName="picture_1" fact="1.2898"/>
                <dgm:constr type="ctrY" for="ch" forName="picture_6" refType="h" refFor="ch" refForName="picture_1" fact="0.773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l" for="ch" forName="picture_7" refType="w" refFor="ch" refForName="picture_1" fact="1.4363"/>
                <dgm:constr type="ctrY" for="ch" forName="picture_7" refType="h" refFor="ch" refForName="picture_1" fact="0.925"/>
                <dgm:constr type="l" for="ch" forName="line_7" refType="ctrX" refFor="ch" refForName="picture_1"/>
                <dgm:constr type="h" for="ch" forName="line_7"/>
                <dgm:constr type="r" for="ch" forName="line_7" refType="ctrX" refFor="ch" refForName="picture_7"/>
                <dgm:constr type="ctrY" for="ch" forName="line_7" refType="ctrY" refFor="ch" refForName="picture_7"/>
                <dgm:constr type="r" for="ch" forName="textparent_7" refType="w"/>
                <dgm:constr type="h" for="ch" forName="textparent_7" refType="h" refFor="ch" refForName="picture_7"/>
                <dgm:constr type="l" for="ch" forName="textparent_7" refType="r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if>
            <dgm:else name="Name2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r" for="ch" forName="picture_2" refType="w"/>
                <dgm:constr type="rOff" for="ch" forName="picture_2" refType="w" refFor="ch" refForName="picture_1" fact="-1.4363"/>
                <dgm:constr type="ctrY" for="ch" forName="picture_2" refType="h" refFor="ch" refForName="picture_1" fact="0.0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r" for="ch" forName="picture_3" refType="w"/>
                <dgm:constr type="rOff" for="ch" forName="picture_3" refType="w" refFor="ch" refForName="picture_1" fact="-1.2898"/>
                <dgm:constr type="ctrY" for="ch" forName="picture_3" refType="h" refFor="ch" refForName="picture_1" fact="0.227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40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r" for="ch" forName="picture_5" refType="w"/>
                <dgm:constr type="rOff" for="ch" forName="picture_5" refType="w" refFor="ch" refForName="picture_1" fact="-1.21"/>
                <dgm:constr type="ctrY" for="ch" forName="picture_5" refType="h" refFor="ch" refForName="picture_1" fact="0.595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r" for="ch" forName="picture_6" refType="w"/>
                <dgm:constr type="rOff" for="ch" forName="picture_6" refType="w" refFor="ch" refForName="picture_1" fact="-1.2898"/>
                <dgm:constr type="ctrY" for="ch" forName="picture_6" refType="h" refFor="ch" refForName="picture_1" fact="0.773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r" for="ch" forName="picture_7" refType="w"/>
                <dgm:constr type="rOff" for="ch" forName="picture_7" refType="w" refFor="ch" refForName="picture_1" fact="-1.4363"/>
                <dgm:constr type="ctrY" for="ch" forName="picture_7" refType="h" refFor="ch" refForName="picture_1" fact="0.925"/>
                <dgm:constr type="r" for="ch" forName="line_7" refType="ctrX" refFor="ch" refForName="picture_1"/>
                <dgm:constr type="h" for="ch" forName="line_7"/>
                <dgm:constr type="l" for="ch" forName="line_7" refType="ctrX" refFor="ch" refForName="picture_7"/>
                <dgm:constr type="ctrY" for="ch" forName="line_7" refType="ctrY" refFor="ch" refForName="picture_7"/>
                <dgm:constr type="l" for="ch" forName="textparent_7"/>
                <dgm:constr type="h" for="ch" forName="textparent_7" refType="h" refFor="ch" refForName="picture_7"/>
                <dgm:constr type="r" for="ch" forName="textparent_7" refType="l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else>
          </dgm:choose>
        </dgm:else>
      </dgm:choose>
      <dgm:forEach name="wrapper" axis="self" ptType="parTrans">
        <dgm:forEach name="wrapper2" axis="self" ptType="sibTrans" st="2">
          <dgm:forEach name="pictureRepeat" axis="self">
            <dgm:layoutNode name="pictureRepeatNode" styleLbl="alignImgPlace1">
              <dgm:alg type="sp"/>
              <dgm:shape xmlns:r="http://schemas.openxmlformats.org/officeDocument/2006/relationships" type="ellipse" r:blip="" blipPhldr="1">
                <dgm:adjLst/>
              </dgm:shape>
              <dgm:presOf axis="self"/>
            </dgm:layoutNode>
          </dgm:forEach>
        </dgm:forEach>
      </dgm:forEach>
      <dgm:forEach name="Name28" axis="ch" ptType="sibTrans" hideLastTrans="0" cnt="1">
        <dgm:layoutNode name="picture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9" ref="pictureRepeat"/>
        </dgm:layoutNode>
      </dgm:forEach>
      <dgm:forEach name="Name30" axis="ch" ptType="node" cnt="1">
        <dgm:layoutNode name="text_1" styleLbl="node1">
          <dgm:varLst>
            <dgm:bulletEnabled val="1"/>
          </dgm:varLst>
          <dgm:alg type="tx">
            <dgm:param type="txAnchorVert" val="b"/>
            <dgm:param type="txAnchorVertCh" val="b"/>
            <dgm:param type="parTxRTLAlign" val="r"/>
            <dgm:param type="shpTxRTLAlignCh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65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</dgm:forEach>
      <dgm:forEach name="Name31" axis="ch" ptType="sibTrans" hideLastTrans="0" st="2" cnt="1">
        <dgm:layoutNode name="picture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2" ref="pictureRepeat"/>
        </dgm:layoutNode>
      </dgm:forEach>
      <dgm:forEach name="Name33" axis="ch" ptType="node" st="2" cnt="1">
        <dgm:layoutNode name="line_2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2">
          <dgm:choose name="Name34">
            <dgm:if name="Name35" func="var" arg="dir" op="equ" val="norm">
              <dgm:alg type="lin">
                <dgm:param type="horzAlign" val="l"/>
              </dgm:alg>
            </dgm:if>
            <dgm:else name="Name36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2" refType="w"/>
            <dgm:constr type="h" for="ch" forName="text_2" refType="h"/>
          </dgm:constrLst>
          <dgm:presOf/>
          <dgm:layoutNode name="text_2" styleLbl="revTx">
            <dgm:varLst>
              <dgm:bulletEnabled val="1"/>
            </dgm:varLst>
            <dgm:choose name="Name37">
              <dgm:if name="Name38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39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0" axis="ch" ptType="sibTrans" hideLastTrans="0" st="3" cnt="1">
        <dgm:layoutNode name="picture_3">
          <dgm:alg type="sp"/>
          <dgm:shape xmlns:r="http://schemas.openxmlformats.org/officeDocument/2006/relationships" r:blip="">
            <dgm:adjLst/>
          </dgm:shape>
          <dgm:presOf/>
          <dgm:constrLst/>
          <dgm:forEach name="Name41" ref="pictureRepeat"/>
        </dgm:layoutNode>
      </dgm:forEach>
      <dgm:forEach name="Name42" axis="ch" ptType="node" st="3" cnt="1">
        <dgm:layoutNode name="line_3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3">
          <dgm:choose name="Name43">
            <dgm:if name="Name44" func="var" arg="dir" op="equ" val="norm">
              <dgm:alg type="lin">
                <dgm:param type="horzAlign" val="l"/>
              </dgm:alg>
            </dgm:if>
            <dgm:else name="Name45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3" refType="w"/>
            <dgm:constr type="h" for="ch" forName="text_3" refType="h"/>
          </dgm:constrLst>
          <dgm:presOf/>
          <dgm:layoutNode name="text_3" styleLbl="revTx">
            <dgm:varLst>
              <dgm:bulletEnabled val="1"/>
            </dgm:varLst>
            <dgm:choose name="Name46">
              <dgm:if name="Name47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48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9" axis="ch" ptType="sibTrans" hideLastTrans="0" st="4" cnt="1">
        <dgm:layoutNode name="picture_4">
          <dgm:alg type="sp"/>
          <dgm:shape xmlns:r="http://schemas.openxmlformats.org/officeDocument/2006/relationships" r:blip="">
            <dgm:adjLst/>
          </dgm:shape>
          <dgm:presOf/>
          <dgm:constrLst/>
          <dgm:forEach name="Name50" ref="pictureRepeat"/>
        </dgm:layoutNode>
      </dgm:forEach>
      <dgm:forEach name="Name51" axis="ch" ptType="node" st="4" cnt="1">
        <dgm:layoutNode name="line_4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4">
          <dgm:choose name="Name52">
            <dgm:if name="Name53" func="var" arg="dir" op="equ" val="norm">
              <dgm:alg type="lin">
                <dgm:param type="horzAlign" val="l"/>
              </dgm:alg>
            </dgm:if>
            <dgm:else name="Name54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4" refType="w"/>
            <dgm:constr type="h" for="ch" forName="text_4" refType="h"/>
          </dgm:constrLst>
          <dgm:presOf/>
          <dgm:layoutNode name="text_4" styleLbl="revTx">
            <dgm:varLst>
              <dgm:bulletEnabled val="1"/>
            </dgm:varLst>
            <dgm:choose name="Name55">
              <dgm:if name="Name56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57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58" axis="ch" ptType="sibTrans" hideLastTrans="0" st="5" cnt="1">
        <dgm:layoutNode name="picture_5">
          <dgm:alg type="sp"/>
          <dgm:shape xmlns:r="http://schemas.openxmlformats.org/officeDocument/2006/relationships" r:blip="">
            <dgm:adjLst/>
          </dgm:shape>
          <dgm:presOf/>
          <dgm:constrLst/>
          <dgm:forEach name="Name59" ref="pictureRepeat"/>
        </dgm:layoutNode>
      </dgm:forEach>
      <dgm:forEach name="Name60" axis="ch" ptType="node" st="5" cnt="1">
        <dgm:layoutNode name="line_5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5">
          <dgm:choose name="Name61">
            <dgm:if name="Name62" func="var" arg="dir" op="equ" val="norm">
              <dgm:alg type="lin">
                <dgm:param type="horzAlign" val="l"/>
              </dgm:alg>
            </dgm:if>
            <dgm:else name="Name63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5" refType="w"/>
            <dgm:constr type="h" for="ch" forName="text_5" refType="h"/>
          </dgm:constrLst>
          <dgm:presOf/>
          <dgm:layoutNode name="text_5" styleLbl="revTx">
            <dgm:varLst>
              <dgm:bulletEnabled val="1"/>
            </dgm:varLst>
            <dgm:choose name="Name64">
              <dgm:if name="Name65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66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67" axis="ch" ptType="sibTrans" hideLastTrans="0" st="6" cnt="1">
        <dgm:layoutNode name="picture_6">
          <dgm:alg type="sp"/>
          <dgm:shape xmlns:r="http://schemas.openxmlformats.org/officeDocument/2006/relationships" r:blip="">
            <dgm:adjLst/>
          </dgm:shape>
          <dgm:presOf/>
          <dgm:constrLst/>
          <dgm:forEach name="Name68" ref="pictureRepeat"/>
        </dgm:layoutNode>
      </dgm:forEach>
      <dgm:forEach name="Name69" axis="ch" ptType="node" st="6" cnt="1">
        <dgm:layoutNode name="line_6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6">
          <dgm:choose name="Name70">
            <dgm:if name="Name71" func="var" arg="dir" op="equ" val="norm">
              <dgm:alg type="lin">
                <dgm:param type="horzAlign" val="l"/>
              </dgm:alg>
            </dgm:if>
            <dgm:else name="Name72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6" refType="w"/>
            <dgm:constr type="h" for="ch" forName="text_6" refType="h"/>
          </dgm:constrLst>
          <dgm:presOf/>
          <dgm:layoutNode name="text_6" styleLbl="revTx">
            <dgm:varLst>
              <dgm:bulletEnabled val="1"/>
            </dgm:varLst>
            <dgm:choose name="Name73">
              <dgm:if name="Name74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75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76" axis="ch" ptType="sibTrans" hideLastTrans="0" st="7" cnt="1">
        <dgm:layoutNode name="picture_7">
          <dgm:alg type="sp"/>
          <dgm:shape xmlns:r="http://schemas.openxmlformats.org/officeDocument/2006/relationships" r:blip="">
            <dgm:adjLst/>
          </dgm:shape>
          <dgm:presOf/>
          <dgm:constrLst/>
          <dgm:forEach name="Name77" ref="pictureRepeat"/>
        </dgm:layoutNode>
      </dgm:forEach>
      <dgm:forEach name="Name78" axis="ch" ptType="node" st="7" cnt="1">
        <dgm:layoutNode name="line_7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7">
          <dgm:choose name="Name79">
            <dgm:if name="Name80" func="var" arg="dir" op="equ" val="norm">
              <dgm:alg type="lin">
                <dgm:param type="horzAlign" val="l"/>
              </dgm:alg>
            </dgm:if>
            <dgm:else name="Name81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7" refType="w"/>
            <dgm:constr type="h" for="ch" forName="text_7" refType="h"/>
          </dgm:constrLst>
          <dgm:presOf/>
          <dgm:layoutNode name="text_7" styleLbl="revTx">
            <dgm:varLst>
              <dgm:bulletEnabled val="1"/>
            </dgm:varLst>
            <dgm:choose name="Name82">
              <dgm:if name="Name83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84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CircularPictureCallout">
  <dgm:title val=""/>
  <dgm:desc val=""/>
  <dgm:catLst>
    <dgm:cat type="picture" pri="2000"/>
    <dgm:cat type="pictureconvert" pri="2000"/>
  </dgm:catLst>
  <dgm:sampData>
    <dgm:dataModel>
      <dgm:ptLst>
        <dgm:pt modelId="0" type="doc"/>
        <dgm:pt modelId="1"/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2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axis="ch" ptType="node" func="cnt" op="lte" val="1">
          <dgm:constrLst>
            <dgm:constr type="h" for="ch" forName="picture_1" refType="h"/>
            <dgm:constr type="w" for="ch" forName="picture_1" refType="h" refFor="ch" refForName="picture_1" op="equ"/>
            <dgm:constr type="l" for="ch" forName="picture_1"/>
            <dgm:constr type="t" for="ch" forName="picture_1"/>
            <dgm:constr type="w" for="ch" forName="text_1" refType="w" refFor="ch" refForName="picture_1" fact="0.64"/>
            <dgm:constr type="h" for="ch" forName="text_1" refType="h" refFor="ch" refForName="picture_1" fact="0.33"/>
            <dgm:constr type="l" for="ch" forName="text_1" refType="w" refFor="ch" refForName="picture_1" fact="0.18"/>
            <dgm:constr type="t" for="ch" forName="text_1" refType="h" refFor="ch" refForName="picture_1" fact="0.531"/>
          </dgm:constrLst>
        </dgm:if>
        <dgm:if name="Name4" axis="ch" ptType="node" func="cnt" op="lte" val="2">
          <dgm:choose name="Name5">
            <dgm:if name="Name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l" for="ch" forName="picture_2" refType="w" refFor="ch" refForName="picture_1" fact="1.21"/>
                <dgm:constr type="ctrY" for="ch" forName="picture_2" refType="h" refFor="ch" refForName="picture_1" fact="0.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if>
            <dgm:else name="Name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else>
          </dgm:choose>
        </dgm:if>
        <dgm:if name="Name8" axis="ch" ptType="node" func="cnt" op="lte" val="3">
          <dgm:choose name="Name9">
            <dgm:if name="Name10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l" for="ch" forName="picture_2" refType="w" refFor="ch" refForName="picture_1" fact="1.21"/>
                <dgm:constr type="ctrY" for="ch" forName="picture_2" refType="h" refFor="ch" refForName="picture_1" fact="0.18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l" for="ch" forName="picture_3" refType="w" refFor="ch" refForName="picture_1" fact="1.21"/>
                <dgm:constr type="ctrY" for="ch" forName="picture_3" refType="h" refFor="ch" refForName="picture_1" fact="0.812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if>
            <dgm:else name="Name11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18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812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else>
          </dgm:choose>
        </dgm:if>
        <dgm:if name="Name12" axis="ch" ptType="node" func="cnt" op="lte" val="4">
          <dgm:choose name="Name13">
            <dgm:if name="Name14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l" for="ch" forName="picture_2" refType="w" refFor="ch" refForName="picture_1" fact="1.354"/>
                <dgm:constr type="ctrY" for="ch" forName="picture_2" refType="h" refFor="ch" refForName="picture_1" fact="0.1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l" for="ch" forName="picture_3" refType="w" refFor="ch" refForName="picture_1" fact="1.21"/>
                <dgm:constr type="ctrY" for="ch" forName="picture_3" refType="h" refFor="ch" refForName="picture_1" fact="0.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l" for="ch" forName="picture_4" refType="w" refFor="ch" refForName="picture_1" fact="1.354"/>
                <dgm:constr type="ctrY" for="ch" forName="picture_4" refType="h" refFor="ch" refForName="picture_1" fact="0.8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if>
            <dgm:else name="Name15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r" for="ch" forName="picture_2" refType="w"/>
                <dgm:constr type="rOff" for="ch" forName="picture_2" refType="w" refFor="ch" refForName="picture_1" fact="-1.354"/>
                <dgm:constr type="ctrY" for="ch" forName="picture_2" refType="h" refFor="ch" refForName="picture_1" fact="0.1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r" for="ch" forName="picture_4" refType="w"/>
                <dgm:constr type="rOff" for="ch" forName="picture_4" refType="w" refFor="ch" refForName="picture_1" fact="-1.354"/>
                <dgm:constr type="ctrY" for="ch" forName="picture_4" refType="h" refFor="ch" refForName="picture_1" fact="0.8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else>
          </dgm:choose>
        </dgm:if>
        <dgm:if name="Name16" axis="ch" ptType="node" func="cnt" op="lte" val="5">
          <dgm:choose name="Name17">
            <dgm:if name="Name18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l" for="ch" forName="picture_2" refType="w" refFor="ch" refForName="picture_1" fact="1.375"/>
                <dgm:constr type="ctrY" for="ch" forName="picture_2" refType="h" refFor="ch" refForName="picture_1" fact="0.11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l" for="ch" forName="picture_3" refType="w" refFor="ch" refForName="picture_1" fact="1.21"/>
                <dgm:constr type="ctrY" for="ch" forName="picture_3" refType="h" refFor="ch" refForName="picture_1" fact="0.353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l" for="ch" forName="picture_4" refType="w" refFor="ch" refForName="picture_1" fact="1.21"/>
                <dgm:constr type="ctrY" for="ch" forName="picture_4" refType="h" refFor="ch" refForName="picture_1" fact="0.647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l" for="ch" forName="picture_5" refType="w" refFor="ch" refForName="picture_1" fact="1.375"/>
                <dgm:constr type="ctrY" for="ch" forName="picture_5" refType="h" refFor="ch" refForName="picture_1" fact="0.8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if>
            <dgm:else name="Name19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r" for="ch" forName="picture_2" refType="w"/>
                <dgm:constr type="rOff" for="ch" forName="picture_2" refType="w" refFor="ch" refForName="picture_1" fact="-1.375"/>
                <dgm:constr type="ctrY" for="ch" forName="picture_2" refType="h" refFor="ch" refForName="picture_1" fact="0.11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353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647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r" for="ch" forName="picture_5" refType="w"/>
                <dgm:constr type="rOff" for="ch" forName="picture_5" refType="w" refFor="ch" refForName="picture_1" fact="-1.375"/>
                <dgm:constr type="ctrY" for="ch" forName="picture_5" refType="h" refFor="ch" refForName="picture_1" fact="0.8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else>
          </dgm:choose>
        </dgm:if>
        <dgm:if name="Name20" axis="ch" ptType="node" func="cnt" op="lte" val="6">
          <dgm:choose name="Name21">
            <dgm:if name="Name22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l" for="ch" forName="picture_2" refType="w" refFor="ch" refForName="picture_1" fact="1.4238"/>
                <dgm:constr type="ctrY" for="ch" forName="picture_2" refType="h" refFor="ch" refForName="picture_1" fact="0.09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l" for="ch" forName="picture_3" refType="w" refFor="ch" refForName="picture_1" fact="1.2667"/>
                <dgm:constr type="ctrY" for="ch" forName="picture_3" refType="h" refFor="ch" refForName="picture_1" fact="0.261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l" for="ch" forName="picture_4" refType="w" refFor="ch" refForName="picture_1" fact="1.21"/>
                <dgm:constr type="ctrY" for="ch" forName="picture_4" refType="h" refFor="ch" refForName="picture_1" fact="0.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l" for="ch" forName="picture_5" refType="w" refFor="ch" refForName="picture_1" fact="1.2667"/>
                <dgm:constr type="ctrY" for="ch" forName="picture_5" refType="h" refFor="ch" refForName="picture_1" fact="0.73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l" for="ch" forName="picture_6" refType="w" refFor="ch" refForName="picture_1" fact="1.4238"/>
                <dgm:constr type="ctrY" for="ch" forName="picture_6" refType="h" refFor="ch" refForName="picture_1" fact="0.91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if>
            <dgm:else name="Name23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r" for="ch" forName="picture_2" refType="w"/>
                <dgm:constr type="rOff" for="ch" forName="picture_2" refType="w" refFor="ch" refForName="picture_1" fact="-1.4238"/>
                <dgm:constr type="ctrY" for="ch" forName="picture_2" refType="h" refFor="ch" refForName="picture_1" fact="0.09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r" for="ch" forName="picture_3" refType="w"/>
                <dgm:constr type="rOff" for="ch" forName="picture_3" refType="w" refFor="ch" refForName="picture_1" fact="-1.2667"/>
                <dgm:constr type="ctrY" for="ch" forName="picture_3" refType="h" refFor="ch" refForName="picture_1" fact="0.261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r" for="ch" forName="picture_5" refType="w"/>
                <dgm:constr type="rOff" for="ch" forName="picture_5" refType="w" refFor="ch" refForName="picture_1" fact="-1.2667"/>
                <dgm:constr type="ctrY" for="ch" forName="picture_5" refType="h" refFor="ch" refForName="picture_1" fact="0.73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r" for="ch" forName="picture_6" refType="w"/>
                <dgm:constr type="rOff" for="ch" forName="picture_6" refType="w" refFor="ch" refForName="picture_1" fact="-1.4238"/>
                <dgm:constr type="ctrY" for="ch" forName="picture_6" refType="h" refFor="ch" refForName="picture_1" fact="0.91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else>
          </dgm:choose>
        </dgm:if>
        <dgm:else name="Name24">
          <dgm:choose name="Name25">
            <dgm:if name="Name2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l" for="ch" forName="picture_2" refType="w" refFor="ch" refForName="picture_1" fact="1.4363"/>
                <dgm:constr type="ctrY" for="ch" forName="picture_2" refType="h" refFor="ch" refForName="picture_1" fact="0.0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l" for="ch" forName="picture_3" refType="w" refFor="ch" refForName="picture_1" fact="1.2898"/>
                <dgm:constr type="ctrY" for="ch" forName="picture_3" refType="h" refFor="ch" refForName="picture_1" fact="0.227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l" for="ch" forName="picture_4" refType="w" refFor="ch" refForName="picture_1" fact="1.21"/>
                <dgm:constr type="ctrY" for="ch" forName="picture_4" refType="h" refFor="ch" refForName="picture_1" fact="0.40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l" for="ch" forName="picture_5" refType="w" refFor="ch" refForName="picture_1" fact="1.21"/>
                <dgm:constr type="ctrY" for="ch" forName="picture_5" refType="h" refFor="ch" refForName="picture_1" fact="0.595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l" for="ch" forName="picture_6" refType="w" refFor="ch" refForName="picture_1" fact="1.2898"/>
                <dgm:constr type="ctrY" for="ch" forName="picture_6" refType="h" refFor="ch" refForName="picture_1" fact="0.773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l" for="ch" forName="picture_7" refType="w" refFor="ch" refForName="picture_1" fact="1.4363"/>
                <dgm:constr type="ctrY" for="ch" forName="picture_7" refType="h" refFor="ch" refForName="picture_1" fact="0.925"/>
                <dgm:constr type="l" for="ch" forName="line_7" refType="ctrX" refFor="ch" refForName="picture_1"/>
                <dgm:constr type="h" for="ch" forName="line_7"/>
                <dgm:constr type="r" for="ch" forName="line_7" refType="ctrX" refFor="ch" refForName="picture_7"/>
                <dgm:constr type="ctrY" for="ch" forName="line_7" refType="ctrY" refFor="ch" refForName="picture_7"/>
                <dgm:constr type="r" for="ch" forName="textparent_7" refType="w"/>
                <dgm:constr type="h" for="ch" forName="textparent_7" refType="h" refFor="ch" refForName="picture_7"/>
                <dgm:constr type="l" for="ch" forName="textparent_7" refType="r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if>
            <dgm:else name="Name2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r" for="ch" forName="picture_2" refType="w"/>
                <dgm:constr type="rOff" for="ch" forName="picture_2" refType="w" refFor="ch" refForName="picture_1" fact="-1.4363"/>
                <dgm:constr type="ctrY" for="ch" forName="picture_2" refType="h" refFor="ch" refForName="picture_1" fact="0.0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r" for="ch" forName="picture_3" refType="w"/>
                <dgm:constr type="rOff" for="ch" forName="picture_3" refType="w" refFor="ch" refForName="picture_1" fact="-1.2898"/>
                <dgm:constr type="ctrY" for="ch" forName="picture_3" refType="h" refFor="ch" refForName="picture_1" fact="0.227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40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r" for="ch" forName="picture_5" refType="w"/>
                <dgm:constr type="rOff" for="ch" forName="picture_5" refType="w" refFor="ch" refForName="picture_1" fact="-1.21"/>
                <dgm:constr type="ctrY" for="ch" forName="picture_5" refType="h" refFor="ch" refForName="picture_1" fact="0.595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r" for="ch" forName="picture_6" refType="w"/>
                <dgm:constr type="rOff" for="ch" forName="picture_6" refType="w" refFor="ch" refForName="picture_1" fact="-1.2898"/>
                <dgm:constr type="ctrY" for="ch" forName="picture_6" refType="h" refFor="ch" refForName="picture_1" fact="0.773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r" for="ch" forName="picture_7" refType="w"/>
                <dgm:constr type="rOff" for="ch" forName="picture_7" refType="w" refFor="ch" refForName="picture_1" fact="-1.4363"/>
                <dgm:constr type="ctrY" for="ch" forName="picture_7" refType="h" refFor="ch" refForName="picture_1" fact="0.925"/>
                <dgm:constr type="r" for="ch" forName="line_7" refType="ctrX" refFor="ch" refForName="picture_1"/>
                <dgm:constr type="h" for="ch" forName="line_7"/>
                <dgm:constr type="l" for="ch" forName="line_7" refType="ctrX" refFor="ch" refForName="picture_7"/>
                <dgm:constr type="ctrY" for="ch" forName="line_7" refType="ctrY" refFor="ch" refForName="picture_7"/>
                <dgm:constr type="l" for="ch" forName="textparent_7"/>
                <dgm:constr type="h" for="ch" forName="textparent_7" refType="h" refFor="ch" refForName="picture_7"/>
                <dgm:constr type="r" for="ch" forName="textparent_7" refType="l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else>
          </dgm:choose>
        </dgm:else>
      </dgm:choose>
      <dgm:forEach name="wrapper" axis="self" ptType="parTrans">
        <dgm:forEach name="wrapper2" axis="self" ptType="sibTrans" st="2">
          <dgm:forEach name="pictureRepeat" axis="self">
            <dgm:layoutNode name="pictureRepeatNode" styleLbl="alignImgPlace1">
              <dgm:alg type="sp"/>
              <dgm:shape xmlns:r="http://schemas.openxmlformats.org/officeDocument/2006/relationships" type="ellipse" r:blip="" blipPhldr="1">
                <dgm:adjLst/>
              </dgm:shape>
              <dgm:presOf axis="self"/>
            </dgm:layoutNode>
          </dgm:forEach>
        </dgm:forEach>
      </dgm:forEach>
      <dgm:forEach name="Name28" axis="ch" ptType="sibTrans" hideLastTrans="0" cnt="1">
        <dgm:layoutNode name="picture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9" ref="pictureRepeat"/>
        </dgm:layoutNode>
      </dgm:forEach>
      <dgm:forEach name="Name30" axis="ch" ptType="node" cnt="1">
        <dgm:layoutNode name="text_1" styleLbl="node1">
          <dgm:varLst>
            <dgm:bulletEnabled val="1"/>
          </dgm:varLst>
          <dgm:alg type="tx">
            <dgm:param type="txAnchorVert" val="b"/>
            <dgm:param type="txAnchorVertCh" val="b"/>
            <dgm:param type="parTxRTLAlign" val="r"/>
            <dgm:param type="shpTxRTLAlignCh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65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</dgm:forEach>
      <dgm:forEach name="Name31" axis="ch" ptType="sibTrans" hideLastTrans="0" st="2" cnt="1">
        <dgm:layoutNode name="picture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2" ref="pictureRepeat"/>
        </dgm:layoutNode>
      </dgm:forEach>
      <dgm:forEach name="Name33" axis="ch" ptType="node" st="2" cnt="1">
        <dgm:layoutNode name="line_2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2">
          <dgm:choose name="Name34">
            <dgm:if name="Name35" func="var" arg="dir" op="equ" val="norm">
              <dgm:alg type="lin">
                <dgm:param type="horzAlign" val="l"/>
              </dgm:alg>
            </dgm:if>
            <dgm:else name="Name36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2" refType="w"/>
            <dgm:constr type="h" for="ch" forName="text_2" refType="h"/>
          </dgm:constrLst>
          <dgm:presOf/>
          <dgm:layoutNode name="text_2" styleLbl="revTx">
            <dgm:varLst>
              <dgm:bulletEnabled val="1"/>
            </dgm:varLst>
            <dgm:choose name="Name37">
              <dgm:if name="Name38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39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0" axis="ch" ptType="sibTrans" hideLastTrans="0" st="3" cnt="1">
        <dgm:layoutNode name="picture_3">
          <dgm:alg type="sp"/>
          <dgm:shape xmlns:r="http://schemas.openxmlformats.org/officeDocument/2006/relationships" r:blip="">
            <dgm:adjLst/>
          </dgm:shape>
          <dgm:presOf/>
          <dgm:constrLst/>
          <dgm:forEach name="Name41" ref="pictureRepeat"/>
        </dgm:layoutNode>
      </dgm:forEach>
      <dgm:forEach name="Name42" axis="ch" ptType="node" st="3" cnt="1">
        <dgm:layoutNode name="line_3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3">
          <dgm:choose name="Name43">
            <dgm:if name="Name44" func="var" arg="dir" op="equ" val="norm">
              <dgm:alg type="lin">
                <dgm:param type="horzAlign" val="l"/>
              </dgm:alg>
            </dgm:if>
            <dgm:else name="Name45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3" refType="w"/>
            <dgm:constr type="h" for="ch" forName="text_3" refType="h"/>
          </dgm:constrLst>
          <dgm:presOf/>
          <dgm:layoutNode name="text_3" styleLbl="revTx">
            <dgm:varLst>
              <dgm:bulletEnabled val="1"/>
            </dgm:varLst>
            <dgm:choose name="Name46">
              <dgm:if name="Name47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48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9" axis="ch" ptType="sibTrans" hideLastTrans="0" st="4" cnt="1">
        <dgm:layoutNode name="picture_4">
          <dgm:alg type="sp"/>
          <dgm:shape xmlns:r="http://schemas.openxmlformats.org/officeDocument/2006/relationships" r:blip="">
            <dgm:adjLst/>
          </dgm:shape>
          <dgm:presOf/>
          <dgm:constrLst/>
          <dgm:forEach name="Name50" ref="pictureRepeat"/>
        </dgm:layoutNode>
      </dgm:forEach>
      <dgm:forEach name="Name51" axis="ch" ptType="node" st="4" cnt="1">
        <dgm:layoutNode name="line_4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4">
          <dgm:choose name="Name52">
            <dgm:if name="Name53" func="var" arg="dir" op="equ" val="norm">
              <dgm:alg type="lin">
                <dgm:param type="horzAlign" val="l"/>
              </dgm:alg>
            </dgm:if>
            <dgm:else name="Name54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4" refType="w"/>
            <dgm:constr type="h" for="ch" forName="text_4" refType="h"/>
          </dgm:constrLst>
          <dgm:presOf/>
          <dgm:layoutNode name="text_4" styleLbl="revTx">
            <dgm:varLst>
              <dgm:bulletEnabled val="1"/>
            </dgm:varLst>
            <dgm:choose name="Name55">
              <dgm:if name="Name56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57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58" axis="ch" ptType="sibTrans" hideLastTrans="0" st="5" cnt="1">
        <dgm:layoutNode name="picture_5">
          <dgm:alg type="sp"/>
          <dgm:shape xmlns:r="http://schemas.openxmlformats.org/officeDocument/2006/relationships" r:blip="">
            <dgm:adjLst/>
          </dgm:shape>
          <dgm:presOf/>
          <dgm:constrLst/>
          <dgm:forEach name="Name59" ref="pictureRepeat"/>
        </dgm:layoutNode>
      </dgm:forEach>
      <dgm:forEach name="Name60" axis="ch" ptType="node" st="5" cnt="1">
        <dgm:layoutNode name="line_5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5">
          <dgm:choose name="Name61">
            <dgm:if name="Name62" func="var" arg="dir" op="equ" val="norm">
              <dgm:alg type="lin">
                <dgm:param type="horzAlign" val="l"/>
              </dgm:alg>
            </dgm:if>
            <dgm:else name="Name63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5" refType="w"/>
            <dgm:constr type="h" for="ch" forName="text_5" refType="h"/>
          </dgm:constrLst>
          <dgm:presOf/>
          <dgm:layoutNode name="text_5" styleLbl="revTx">
            <dgm:varLst>
              <dgm:bulletEnabled val="1"/>
            </dgm:varLst>
            <dgm:choose name="Name64">
              <dgm:if name="Name65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66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67" axis="ch" ptType="sibTrans" hideLastTrans="0" st="6" cnt="1">
        <dgm:layoutNode name="picture_6">
          <dgm:alg type="sp"/>
          <dgm:shape xmlns:r="http://schemas.openxmlformats.org/officeDocument/2006/relationships" r:blip="">
            <dgm:adjLst/>
          </dgm:shape>
          <dgm:presOf/>
          <dgm:constrLst/>
          <dgm:forEach name="Name68" ref="pictureRepeat"/>
        </dgm:layoutNode>
      </dgm:forEach>
      <dgm:forEach name="Name69" axis="ch" ptType="node" st="6" cnt="1">
        <dgm:layoutNode name="line_6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6">
          <dgm:choose name="Name70">
            <dgm:if name="Name71" func="var" arg="dir" op="equ" val="norm">
              <dgm:alg type="lin">
                <dgm:param type="horzAlign" val="l"/>
              </dgm:alg>
            </dgm:if>
            <dgm:else name="Name72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6" refType="w"/>
            <dgm:constr type="h" for="ch" forName="text_6" refType="h"/>
          </dgm:constrLst>
          <dgm:presOf/>
          <dgm:layoutNode name="text_6" styleLbl="revTx">
            <dgm:varLst>
              <dgm:bulletEnabled val="1"/>
            </dgm:varLst>
            <dgm:choose name="Name73">
              <dgm:if name="Name74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75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76" axis="ch" ptType="sibTrans" hideLastTrans="0" st="7" cnt="1">
        <dgm:layoutNode name="picture_7">
          <dgm:alg type="sp"/>
          <dgm:shape xmlns:r="http://schemas.openxmlformats.org/officeDocument/2006/relationships" r:blip="">
            <dgm:adjLst/>
          </dgm:shape>
          <dgm:presOf/>
          <dgm:constrLst/>
          <dgm:forEach name="Name77" ref="pictureRepeat"/>
        </dgm:layoutNode>
      </dgm:forEach>
      <dgm:forEach name="Name78" axis="ch" ptType="node" st="7" cnt="1">
        <dgm:layoutNode name="line_7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7">
          <dgm:choose name="Name79">
            <dgm:if name="Name80" func="var" arg="dir" op="equ" val="norm">
              <dgm:alg type="lin">
                <dgm:param type="horzAlign" val="l"/>
              </dgm:alg>
            </dgm:if>
            <dgm:else name="Name81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7" refType="w"/>
            <dgm:constr type="h" for="ch" forName="text_7" refType="h"/>
          </dgm:constrLst>
          <dgm:presOf/>
          <dgm:layoutNode name="text_7" styleLbl="revTx">
            <dgm:varLst>
              <dgm:bulletEnabled val="1"/>
            </dgm:varLst>
            <dgm:choose name="Name82">
              <dgm:if name="Name83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84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CircularPictureCallout">
  <dgm:title val=""/>
  <dgm:desc val=""/>
  <dgm:catLst>
    <dgm:cat type="picture" pri="2000"/>
    <dgm:cat type="pictureconvert" pri="2000"/>
  </dgm:catLst>
  <dgm:sampData>
    <dgm:dataModel>
      <dgm:ptLst>
        <dgm:pt modelId="0" type="doc"/>
        <dgm:pt modelId="1"/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2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axis="ch" ptType="node" func="cnt" op="lte" val="1">
          <dgm:constrLst>
            <dgm:constr type="h" for="ch" forName="picture_1" refType="h"/>
            <dgm:constr type="w" for="ch" forName="picture_1" refType="h" refFor="ch" refForName="picture_1" op="equ"/>
            <dgm:constr type="l" for="ch" forName="picture_1"/>
            <dgm:constr type="t" for="ch" forName="picture_1"/>
            <dgm:constr type="w" for="ch" forName="text_1" refType="w" refFor="ch" refForName="picture_1" fact="0.64"/>
            <dgm:constr type="h" for="ch" forName="text_1" refType="h" refFor="ch" refForName="picture_1" fact="0.33"/>
            <dgm:constr type="l" for="ch" forName="text_1" refType="w" refFor="ch" refForName="picture_1" fact="0.18"/>
            <dgm:constr type="t" for="ch" forName="text_1" refType="h" refFor="ch" refForName="picture_1" fact="0.531"/>
          </dgm:constrLst>
        </dgm:if>
        <dgm:if name="Name4" axis="ch" ptType="node" func="cnt" op="lte" val="2">
          <dgm:choose name="Name5">
            <dgm:if name="Name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l" for="ch" forName="picture_2" refType="w" refFor="ch" refForName="picture_1" fact="1.21"/>
                <dgm:constr type="ctrY" for="ch" forName="picture_2" refType="h" refFor="ch" refForName="picture_1" fact="0.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if>
            <dgm:else name="Name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else>
          </dgm:choose>
        </dgm:if>
        <dgm:if name="Name8" axis="ch" ptType="node" func="cnt" op="lte" val="3">
          <dgm:choose name="Name9">
            <dgm:if name="Name10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l" for="ch" forName="picture_2" refType="w" refFor="ch" refForName="picture_1" fact="1.21"/>
                <dgm:constr type="ctrY" for="ch" forName="picture_2" refType="h" refFor="ch" refForName="picture_1" fact="0.18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l" for="ch" forName="picture_3" refType="w" refFor="ch" refForName="picture_1" fact="1.21"/>
                <dgm:constr type="ctrY" for="ch" forName="picture_3" refType="h" refFor="ch" refForName="picture_1" fact="0.812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if>
            <dgm:else name="Name11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18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812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else>
          </dgm:choose>
        </dgm:if>
        <dgm:if name="Name12" axis="ch" ptType="node" func="cnt" op="lte" val="4">
          <dgm:choose name="Name13">
            <dgm:if name="Name14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l" for="ch" forName="picture_2" refType="w" refFor="ch" refForName="picture_1" fact="1.354"/>
                <dgm:constr type="ctrY" for="ch" forName="picture_2" refType="h" refFor="ch" refForName="picture_1" fact="0.1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l" for="ch" forName="picture_3" refType="w" refFor="ch" refForName="picture_1" fact="1.21"/>
                <dgm:constr type="ctrY" for="ch" forName="picture_3" refType="h" refFor="ch" refForName="picture_1" fact="0.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l" for="ch" forName="picture_4" refType="w" refFor="ch" refForName="picture_1" fact="1.354"/>
                <dgm:constr type="ctrY" for="ch" forName="picture_4" refType="h" refFor="ch" refForName="picture_1" fact="0.8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if>
            <dgm:else name="Name15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r" for="ch" forName="picture_2" refType="w"/>
                <dgm:constr type="rOff" for="ch" forName="picture_2" refType="w" refFor="ch" refForName="picture_1" fact="-1.354"/>
                <dgm:constr type="ctrY" for="ch" forName="picture_2" refType="h" refFor="ch" refForName="picture_1" fact="0.1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r" for="ch" forName="picture_4" refType="w"/>
                <dgm:constr type="rOff" for="ch" forName="picture_4" refType="w" refFor="ch" refForName="picture_1" fact="-1.354"/>
                <dgm:constr type="ctrY" for="ch" forName="picture_4" refType="h" refFor="ch" refForName="picture_1" fact="0.8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else>
          </dgm:choose>
        </dgm:if>
        <dgm:if name="Name16" axis="ch" ptType="node" func="cnt" op="lte" val="5">
          <dgm:choose name="Name17">
            <dgm:if name="Name18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l" for="ch" forName="picture_2" refType="w" refFor="ch" refForName="picture_1" fact="1.375"/>
                <dgm:constr type="ctrY" for="ch" forName="picture_2" refType="h" refFor="ch" refForName="picture_1" fact="0.11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l" for="ch" forName="picture_3" refType="w" refFor="ch" refForName="picture_1" fact="1.21"/>
                <dgm:constr type="ctrY" for="ch" forName="picture_3" refType="h" refFor="ch" refForName="picture_1" fact="0.353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l" for="ch" forName="picture_4" refType="w" refFor="ch" refForName="picture_1" fact="1.21"/>
                <dgm:constr type="ctrY" for="ch" forName="picture_4" refType="h" refFor="ch" refForName="picture_1" fact="0.647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l" for="ch" forName="picture_5" refType="w" refFor="ch" refForName="picture_1" fact="1.375"/>
                <dgm:constr type="ctrY" for="ch" forName="picture_5" refType="h" refFor="ch" refForName="picture_1" fact="0.8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if>
            <dgm:else name="Name19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r" for="ch" forName="picture_2" refType="w"/>
                <dgm:constr type="rOff" for="ch" forName="picture_2" refType="w" refFor="ch" refForName="picture_1" fact="-1.375"/>
                <dgm:constr type="ctrY" for="ch" forName="picture_2" refType="h" refFor="ch" refForName="picture_1" fact="0.11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353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647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r" for="ch" forName="picture_5" refType="w"/>
                <dgm:constr type="rOff" for="ch" forName="picture_5" refType="w" refFor="ch" refForName="picture_1" fact="-1.375"/>
                <dgm:constr type="ctrY" for="ch" forName="picture_5" refType="h" refFor="ch" refForName="picture_1" fact="0.8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else>
          </dgm:choose>
        </dgm:if>
        <dgm:if name="Name20" axis="ch" ptType="node" func="cnt" op="lte" val="6">
          <dgm:choose name="Name21">
            <dgm:if name="Name22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l" for="ch" forName="picture_2" refType="w" refFor="ch" refForName="picture_1" fact="1.4238"/>
                <dgm:constr type="ctrY" for="ch" forName="picture_2" refType="h" refFor="ch" refForName="picture_1" fact="0.09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l" for="ch" forName="picture_3" refType="w" refFor="ch" refForName="picture_1" fact="1.2667"/>
                <dgm:constr type="ctrY" for="ch" forName="picture_3" refType="h" refFor="ch" refForName="picture_1" fact="0.261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l" for="ch" forName="picture_4" refType="w" refFor="ch" refForName="picture_1" fact="1.21"/>
                <dgm:constr type="ctrY" for="ch" forName="picture_4" refType="h" refFor="ch" refForName="picture_1" fact="0.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l" for="ch" forName="picture_5" refType="w" refFor="ch" refForName="picture_1" fact="1.2667"/>
                <dgm:constr type="ctrY" for="ch" forName="picture_5" refType="h" refFor="ch" refForName="picture_1" fact="0.73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l" for="ch" forName="picture_6" refType="w" refFor="ch" refForName="picture_1" fact="1.4238"/>
                <dgm:constr type="ctrY" for="ch" forName="picture_6" refType="h" refFor="ch" refForName="picture_1" fact="0.91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if>
            <dgm:else name="Name23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r" for="ch" forName="picture_2" refType="w"/>
                <dgm:constr type="rOff" for="ch" forName="picture_2" refType="w" refFor="ch" refForName="picture_1" fact="-1.4238"/>
                <dgm:constr type="ctrY" for="ch" forName="picture_2" refType="h" refFor="ch" refForName="picture_1" fact="0.09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r" for="ch" forName="picture_3" refType="w"/>
                <dgm:constr type="rOff" for="ch" forName="picture_3" refType="w" refFor="ch" refForName="picture_1" fact="-1.2667"/>
                <dgm:constr type="ctrY" for="ch" forName="picture_3" refType="h" refFor="ch" refForName="picture_1" fact="0.261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r" for="ch" forName="picture_5" refType="w"/>
                <dgm:constr type="rOff" for="ch" forName="picture_5" refType="w" refFor="ch" refForName="picture_1" fact="-1.2667"/>
                <dgm:constr type="ctrY" for="ch" forName="picture_5" refType="h" refFor="ch" refForName="picture_1" fact="0.73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r" for="ch" forName="picture_6" refType="w"/>
                <dgm:constr type="rOff" for="ch" forName="picture_6" refType="w" refFor="ch" refForName="picture_1" fact="-1.4238"/>
                <dgm:constr type="ctrY" for="ch" forName="picture_6" refType="h" refFor="ch" refForName="picture_1" fact="0.91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else>
          </dgm:choose>
        </dgm:if>
        <dgm:else name="Name24">
          <dgm:choose name="Name25">
            <dgm:if name="Name2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l" for="ch" forName="picture_2" refType="w" refFor="ch" refForName="picture_1" fact="1.4363"/>
                <dgm:constr type="ctrY" for="ch" forName="picture_2" refType="h" refFor="ch" refForName="picture_1" fact="0.0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l" for="ch" forName="picture_3" refType="w" refFor="ch" refForName="picture_1" fact="1.2898"/>
                <dgm:constr type="ctrY" for="ch" forName="picture_3" refType="h" refFor="ch" refForName="picture_1" fact="0.227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l" for="ch" forName="picture_4" refType="w" refFor="ch" refForName="picture_1" fact="1.21"/>
                <dgm:constr type="ctrY" for="ch" forName="picture_4" refType="h" refFor="ch" refForName="picture_1" fact="0.40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l" for="ch" forName="picture_5" refType="w" refFor="ch" refForName="picture_1" fact="1.21"/>
                <dgm:constr type="ctrY" for="ch" forName="picture_5" refType="h" refFor="ch" refForName="picture_1" fact="0.595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l" for="ch" forName="picture_6" refType="w" refFor="ch" refForName="picture_1" fact="1.2898"/>
                <dgm:constr type="ctrY" for="ch" forName="picture_6" refType="h" refFor="ch" refForName="picture_1" fact="0.773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l" for="ch" forName="picture_7" refType="w" refFor="ch" refForName="picture_1" fact="1.4363"/>
                <dgm:constr type="ctrY" for="ch" forName="picture_7" refType="h" refFor="ch" refForName="picture_1" fact="0.925"/>
                <dgm:constr type="l" for="ch" forName="line_7" refType="ctrX" refFor="ch" refForName="picture_1"/>
                <dgm:constr type="h" for="ch" forName="line_7"/>
                <dgm:constr type="r" for="ch" forName="line_7" refType="ctrX" refFor="ch" refForName="picture_7"/>
                <dgm:constr type="ctrY" for="ch" forName="line_7" refType="ctrY" refFor="ch" refForName="picture_7"/>
                <dgm:constr type="r" for="ch" forName="textparent_7" refType="w"/>
                <dgm:constr type="h" for="ch" forName="textparent_7" refType="h" refFor="ch" refForName="picture_7"/>
                <dgm:constr type="l" for="ch" forName="textparent_7" refType="r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if>
            <dgm:else name="Name2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r" for="ch" forName="picture_2" refType="w"/>
                <dgm:constr type="rOff" for="ch" forName="picture_2" refType="w" refFor="ch" refForName="picture_1" fact="-1.4363"/>
                <dgm:constr type="ctrY" for="ch" forName="picture_2" refType="h" refFor="ch" refForName="picture_1" fact="0.0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r" for="ch" forName="picture_3" refType="w"/>
                <dgm:constr type="rOff" for="ch" forName="picture_3" refType="w" refFor="ch" refForName="picture_1" fact="-1.2898"/>
                <dgm:constr type="ctrY" for="ch" forName="picture_3" refType="h" refFor="ch" refForName="picture_1" fact="0.227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40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r" for="ch" forName="picture_5" refType="w"/>
                <dgm:constr type="rOff" for="ch" forName="picture_5" refType="w" refFor="ch" refForName="picture_1" fact="-1.21"/>
                <dgm:constr type="ctrY" for="ch" forName="picture_5" refType="h" refFor="ch" refForName="picture_1" fact="0.595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r" for="ch" forName="picture_6" refType="w"/>
                <dgm:constr type="rOff" for="ch" forName="picture_6" refType="w" refFor="ch" refForName="picture_1" fact="-1.2898"/>
                <dgm:constr type="ctrY" for="ch" forName="picture_6" refType="h" refFor="ch" refForName="picture_1" fact="0.773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r" for="ch" forName="picture_7" refType="w"/>
                <dgm:constr type="rOff" for="ch" forName="picture_7" refType="w" refFor="ch" refForName="picture_1" fact="-1.4363"/>
                <dgm:constr type="ctrY" for="ch" forName="picture_7" refType="h" refFor="ch" refForName="picture_1" fact="0.925"/>
                <dgm:constr type="r" for="ch" forName="line_7" refType="ctrX" refFor="ch" refForName="picture_1"/>
                <dgm:constr type="h" for="ch" forName="line_7"/>
                <dgm:constr type="l" for="ch" forName="line_7" refType="ctrX" refFor="ch" refForName="picture_7"/>
                <dgm:constr type="ctrY" for="ch" forName="line_7" refType="ctrY" refFor="ch" refForName="picture_7"/>
                <dgm:constr type="l" for="ch" forName="textparent_7"/>
                <dgm:constr type="h" for="ch" forName="textparent_7" refType="h" refFor="ch" refForName="picture_7"/>
                <dgm:constr type="r" for="ch" forName="textparent_7" refType="l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else>
          </dgm:choose>
        </dgm:else>
      </dgm:choose>
      <dgm:forEach name="wrapper" axis="self" ptType="parTrans">
        <dgm:forEach name="wrapper2" axis="self" ptType="sibTrans" st="2">
          <dgm:forEach name="pictureRepeat" axis="self">
            <dgm:layoutNode name="pictureRepeatNode" styleLbl="alignImgPlace1">
              <dgm:alg type="sp"/>
              <dgm:shape xmlns:r="http://schemas.openxmlformats.org/officeDocument/2006/relationships" type="ellipse" r:blip="" blipPhldr="1">
                <dgm:adjLst/>
              </dgm:shape>
              <dgm:presOf axis="self"/>
            </dgm:layoutNode>
          </dgm:forEach>
        </dgm:forEach>
      </dgm:forEach>
      <dgm:forEach name="Name28" axis="ch" ptType="sibTrans" hideLastTrans="0" cnt="1">
        <dgm:layoutNode name="picture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9" ref="pictureRepeat"/>
        </dgm:layoutNode>
      </dgm:forEach>
      <dgm:forEach name="Name30" axis="ch" ptType="node" cnt="1">
        <dgm:layoutNode name="text_1" styleLbl="node1">
          <dgm:varLst>
            <dgm:bulletEnabled val="1"/>
          </dgm:varLst>
          <dgm:alg type="tx">
            <dgm:param type="txAnchorVert" val="b"/>
            <dgm:param type="txAnchorVertCh" val="b"/>
            <dgm:param type="parTxRTLAlign" val="r"/>
            <dgm:param type="shpTxRTLAlignCh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65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</dgm:forEach>
      <dgm:forEach name="Name31" axis="ch" ptType="sibTrans" hideLastTrans="0" st="2" cnt="1">
        <dgm:layoutNode name="picture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2" ref="pictureRepeat"/>
        </dgm:layoutNode>
      </dgm:forEach>
      <dgm:forEach name="Name33" axis="ch" ptType="node" st="2" cnt="1">
        <dgm:layoutNode name="line_2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2">
          <dgm:choose name="Name34">
            <dgm:if name="Name35" func="var" arg="dir" op="equ" val="norm">
              <dgm:alg type="lin">
                <dgm:param type="horzAlign" val="l"/>
              </dgm:alg>
            </dgm:if>
            <dgm:else name="Name36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2" refType="w"/>
            <dgm:constr type="h" for="ch" forName="text_2" refType="h"/>
          </dgm:constrLst>
          <dgm:presOf/>
          <dgm:layoutNode name="text_2" styleLbl="revTx">
            <dgm:varLst>
              <dgm:bulletEnabled val="1"/>
            </dgm:varLst>
            <dgm:choose name="Name37">
              <dgm:if name="Name38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39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0" axis="ch" ptType="sibTrans" hideLastTrans="0" st="3" cnt="1">
        <dgm:layoutNode name="picture_3">
          <dgm:alg type="sp"/>
          <dgm:shape xmlns:r="http://schemas.openxmlformats.org/officeDocument/2006/relationships" r:blip="">
            <dgm:adjLst/>
          </dgm:shape>
          <dgm:presOf/>
          <dgm:constrLst/>
          <dgm:forEach name="Name41" ref="pictureRepeat"/>
        </dgm:layoutNode>
      </dgm:forEach>
      <dgm:forEach name="Name42" axis="ch" ptType="node" st="3" cnt="1">
        <dgm:layoutNode name="line_3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3">
          <dgm:choose name="Name43">
            <dgm:if name="Name44" func="var" arg="dir" op="equ" val="norm">
              <dgm:alg type="lin">
                <dgm:param type="horzAlign" val="l"/>
              </dgm:alg>
            </dgm:if>
            <dgm:else name="Name45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3" refType="w"/>
            <dgm:constr type="h" for="ch" forName="text_3" refType="h"/>
          </dgm:constrLst>
          <dgm:presOf/>
          <dgm:layoutNode name="text_3" styleLbl="revTx">
            <dgm:varLst>
              <dgm:bulletEnabled val="1"/>
            </dgm:varLst>
            <dgm:choose name="Name46">
              <dgm:if name="Name47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48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9" axis="ch" ptType="sibTrans" hideLastTrans="0" st="4" cnt="1">
        <dgm:layoutNode name="picture_4">
          <dgm:alg type="sp"/>
          <dgm:shape xmlns:r="http://schemas.openxmlformats.org/officeDocument/2006/relationships" r:blip="">
            <dgm:adjLst/>
          </dgm:shape>
          <dgm:presOf/>
          <dgm:constrLst/>
          <dgm:forEach name="Name50" ref="pictureRepeat"/>
        </dgm:layoutNode>
      </dgm:forEach>
      <dgm:forEach name="Name51" axis="ch" ptType="node" st="4" cnt="1">
        <dgm:layoutNode name="line_4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4">
          <dgm:choose name="Name52">
            <dgm:if name="Name53" func="var" arg="dir" op="equ" val="norm">
              <dgm:alg type="lin">
                <dgm:param type="horzAlign" val="l"/>
              </dgm:alg>
            </dgm:if>
            <dgm:else name="Name54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4" refType="w"/>
            <dgm:constr type="h" for="ch" forName="text_4" refType="h"/>
          </dgm:constrLst>
          <dgm:presOf/>
          <dgm:layoutNode name="text_4" styleLbl="revTx">
            <dgm:varLst>
              <dgm:bulletEnabled val="1"/>
            </dgm:varLst>
            <dgm:choose name="Name55">
              <dgm:if name="Name56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57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58" axis="ch" ptType="sibTrans" hideLastTrans="0" st="5" cnt="1">
        <dgm:layoutNode name="picture_5">
          <dgm:alg type="sp"/>
          <dgm:shape xmlns:r="http://schemas.openxmlformats.org/officeDocument/2006/relationships" r:blip="">
            <dgm:adjLst/>
          </dgm:shape>
          <dgm:presOf/>
          <dgm:constrLst/>
          <dgm:forEach name="Name59" ref="pictureRepeat"/>
        </dgm:layoutNode>
      </dgm:forEach>
      <dgm:forEach name="Name60" axis="ch" ptType="node" st="5" cnt="1">
        <dgm:layoutNode name="line_5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5">
          <dgm:choose name="Name61">
            <dgm:if name="Name62" func="var" arg="dir" op="equ" val="norm">
              <dgm:alg type="lin">
                <dgm:param type="horzAlign" val="l"/>
              </dgm:alg>
            </dgm:if>
            <dgm:else name="Name63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5" refType="w"/>
            <dgm:constr type="h" for="ch" forName="text_5" refType="h"/>
          </dgm:constrLst>
          <dgm:presOf/>
          <dgm:layoutNode name="text_5" styleLbl="revTx">
            <dgm:varLst>
              <dgm:bulletEnabled val="1"/>
            </dgm:varLst>
            <dgm:choose name="Name64">
              <dgm:if name="Name65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66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67" axis="ch" ptType="sibTrans" hideLastTrans="0" st="6" cnt="1">
        <dgm:layoutNode name="picture_6">
          <dgm:alg type="sp"/>
          <dgm:shape xmlns:r="http://schemas.openxmlformats.org/officeDocument/2006/relationships" r:blip="">
            <dgm:adjLst/>
          </dgm:shape>
          <dgm:presOf/>
          <dgm:constrLst/>
          <dgm:forEach name="Name68" ref="pictureRepeat"/>
        </dgm:layoutNode>
      </dgm:forEach>
      <dgm:forEach name="Name69" axis="ch" ptType="node" st="6" cnt="1">
        <dgm:layoutNode name="line_6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6">
          <dgm:choose name="Name70">
            <dgm:if name="Name71" func="var" arg="dir" op="equ" val="norm">
              <dgm:alg type="lin">
                <dgm:param type="horzAlign" val="l"/>
              </dgm:alg>
            </dgm:if>
            <dgm:else name="Name72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6" refType="w"/>
            <dgm:constr type="h" for="ch" forName="text_6" refType="h"/>
          </dgm:constrLst>
          <dgm:presOf/>
          <dgm:layoutNode name="text_6" styleLbl="revTx">
            <dgm:varLst>
              <dgm:bulletEnabled val="1"/>
            </dgm:varLst>
            <dgm:choose name="Name73">
              <dgm:if name="Name74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75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76" axis="ch" ptType="sibTrans" hideLastTrans="0" st="7" cnt="1">
        <dgm:layoutNode name="picture_7">
          <dgm:alg type="sp"/>
          <dgm:shape xmlns:r="http://schemas.openxmlformats.org/officeDocument/2006/relationships" r:blip="">
            <dgm:adjLst/>
          </dgm:shape>
          <dgm:presOf/>
          <dgm:constrLst/>
          <dgm:forEach name="Name77" ref="pictureRepeat"/>
        </dgm:layoutNode>
      </dgm:forEach>
      <dgm:forEach name="Name78" axis="ch" ptType="node" st="7" cnt="1">
        <dgm:layoutNode name="line_7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7">
          <dgm:choose name="Name79">
            <dgm:if name="Name80" func="var" arg="dir" op="equ" val="norm">
              <dgm:alg type="lin">
                <dgm:param type="horzAlign" val="l"/>
              </dgm:alg>
            </dgm:if>
            <dgm:else name="Name81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7" refType="w"/>
            <dgm:constr type="h" for="ch" forName="text_7" refType="h"/>
          </dgm:constrLst>
          <dgm:presOf/>
          <dgm:layoutNode name="text_7" styleLbl="revTx">
            <dgm:varLst>
              <dgm:bulletEnabled val="1"/>
            </dgm:varLst>
            <dgm:choose name="Name82">
              <dgm:if name="Name83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84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</dgm:layoutNod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CircularPictureCallout">
  <dgm:title val=""/>
  <dgm:desc val=""/>
  <dgm:catLst>
    <dgm:cat type="picture" pri="2000"/>
    <dgm:cat type="pictureconvert" pri="2000"/>
  </dgm:catLst>
  <dgm:sampData>
    <dgm:dataModel>
      <dgm:ptLst>
        <dgm:pt modelId="0" type="doc"/>
        <dgm:pt modelId="1"/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2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axis="ch" ptType="node" func="cnt" op="lte" val="1">
          <dgm:constrLst>
            <dgm:constr type="h" for="ch" forName="picture_1" refType="h"/>
            <dgm:constr type="w" for="ch" forName="picture_1" refType="h" refFor="ch" refForName="picture_1" op="equ"/>
            <dgm:constr type="l" for="ch" forName="picture_1"/>
            <dgm:constr type="t" for="ch" forName="picture_1"/>
            <dgm:constr type="w" for="ch" forName="text_1" refType="w" refFor="ch" refForName="picture_1" fact="0.64"/>
            <dgm:constr type="h" for="ch" forName="text_1" refType="h" refFor="ch" refForName="picture_1" fact="0.33"/>
            <dgm:constr type="l" for="ch" forName="text_1" refType="w" refFor="ch" refForName="picture_1" fact="0.18"/>
            <dgm:constr type="t" for="ch" forName="text_1" refType="h" refFor="ch" refForName="picture_1" fact="0.531"/>
          </dgm:constrLst>
        </dgm:if>
        <dgm:if name="Name4" axis="ch" ptType="node" func="cnt" op="lte" val="2">
          <dgm:choose name="Name5">
            <dgm:if name="Name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l" for="ch" forName="picture_2" refType="w" refFor="ch" refForName="picture_1" fact="1.21"/>
                <dgm:constr type="ctrY" for="ch" forName="picture_2" refType="h" refFor="ch" refForName="picture_1" fact="0.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if>
            <dgm:else name="Name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else>
          </dgm:choose>
        </dgm:if>
        <dgm:if name="Name8" axis="ch" ptType="node" func="cnt" op="lte" val="3">
          <dgm:choose name="Name9">
            <dgm:if name="Name10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l" for="ch" forName="picture_2" refType="w" refFor="ch" refForName="picture_1" fact="1.21"/>
                <dgm:constr type="ctrY" for="ch" forName="picture_2" refType="h" refFor="ch" refForName="picture_1" fact="0.18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l" for="ch" forName="picture_3" refType="w" refFor="ch" refForName="picture_1" fact="1.21"/>
                <dgm:constr type="ctrY" for="ch" forName="picture_3" refType="h" refFor="ch" refForName="picture_1" fact="0.812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if>
            <dgm:else name="Name11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18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812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else>
          </dgm:choose>
        </dgm:if>
        <dgm:if name="Name12" axis="ch" ptType="node" func="cnt" op="lte" val="4">
          <dgm:choose name="Name13">
            <dgm:if name="Name14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l" for="ch" forName="picture_2" refType="w" refFor="ch" refForName="picture_1" fact="1.354"/>
                <dgm:constr type="ctrY" for="ch" forName="picture_2" refType="h" refFor="ch" refForName="picture_1" fact="0.1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l" for="ch" forName="picture_3" refType="w" refFor="ch" refForName="picture_1" fact="1.21"/>
                <dgm:constr type="ctrY" for="ch" forName="picture_3" refType="h" refFor="ch" refForName="picture_1" fact="0.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l" for="ch" forName="picture_4" refType="w" refFor="ch" refForName="picture_1" fact="1.354"/>
                <dgm:constr type="ctrY" for="ch" forName="picture_4" refType="h" refFor="ch" refForName="picture_1" fact="0.8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if>
            <dgm:else name="Name15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r" for="ch" forName="picture_2" refType="w"/>
                <dgm:constr type="rOff" for="ch" forName="picture_2" refType="w" refFor="ch" refForName="picture_1" fact="-1.354"/>
                <dgm:constr type="ctrY" for="ch" forName="picture_2" refType="h" refFor="ch" refForName="picture_1" fact="0.1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r" for="ch" forName="picture_4" refType="w"/>
                <dgm:constr type="rOff" for="ch" forName="picture_4" refType="w" refFor="ch" refForName="picture_1" fact="-1.354"/>
                <dgm:constr type="ctrY" for="ch" forName="picture_4" refType="h" refFor="ch" refForName="picture_1" fact="0.8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else>
          </dgm:choose>
        </dgm:if>
        <dgm:if name="Name16" axis="ch" ptType="node" func="cnt" op="lte" val="5">
          <dgm:choose name="Name17">
            <dgm:if name="Name18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l" for="ch" forName="picture_2" refType="w" refFor="ch" refForName="picture_1" fact="1.375"/>
                <dgm:constr type="ctrY" for="ch" forName="picture_2" refType="h" refFor="ch" refForName="picture_1" fact="0.11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l" for="ch" forName="picture_3" refType="w" refFor="ch" refForName="picture_1" fact="1.21"/>
                <dgm:constr type="ctrY" for="ch" forName="picture_3" refType="h" refFor="ch" refForName="picture_1" fact="0.353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l" for="ch" forName="picture_4" refType="w" refFor="ch" refForName="picture_1" fact="1.21"/>
                <dgm:constr type="ctrY" for="ch" forName="picture_4" refType="h" refFor="ch" refForName="picture_1" fact="0.647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l" for="ch" forName="picture_5" refType="w" refFor="ch" refForName="picture_1" fact="1.375"/>
                <dgm:constr type="ctrY" for="ch" forName="picture_5" refType="h" refFor="ch" refForName="picture_1" fact="0.8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if>
            <dgm:else name="Name19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r" for="ch" forName="picture_2" refType="w"/>
                <dgm:constr type="rOff" for="ch" forName="picture_2" refType="w" refFor="ch" refForName="picture_1" fact="-1.375"/>
                <dgm:constr type="ctrY" for="ch" forName="picture_2" refType="h" refFor="ch" refForName="picture_1" fact="0.11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353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647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r" for="ch" forName="picture_5" refType="w"/>
                <dgm:constr type="rOff" for="ch" forName="picture_5" refType="w" refFor="ch" refForName="picture_1" fact="-1.375"/>
                <dgm:constr type="ctrY" for="ch" forName="picture_5" refType="h" refFor="ch" refForName="picture_1" fact="0.8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else>
          </dgm:choose>
        </dgm:if>
        <dgm:if name="Name20" axis="ch" ptType="node" func="cnt" op="lte" val="6">
          <dgm:choose name="Name21">
            <dgm:if name="Name22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l" for="ch" forName="picture_2" refType="w" refFor="ch" refForName="picture_1" fact="1.4238"/>
                <dgm:constr type="ctrY" for="ch" forName="picture_2" refType="h" refFor="ch" refForName="picture_1" fact="0.09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l" for="ch" forName="picture_3" refType="w" refFor="ch" refForName="picture_1" fact="1.2667"/>
                <dgm:constr type="ctrY" for="ch" forName="picture_3" refType="h" refFor="ch" refForName="picture_1" fact="0.261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l" for="ch" forName="picture_4" refType="w" refFor="ch" refForName="picture_1" fact="1.21"/>
                <dgm:constr type="ctrY" for="ch" forName="picture_4" refType="h" refFor="ch" refForName="picture_1" fact="0.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l" for="ch" forName="picture_5" refType="w" refFor="ch" refForName="picture_1" fact="1.2667"/>
                <dgm:constr type="ctrY" for="ch" forName="picture_5" refType="h" refFor="ch" refForName="picture_1" fact="0.73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l" for="ch" forName="picture_6" refType="w" refFor="ch" refForName="picture_1" fact="1.4238"/>
                <dgm:constr type="ctrY" for="ch" forName="picture_6" refType="h" refFor="ch" refForName="picture_1" fact="0.91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if>
            <dgm:else name="Name23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r" for="ch" forName="picture_2" refType="w"/>
                <dgm:constr type="rOff" for="ch" forName="picture_2" refType="w" refFor="ch" refForName="picture_1" fact="-1.4238"/>
                <dgm:constr type="ctrY" for="ch" forName="picture_2" refType="h" refFor="ch" refForName="picture_1" fact="0.09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r" for="ch" forName="picture_3" refType="w"/>
                <dgm:constr type="rOff" for="ch" forName="picture_3" refType="w" refFor="ch" refForName="picture_1" fact="-1.2667"/>
                <dgm:constr type="ctrY" for="ch" forName="picture_3" refType="h" refFor="ch" refForName="picture_1" fact="0.261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r" for="ch" forName="picture_5" refType="w"/>
                <dgm:constr type="rOff" for="ch" forName="picture_5" refType="w" refFor="ch" refForName="picture_1" fact="-1.2667"/>
                <dgm:constr type="ctrY" for="ch" forName="picture_5" refType="h" refFor="ch" refForName="picture_1" fact="0.73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r" for="ch" forName="picture_6" refType="w"/>
                <dgm:constr type="rOff" for="ch" forName="picture_6" refType="w" refFor="ch" refForName="picture_1" fact="-1.4238"/>
                <dgm:constr type="ctrY" for="ch" forName="picture_6" refType="h" refFor="ch" refForName="picture_1" fact="0.91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else>
          </dgm:choose>
        </dgm:if>
        <dgm:else name="Name24">
          <dgm:choose name="Name25">
            <dgm:if name="Name2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l" for="ch" forName="picture_2" refType="w" refFor="ch" refForName="picture_1" fact="1.4363"/>
                <dgm:constr type="ctrY" for="ch" forName="picture_2" refType="h" refFor="ch" refForName="picture_1" fact="0.0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l" for="ch" forName="picture_3" refType="w" refFor="ch" refForName="picture_1" fact="1.2898"/>
                <dgm:constr type="ctrY" for="ch" forName="picture_3" refType="h" refFor="ch" refForName="picture_1" fact="0.227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l" for="ch" forName="picture_4" refType="w" refFor="ch" refForName="picture_1" fact="1.21"/>
                <dgm:constr type="ctrY" for="ch" forName="picture_4" refType="h" refFor="ch" refForName="picture_1" fact="0.40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l" for="ch" forName="picture_5" refType="w" refFor="ch" refForName="picture_1" fact="1.21"/>
                <dgm:constr type="ctrY" for="ch" forName="picture_5" refType="h" refFor="ch" refForName="picture_1" fact="0.595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l" for="ch" forName="picture_6" refType="w" refFor="ch" refForName="picture_1" fact="1.2898"/>
                <dgm:constr type="ctrY" for="ch" forName="picture_6" refType="h" refFor="ch" refForName="picture_1" fact="0.773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l" for="ch" forName="picture_7" refType="w" refFor="ch" refForName="picture_1" fact="1.4363"/>
                <dgm:constr type="ctrY" for="ch" forName="picture_7" refType="h" refFor="ch" refForName="picture_1" fact="0.925"/>
                <dgm:constr type="l" for="ch" forName="line_7" refType="ctrX" refFor="ch" refForName="picture_1"/>
                <dgm:constr type="h" for="ch" forName="line_7"/>
                <dgm:constr type="r" for="ch" forName="line_7" refType="ctrX" refFor="ch" refForName="picture_7"/>
                <dgm:constr type="ctrY" for="ch" forName="line_7" refType="ctrY" refFor="ch" refForName="picture_7"/>
                <dgm:constr type="r" for="ch" forName="textparent_7" refType="w"/>
                <dgm:constr type="h" for="ch" forName="textparent_7" refType="h" refFor="ch" refForName="picture_7"/>
                <dgm:constr type="l" for="ch" forName="textparent_7" refType="r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if>
            <dgm:else name="Name2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r" for="ch" forName="picture_2" refType="w"/>
                <dgm:constr type="rOff" for="ch" forName="picture_2" refType="w" refFor="ch" refForName="picture_1" fact="-1.4363"/>
                <dgm:constr type="ctrY" for="ch" forName="picture_2" refType="h" refFor="ch" refForName="picture_1" fact="0.0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r" for="ch" forName="picture_3" refType="w"/>
                <dgm:constr type="rOff" for="ch" forName="picture_3" refType="w" refFor="ch" refForName="picture_1" fact="-1.2898"/>
                <dgm:constr type="ctrY" for="ch" forName="picture_3" refType="h" refFor="ch" refForName="picture_1" fact="0.227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40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r" for="ch" forName="picture_5" refType="w"/>
                <dgm:constr type="rOff" for="ch" forName="picture_5" refType="w" refFor="ch" refForName="picture_1" fact="-1.21"/>
                <dgm:constr type="ctrY" for="ch" forName="picture_5" refType="h" refFor="ch" refForName="picture_1" fact="0.595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r" for="ch" forName="picture_6" refType="w"/>
                <dgm:constr type="rOff" for="ch" forName="picture_6" refType="w" refFor="ch" refForName="picture_1" fact="-1.2898"/>
                <dgm:constr type="ctrY" for="ch" forName="picture_6" refType="h" refFor="ch" refForName="picture_1" fact="0.773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r" for="ch" forName="picture_7" refType="w"/>
                <dgm:constr type="rOff" for="ch" forName="picture_7" refType="w" refFor="ch" refForName="picture_1" fact="-1.4363"/>
                <dgm:constr type="ctrY" for="ch" forName="picture_7" refType="h" refFor="ch" refForName="picture_1" fact="0.925"/>
                <dgm:constr type="r" for="ch" forName="line_7" refType="ctrX" refFor="ch" refForName="picture_1"/>
                <dgm:constr type="h" for="ch" forName="line_7"/>
                <dgm:constr type="l" for="ch" forName="line_7" refType="ctrX" refFor="ch" refForName="picture_7"/>
                <dgm:constr type="ctrY" for="ch" forName="line_7" refType="ctrY" refFor="ch" refForName="picture_7"/>
                <dgm:constr type="l" for="ch" forName="textparent_7"/>
                <dgm:constr type="h" for="ch" forName="textparent_7" refType="h" refFor="ch" refForName="picture_7"/>
                <dgm:constr type="r" for="ch" forName="textparent_7" refType="l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else>
          </dgm:choose>
        </dgm:else>
      </dgm:choose>
      <dgm:forEach name="wrapper" axis="self" ptType="parTrans">
        <dgm:forEach name="wrapper2" axis="self" ptType="sibTrans" st="2">
          <dgm:forEach name="pictureRepeat" axis="self">
            <dgm:layoutNode name="pictureRepeatNode" styleLbl="alignImgPlace1">
              <dgm:alg type="sp"/>
              <dgm:shape xmlns:r="http://schemas.openxmlformats.org/officeDocument/2006/relationships" type="ellipse" r:blip="" blipPhldr="1">
                <dgm:adjLst/>
              </dgm:shape>
              <dgm:presOf axis="self"/>
            </dgm:layoutNode>
          </dgm:forEach>
        </dgm:forEach>
      </dgm:forEach>
      <dgm:forEach name="Name28" axis="ch" ptType="sibTrans" hideLastTrans="0" cnt="1">
        <dgm:layoutNode name="picture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9" ref="pictureRepeat"/>
        </dgm:layoutNode>
      </dgm:forEach>
      <dgm:forEach name="Name30" axis="ch" ptType="node" cnt="1">
        <dgm:layoutNode name="text_1" styleLbl="node1">
          <dgm:varLst>
            <dgm:bulletEnabled val="1"/>
          </dgm:varLst>
          <dgm:alg type="tx">
            <dgm:param type="txAnchorVert" val="b"/>
            <dgm:param type="txAnchorVertCh" val="b"/>
            <dgm:param type="parTxRTLAlign" val="r"/>
            <dgm:param type="shpTxRTLAlignCh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65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</dgm:forEach>
      <dgm:forEach name="Name31" axis="ch" ptType="sibTrans" hideLastTrans="0" st="2" cnt="1">
        <dgm:layoutNode name="picture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2" ref="pictureRepeat"/>
        </dgm:layoutNode>
      </dgm:forEach>
      <dgm:forEach name="Name33" axis="ch" ptType="node" st="2" cnt="1">
        <dgm:layoutNode name="line_2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2">
          <dgm:choose name="Name34">
            <dgm:if name="Name35" func="var" arg="dir" op="equ" val="norm">
              <dgm:alg type="lin">
                <dgm:param type="horzAlign" val="l"/>
              </dgm:alg>
            </dgm:if>
            <dgm:else name="Name36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2" refType="w"/>
            <dgm:constr type="h" for="ch" forName="text_2" refType="h"/>
          </dgm:constrLst>
          <dgm:presOf/>
          <dgm:layoutNode name="text_2" styleLbl="revTx">
            <dgm:varLst>
              <dgm:bulletEnabled val="1"/>
            </dgm:varLst>
            <dgm:choose name="Name37">
              <dgm:if name="Name38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39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0" axis="ch" ptType="sibTrans" hideLastTrans="0" st="3" cnt="1">
        <dgm:layoutNode name="picture_3">
          <dgm:alg type="sp"/>
          <dgm:shape xmlns:r="http://schemas.openxmlformats.org/officeDocument/2006/relationships" r:blip="">
            <dgm:adjLst/>
          </dgm:shape>
          <dgm:presOf/>
          <dgm:constrLst/>
          <dgm:forEach name="Name41" ref="pictureRepeat"/>
        </dgm:layoutNode>
      </dgm:forEach>
      <dgm:forEach name="Name42" axis="ch" ptType="node" st="3" cnt="1">
        <dgm:layoutNode name="line_3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3">
          <dgm:choose name="Name43">
            <dgm:if name="Name44" func="var" arg="dir" op="equ" val="norm">
              <dgm:alg type="lin">
                <dgm:param type="horzAlign" val="l"/>
              </dgm:alg>
            </dgm:if>
            <dgm:else name="Name45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3" refType="w"/>
            <dgm:constr type="h" for="ch" forName="text_3" refType="h"/>
          </dgm:constrLst>
          <dgm:presOf/>
          <dgm:layoutNode name="text_3" styleLbl="revTx">
            <dgm:varLst>
              <dgm:bulletEnabled val="1"/>
            </dgm:varLst>
            <dgm:choose name="Name46">
              <dgm:if name="Name47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48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9" axis="ch" ptType="sibTrans" hideLastTrans="0" st="4" cnt="1">
        <dgm:layoutNode name="picture_4">
          <dgm:alg type="sp"/>
          <dgm:shape xmlns:r="http://schemas.openxmlformats.org/officeDocument/2006/relationships" r:blip="">
            <dgm:adjLst/>
          </dgm:shape>
          <dgm:presOf/>
          <dgm:constrLst/>
          <dgm:forEach name="Name50" ref="pictureRepeat"/>
        </dgm:layoutNode>
      </dgm:forEach>
      <dgm:forEach name="Name51" axis="ch" ptType="node" st="4" cnt="1">
        <dgm:layoutNode name="line_4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4">
          <dgm:choose name="Name52">
            <dgm:if name="Name53" func="var" arg="dir" op="equ" val="norm">
              <dgm:alg type="lin">
                <dgm:param type="horzAlign" val="l"/>
              </dgm:alg>
            </dgm:if>
            <dgm:else name="Name54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4" refType="w"/>
            <dgm:constr type="h" for="ch" forName="text_4" refType="h"/>
          </dgm:constrLst>
          <dgm:presOf/>
          <dgm:layoutNode name="text_4" styleLbl="revTx">
            <dgm:varLst>
              <dgm:bulletEnabled val="1"/>
            </dgm:varLst>
            <dgm:choose name="Name55">
              <dgm:if name="Name56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57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58" axis="ch" ptType="sibTrans" hideLastTrans="0" st="5" cnt="1">
        <dgm:layoutNode name="picture_5">
          <dgm:alg type="sp"/>
          <dgm:shape xmlns:r="http://schemas.openxmlformats.org/officeDocument/2006/relationships" r:blip="">
            <dgm:adjLst/>
          </dgm:shape>
          <dgm:presOf/>
          <dgm:constrLst/>
          <dgm:forEach name="Name59" ref="pictureRepeat"/>
        </dgm:layoutNode>
      </dgm:forEach>
      <dgm:forEach name="Name60" axis="ch" ptType="node" st="5" cnt="1">
        <dgm:layoutNode name="line_5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5">
          <dgm:choose name="Name61">
            <dgm:if name="Name62" func="var" arg="dir" op="equ" val="norm">
              <dgm:alg type="lin">
                <dgm:param type="horzAlign" val="l"/>
              </dgm:alg>
            </dgm:if>
            <dgm:else name="Name63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5" refType="w"/>
            <dgm:constr type="h" for="ch" forName="text_5" refType="h"/>
          </dgm:constrLst>
          <dgm:presOf/>
          <dgm:layoutNode name="text_5" styleLbl="revTx">
            <dgm:varLst>
              <dgm:bulletEnabled val="1"/>
            </dgm:varLst>
            <dgm:choose name="Name64">
              <dgm:if name="Name65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66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67" axis="ch" ptType="sibTrans" hideLastTrans="0" st="6" cnt="1">
        <dgm:layoutNode name="picture_6">
          <dgm:alg type="sp"/>
          <dgm:shape xmlns:r="http://schemas.openxmlformats.org/officeDocument/2006/relationships" r:blip="">
            <dgm:adjLst/>
          </dgm:shape>
          <dgm:presOf/>
          <dgm:constrLst/>
          <dgm:forEach name="Name68" ref="pictureRepeat"/>
        </dgm:layoutNode>
      </dgm:forEach>
      <dgm:forEach name="Name69" axis="ch" ptType="node" st="6" cnt="1">
        <dgm:layoutNode name="line_6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6">
          <dgm:choose name="Name70">
            <dgm:if name="Name71" func="var" arg="dir" op="equ" val="norm">
              <dgm:alg type="lin">
                <dgm:param type="horzAlign" val="l"/>
              </dgm:alg>
            </dgm:if>
            <dgm:else name="Name72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6" refType="w"/>
            <dgm:constr type="h" for="ch" forName="text_6" refType="h"/>
          </dgm:constrLst>
          <dgm:presOf/>
          <dgm:layoutNode name="text_6" styleLbl="revTx">
            <dgm:varLst>
              <dgm:bulletEnabled val="1"/>
            </dgm:varLst>
            <dgm:choose name="Name73">
              <dgm:if name="Name74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75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76" axis="ch" ptType="sibTrans" hideLastTrans="0" st="7" cnt="1">
        <dgm:layoutNode name="picture_7">
          <dgm:alg type="sp"/>
          <dgm:shape xmlns:r="http://schemas.openxmlformats.org/officeDocument/2006/relationships" r:blip="">
            <dgm:adjLst/>
          </dgm:shape>
          <dgm:presOf/>
          <dgm:constrLst/>
          <dgm:forEach name="Name77" ref="pictureRepeat"/>
        </dgm:layoutNode>
      </dgm:forEach>
      <dgm:forEach name="Name78" axis="ch" ptType="node" st="7" cnt="1">
        <dgm:layoutNode name="line_7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7">
          <dgm:choose name="Name79">
            <dgm:if name="Name80" func="var" arg="dir" op="equ" val="norm">
              <dgm:alg type="lin">
                <dgm:param type="horzAlign" val="l"/>
              </dgm:alg>
            </dgm:if>
            <dgm:else name="Name81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7" refType="w"/>
            <dgm:constr type="h" for="ch" forName="text_7" refType="h"/>
          </dgm:constrLst>
          <dgm:presOf/>
          <dgm:layoutNode name="text_7" styleLbl="revTx">
            <dgm:varLst>
              <dgm:bulletEnabled val="1"/>
            </dgm:varLst>
            <dgm:choose name="Name82">
              <dgm:if name="Name83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84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</dgm:layoutNod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CircularPictureCallout">
  <dgm:title val=""/>
  <dgm:desc val=""/>
  <dgm:catLst>
    <dgm:cat type="picture" pri="2000"/>
    <dgm:cat type="pictureconvert" pri="2000"/>
  </dgm:catLst>
  <dgm:sampData>
    <dgm:dataModel>
      <dgm:ptLst>
        <dgm:pt modelId="0" type="doc"/>
        <dgm:pt modelId="1"/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2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axis="ch" ptType="node" func="cnt" op="lte" val="1">
          <dgm:constrLst>
            <dgm:constr type="h" for="ch" forName="picture_1" refType="h"/>
            <dgm:constr type="w" for="ch" forName="picture_1" refType="h" refFor="ch" refForName="picture_1" op="equ"/>
            <dgm:constr type="l" for="ch" forName="picture_1"/>
            <dgm:constr type="t" for="ch" forName="picture_1"/>
            <dgm:constr type="w" for="ch" forName="text_1" refType="w" refFor="ch" refForName="picture_1" fact="0.64"/>
            <dgm:constr type="h" for="ch" forName="text_1" refType="h" refFor="ch" refForName="picture_1" fact="0.33"/>
            <dgm:constr type="l" for="ch" forName="text_1" refType="w" refFor="ch" refForName="picture_1" fact="0.18"/>
            <dgm:constr type="t" for="ch" forName="text_1" refType="h" refFor="ch" refForName="picture_1" fact="0.531"/>
          </dgm:constrLst>
        </dgm:if>
        <dgm:if name="Name4" axis="ch" ptType="node" func="cnt" op="lte" val="2">
          <dgm:choose name="Name5">
            <dgm:if name="Name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l" for="ch" forName="picture_2" refType="w" refFor="ch" refForName="picture_1" fact="1.21"/>
                <dgm:constr type="ctrY" for="ch" forName="picture_2" refType="h" refFor="ch" refForName="picture_1" fact="0.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if>
            <dgm:else name="Name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else>
          </dgm:choose>
        </dgm:if>
        <dgm:if name="Name8" axis="ch" ptType="node" func="cnt" op="lte" val="3">
          <dgm:choose name="Name9">
            <dgm:if name="Name10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l" for="ch" forName="picture_2" refType="w" refFor="ch" refForName="picture_1" fact="1.21"/>
                <dgm:constr type="ctrY" for="ch" forName="picture_2" refType="h" refFor="ch" refForName="picture_1" fact="0.18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l" for="ch" forName="picture_3" refType="w" refFor="ch" refForName="picture_1" fact="1.21"/>
                <dgm:constr type="ctrY" for="ch" forName="picture_3" refType="h" refFor="ch" refForName="picture_1" fact="0.812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if>
            <dgm:else name="Name11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18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812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else>
          </dgm:choose>
        </dgm:if>
        <dgm:if name="Name12" axis="ch" ptType="node" func="cnt" op="lte" val="4">
          <dgm:choose name="Name13">
            <dgm:if name="Name14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l" for="ch" forName="picture_2" refType="w" refFor="ch" refForName="picture_1" fact="1.354"/>
                <dgm:constr type="ctrY" for="ch" forName="picture_2" refType="h" refFor="ch" refForName="picture_1" fact="0.1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l" for="ch" forName="picture_3" refType="w" refFor="ch" refForName="picture_1" fact="1.21"/>
                <dgm:constr type="ctrY" for="ch" forName="picture_3" refType="h" refFor="ch" refForName="picture_1" fact="0.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l" for="ch" forName="picture_4" refType="w" refFor="ch" refForName="picture_1" fact="1.354"/>
                <dgm:constr type="ctrY" for="ch" forName="picture_4" refType="h" refFor="ch" refForName="picture_1" fact="0.8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if>
            <dgm:else name="Name15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r" for="ch" forName="picture_2" refType="w"/>
                <dgm:constr type="rOff" for="ch" forName="picture_2" refType="w" refFor="ch" refForName="picture_1" fact="-1.354"/>
                <dgm:constr type="ctrY" for="ch" forName="picture_2" refType="h" refFor="ch" refForName="picture_1" fact="0.1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r" for="ch" forName="picture_4" refType="w"/>
                <dgm:constr type="rOff" for="ch" forName="picture_4" refType="w" refFor="ch" refForName="picture_1" fact="-1.354"/>
                <dgm:constr type="ctrY" for="ch" forName="picture_4" refType="h" refFor="ch" refForName="picture_1" fact="0.8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else>
          </dgm:choose>
        </dgm:if>
        <dgm:if name="Name16" axis="ch" ptType="node" func="cnt" op="lte" val="5">
          <dgm:choose name="Name17">
            <dgm:if name="Name18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l" for="ch" forName="picture_2" refType="w" refFor="ch" refForName="picture_1" fact="1.375"/>
                <dgm:constr type="ctrY" for="ch" forName="picture_2" refType="h" refFor="ch" refForName="picture_1" fact="0.11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l" for="ch" forName="picture_3" refType="w" refFor="ch" refForName="picture_1" fact="1.21"/>
                <dgm:constr type="ctrY" for="ch" forName="picture_3" refType="h" refFor="ch" refForName="picture_1" fact="0.353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l" for="ch" forName="picture_4" refType="w" refFor="ch" refForName="picture_1" fact="1.21"/>
                <dgm:constr type="ctrY" for="ch" forName="picture_4" refType="h" refFor="ch" refForName="picture_1" fact="0.647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l" for="ch" forName="picture_5" refType="w" refFor="ch" refForName="picture_1" fact="1.375"/>
                <dgm:constr type="ctrY" for="ch" forName="picture_5" refType="h" refFor="ch" refForName="picture_1" fact="0.8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if>
            <dgm:else name="Name19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r" for="ch" forName="picture_2" refType="w"/>
                <dgm:constr type="rOff" for="ch" forName="picture_2" refType="w" refFor="ch" refForName="picture_1" fact="-1.375"/>
                <dgm:constr type="ctrY" for="ch" forName="picture_2" refType="h" refFor="ch" refForName="picture_1" fact="0.11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353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647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r" for="ch" forName="picture_5" refType="w"/>
                <dgm:constr type="rOff" for="ch" forName="picture_5" refType="w" refFor="ch" refForName="picture_1" fact="-1.375"/>
                <dgm:constr type="ctrY" for="ch" forName="picture_5" refType="h" refFor="ch" refForName="picture_1" fact="0.8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else>
          </dgm:choose>
        </dgm:if>
        <dgm:if name="Name20" axis="ch" ptType="node" func="cnt" op="lte" val="6">
          <dgm:choose name="Name21">
            <dgm:if name="Name22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l" for="ch" forName="picture_2" refType="w" refFor="ch" refForName="picture_1" fact="1.4238"/>
                <dgm:constr type="ctrY" for="ch" forName="picture_2" refType="h" refFor="ch" refForName="picture_1" fact="0.09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l" for="ch" forName="picture_3" refType="w" refFor="ch" refForName="picture_1" fact="1.2667"/>
                <dgm:constr type="ctrY" for="ch" forName="picture_3" refType="h" refFor="ch" refForName="picture_1" fact="0.261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l" for="ch" forName="picture_4" refType="w" refFor="ch" refForName="picture_1" fact="1.21"/>
                <dgm:constr type="ctrY" for="ch" forName="picture_4" refType="h" refFor="ch" refForName="picture_1" fact="0.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l" for="ch" forName="picture_5" refType="w" refFor="ch" refForName="picture_1" fact="1.2667"/>
                <dgm:constr type="ctrY" for="ch" forName="picture_5" refType="h" refFor="ch" refForName="picture_1" fact="0.73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l" for="ch" forName="picture_6" refType="w" refFor="ch" refForName="picture_1" fact="1.4238"/>
                <dgm:constr type="ctrY" for="ch" forName="picture_6" refType="h" refFor="ch" refForName="picture_1" fact="0.91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if>
            <dgm:else name="Name23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r" for="ch" forName="picture_2" refType="w"/>
                <dgm:constr type="rOff" for="ch" forName="picture_2" refType="w" refFor="ch" refForName="picture_1" fact="-1.4238"/>
                <dgm:constr type="ctrY" for="ch" forName="picture_2" refType="h" refFor="ch" refForName="picture_1" fact="0.09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r" for="ch" forName="picture_3" refType="w"/>
                <dgm:constr type="rOff" for="ch" forName="picture_3" refType="w" refFor="ch" refForName="picture_1" fact="-1.2667"/>
                <dgm:constr type="ctrY" for="ch" forName="picture_3" refType="h" refFor="ch" refForName="picture_1" fact="0.261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r" for="ch" forName="picture_5" refType="w"/>
                <dgm:constr type="rOff" for="ch" forName="picture_5" refType="w" refFor="ch" refForName="picture_1" fact="-1.2667"/>
                <dgm:constr type="ctrY" for="ch" forName="picture_5" refType="h" refFor="ch" refForName="picture_1" fact="0.73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r" for="ch" forName="picture_6" refType="w"/>
                <dgm:constr type="rOff" for="ch" forName="picture_6" refType="w" refFor="ch" refForName="picture_1" fact="-1.4238"/>
                <dgm:constr type="ctrY" for="ch" forName="picture_6" refType="h" refFor="ch" refForName="picture_1" fact="0.91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else>
          </dgm:choose>
        </dgm:if>
        <dgm:else name="Name24">
          <dgm:choose name="Name25">
            <dgm:if name="Name2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l" for="ch" forName="picture_2" refType="w" refFor="ch" refForName="picture_1" fact="1.4363"/>
                <dgm:constr type="ctrY" for="ch" forName="picture_2" refType="h" refFor="ch" refForName="picture_1" fact="0.0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l" for="ch" forName="picture_3" refType="w" refFor="ch" refForName="picture_1" fact="1.2898"/>
                <dgm:constr type="ctrY" for="ch" forName="picture_3" refType="h" refFor="ch" refForName="picture_1" fact="0.227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l" for="ch" forName="picture_4" refType="w" refFor="ch" refForName="picture_1" fact="1.21"/>
                <dgm:constr type="ctrY" for="ch" forName="picture_4" refType="h" refFor="ch" refForName="picture_1" fact="0.40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l" for="ch" forName="picture_5" refType="w" refFor="ch" refForName="picture_1" fact="1.21"/>
                <dgm:constr type="ctrY" for="ch" forName="picture_5" refType="h" refFor="ch" refForName="picture_1" fact="0.595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l" for="ch" forName="picture_6" refType="w" refFor="ch" refForName="picture_1" fact="1.2898"/>
                <dgm:constr type="ctrY" for="ch" forName="picture_6" refType="h" refFor="ch" refForName="picture_1" fact="0.773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l" for="ch" forName="picture_7" refType="w" refFor="ch" refForName="picture_1" fact="1.4363"/>
                <dgm:constr type="ctrY" for="ch" forName="picture_7" refType="h" refFor="ch" refForName="picture_1" fact="0.925"/>
                <dgm:constr type="l" for="ch" forName="line_7" refType="ctrX" refFor="ch" refForName="picture_1"/>
                <dgm:constr type="h" for="ch" forName="line_7"/>
                <dgm:constr type="r" for="ch" forName="line_7" refType="ctrX" refFor="ch" refForName="picture_7"/>
                <dgm:constr type="ctrY" for="ch" forName="line_7" refType="ctrY" refFor="ch" refForName="picture_7"/>
                <dgm:constr type="r" for="ch" forName="textparent_7" refType="w"/>
                <dgm:constr type="h" for="ch" forName="textparent_7" refType="h" refFor="ch" refForName="picture_7"/>
                <dgm:constr type="l" for="ch" forName="textparent_7" refType="r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if>
            <dgm:else name="Name2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r" for="ch" forName="picture_2" refType="w"/>
                <dgm:constr type="rOff" for="ch" forName="picture_2" refType="w" refFor="ch" refForName="picture_1" fact="-1.4363"/>
                <dgm:constr type="ctrY" for="ch" forName="picture_2" refType="h" refFor="ch" refForName="picture_1" fact="0.0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r" for="ch" forName="picture_3" refType="w"/>
                <dgm:constr type="rOff" for="ch" forName="picture_3" refType="w" refFor="ch" refForName="picture_1" fact="-1.2898"/>
                <dgm:constr type="ctrY" for="ch" forName="picture_3" refType="h" refFor="ch" refForName="picture_1" fact="0.227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40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r" for="ch" forName="picture_5" refType="w"/>
                <dgm:constr type="rOff" for="ch" forName="picture_5" refType="w" refFor="ch" refForName="picture_1" fact="-1.21"/>
                <dgm:constr type="ctrY" for="ch" forName="picture_5" refType="h" refFor="ch" refForName="picture_1" fact="0.595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r" for="ch" forName="picture_6" refType="w"/>
                <dgm:constr type="rOff" for="ch" forName="picture_6" refType="w" refFor="ch" refForName="picture_1" fact="-1.2898"/>
                <dgm:constr type="ctrY" for="ch" forName="picture_6" refType="h" refFor="ch" refForName="picture_1" fact="0.773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r" for="ch" forName="picture_7" refType="w"/>
                <dgm:constr type="rOff" for="ch" forName="picture_7" refType="w" refFor="ch" refForName="picture_1" fact="-1.4363"/>
                <dgm:constr type="ctrY" for="ch" forName="picture_7" refType="h" refFor="ch" refForName="picture_1" fact="0.925"/>
                <dgm:constr type="r" for="ch" forName="line_7" refType="ctrX" refFor="ch" refForName="picture_1"/>
                <dgm:constr type="h" for="ch" forName="line_7"/>
                <dgm:constr type="l" for="ch" forName="line_7" refType="ctrX" refFor="ch" refForName="picture_7"/>
                <dgm:constr type="ctrY" for="ch" forName="line_7" refType="ctrY" refFor="ch" refForName="picture_7"/>
                <dgm:constr type="l" for="ch" forName="textparent_7"/>
                <dgm:constr type="h" for="ch" forName="textparent_7" refType="h" refFor="ch" refForName="picture_7"/>
                <dgm:constr type="r" for="ch" forName="textparent_7" refType="l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else>
          </dgm:choose>
        </dgm:else>
      </dgm:choose>
      <dgm:forEach name="wrapper" axis="self" ptType="parTrans">
        <dgm:forEach name="wrapper2" axis="self" ptType="sibTrans" st="2">
          <dgm:forEach name="pictureRepeat" axis="self">
            <dgm:layoutNode name="pictureRepeatNode" styleLbl="alignImgPlace1">
              <dgm:alg type="sp"/>
              <dgm:shape xmlns:r="http://schemas.openxmlformats.org/officeDocument/2006/relationships" type="ellipse" r:blip="" blipPhldr="1">
                <dgm:adjLst/>
              </dgm:shape>
              <dgm:presOf axis="self"/>
            </dgm:layoutNode>
          </dgm:forEach>
        </dgm:forEach>
      </dgm:forEach>
      <dgm:forEach name="Name28" axis="ch" ptType="sibTrans" hideLastTrans="0" cnt="1">
        <dgm:layoutNode name="picture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9" ref="pictureRepeat"/>
        </dgm:layoutNode>
      </dgm:forEach>
      <dgm:forEach name="Name30" axis="ch" ptType="node" cnt="1">
        <dgm:layoutNode name="text_1" styleLbl="node1">
          <dgm:varLst>
            <dgm:bulletEnabled val="1"/>
          </dgm:varLst>
          <dgm:alg type="tx">
            <dgm:param type="txAnchorVert" val="b"/>
            <dgm:param type="txAnchorVertCh" val="b"/>
            <dgm:param type="parTxRTLAlign" val="r"/>
            <dgm:param type="shpTxRTLAlignCh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65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</dgm:forEach>
      <dgm:forEach name="Name31" axis="ch" ptType="sibTrans" hideLastTrans="0" st="2" cnt="1">
        <dgm:layoutNode name="picture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2" ref="pictureRepeat"/>
        </dgm:layoutNode>
      </dgm:forEach>
      <dgm:forEach name="Name33" axis="ch" ptType="node" st="2" cnt="1">
        <dgm:layoutNode name="line_2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2">
          <dgm:choose name="Name34">
            <dgm:if name="Name35" func="var" arg="dir" op="equ" val="norm">
              <dgm:alg type="lin">
                <dgm:param type="horzAlign" val="l"/>
              </dgm:alg>
            </dgm:if>
            <dgm:else name="Name36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2" refType="w"/>
            <dgm:constr type="h" for="ch" forName="text_2" refType="h"/>
          </dgm:constrLst>
          <dgm:presOf/>
          <dgm:layoutNode name="text_2" styleLbl="revTx">
            <dgm:varLst>
              <dgm:bulletEnabled val="1"/>
            </dgm:varLst>
            <dgm:choose name="Name37">
              <dgm:if name="Name38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39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0" axis="ch" ptType="sibTrans" hideLastTrans="0" st="3" cnt="1">
        <dgm:layoutNode name="picture_3">
          <dgm:alg type="sp"/>
          <dgm:shape xmlns:r="http://schemas.openxmlformats.org/officeDocument/2006/relationships" r:blip="">
            <dgm:adjLst/>
          </dgm:shape>
          <dgm:presOf/>
          <dgm:constrLst/>
          <dgm:forEach name="Name41" ref="pictureRepeat"/>
        </dgm:layoutNode>
      </dgm:forEach>
      <dgm:forEach name="Name42" axis="ch" ptType="node" st="3" cnt="1">
        <dgm:layoutNode name="line_3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3">
          <dgm:choose name="Name43">
            <dgm:if name="Name44" func="var" arg="dir" op="equ" val="norm">
              <dgm:alg type="lin">
                <dgm:param type="horzAlign" val="l"/>
              </dgm:alg>
            </dgm:if>
            <dgm:else name="Name45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3" refType="w"/>
            <dgm:constr type="h" for="ch" forName="text_3" refType="h"/>
          </dgm:constrLst>
          <dgm:presOf/>
          <dgm:layoutNode name="text_3" styleLbl="revTx">
            <dgm:varLst>
              <dgm:bulletEnabled val="1"/>
            </dgm:varLst>
            <dgm:choose name="Name46">
              <dgm:if name="Name47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48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9" axis="ch" ptType="sibTrans" hideLastTrans="0" st="4" cnt="1">
        <dgm:layoutNode name="picture_4">
          <dgm:alg type="sp"/>
          <dgm:shape xmlns:r="http://schemas.openxmlformats.org/officeDocument/2006/relationships" r:blip="">
            <dgm:adjLst/>
          </dgm:shape>
          <dgm:presOf/>
          <dgm:constrLst/>
          <dgm:forEach name="Name50" ref="pictureRepeat"/>
        </dgm:layoutNode>
      </dgm:forEach>
      <dgm:forEach name="Name51" axis="ch" ptType="node" st="4" cnt="1">
        <dgm:layoutNode name="line_4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4">
          <dgm:choose name="Name52">
            <dgm:if name="Name53" func="var" arg="dir" op="equ" val="norm">
              <dgm:alg type="lin">
                <dgm:param type="horzAlign" val="l"/>
              </dgm:alg>
            </dgm:if>
            <dgm:else name="Name54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4" refType="w"/>
            <dgm:constr type="h" for="ch" forName="text_4" refType="h"/>
          </dgm:constrLst>
          <dgm:presOf/>
          <dgm:layoutNode name="text_4" styleLbl="revTx">
            <dgm:varLst>
              <dgm:bulletEnabled val="1"/>
            </dgm:varLst>
            <dgm:choose name="Name55">
              <dgm:if name="Name56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57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58" axis="ch" ptType="sibTrans" hideLastTrans="0" st="5" cnt="1">
        <dgm:layoutNode name="picture_5">
          <dgm:alg type="sp"/>
          <dgm:shape xmlns:r="http://schemas.openxmlformats.org/officeDocument/2006/relationships" r:blip="">
            <dgm:adjLst/>
          </dgm:shape>
          <dgm:presOf/>
          <dgm:constrLst/>
          <dgm:forEach name="Name59" ref="pictureRepeat"/>
        </dgm:layoutNode>
      </dgm:forEach>
      <dgm:forEach name="Name60" axis="ch" ptType="node" st="5" cnt="1">
        <dgm:layoutNode name="line_5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5">
          <dgm:choose name="Name61">
            <dgm:if name="Name62" func="var" arg="dir" op="equ" val="norm">
              <dgm:alg type="lin">
                <dgm:param type="horzAlign" val="l"/>
              </dgm:alg>
            </dgm:if>
            <dgm:else name="Name63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5" refType="w"/>
            <dgm:constr type="h" for="ch" forName="text_5" refType="h"/>
          </dgm:constrLst>
          <dgm:presOf/>
          <dgm:layoutNode name="text_5" styleLbl="revTx">
            <dgm:varLst>
              <dgm:bulletEnabled val="1"/>
            </dgm:varLst>
            <dgm:choose name="Name64">
              <dgm:if name="Name65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66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67" axis="ch" ptType="sibTrans" hideLastTrans="0" st="6" cnt="1">
        <dgm:layoutNode name="picture_6">
          <dgm:alg type="sp"/>
          <dgm:shape xmlns:r="http://schemas.openxmlformats.org/officeDocument/2006/relationships" r:blip="">
            <dgm:adjLst/>
          </dgm:shape>
          <dgm:presOf/>
          <dgm:constrLst/>
          <dgm:forEach name="Name68" ref="pictureRepeat"/>
        </dgm:layoutNode>
      </dgm:forEach>
      <dgm:forEach name="Name69" axis="ch" ptType="node" st="6" cnt="1">
        <dgm:layoutNode name="line_6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6">
          <dgm:choose name="Name70">
            <dgm:if name="Name71" func="var" arg="dir" op="equ" val="norm">
              <dgm:alg type="lin">
                <dgm:param type="horzAlign" val="l"/>
              </dgm:alg>
            </dgm:if>
            <dgm:else name="Name72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6" refType="w"/>
            <dgm:constr type="h" for="ch" forName="text_6" refType="h"/>
          </dgm:constrLst>
          <dgm:presOf/>
          <dgm:layoutNode name="text_6" styleLbl="revTx">
            <dgm:varLst>
              <dgm:bulletEnabled val="1"/>
            </dgm:varLst>
            <dgm:choose name="Name73">
              <dgm:if name="Name74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75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76" axis="ch" ptType="sibTrans" hideLastTrans="0" st="7" cnt="1">
        <dgm:layoutNode name="picture_7">
          <dgm:alg type="sp"/>
          <dgm:shape xmlns:r="http://schemas.openxmlformats.org/officeDocument/2006/relationships" r:blip="">
            <dgm:adjLst/>
          </dgm:shape>
          <dgm:presOf/>
          <dgm:constrLst/>
          <dgm:forEach name="Name77" ref="pictureRepeat"/>
        </dgm:layoutNode>
      </dgm:forEach>
      <dgm:forEach name="Name78" axis="ch" ptType="node" st="7" cnt="1">
        <dgm:layoutNode name="line_7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7">
          <dgm:choose name="Name79">
            <dgm:if name="Name80" func="var" arg="dir" op="equ" val="norm">
              <dgm:alg type="lin">
                <dgm:param type="horzAlign" val="l"/>
              </dgm:alg>
            </dgm:if>
            <dgm:else name="Name81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7" refType="w"/>
            <dgm:constr type="h" for="ch" forName="text_7" refType="h"/>
          </dgm:constrLst>
          <dgm:presOf/>
          <dgm:layoutNode name="text_7" styleLbl="revTx">
            <dgm:varLst>
              <dgm:bulletEnabled val="1"/>
            </dgm:varLst>
            <dgm:choose name="Name82">
              <dgm:if name="Name83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84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</dgm:layoutNod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8/layout/CircularPictureCallout">
  <dgm:title val=""/>
  <dgm:desc val=""/>
  <dgm:catLst>
    <dgm:cat type="picture" pri="2000"/>
    <dgm:cat type="pictureconvert" pri="2000"/>
  </dgm:catLst>
  <dgm:sampData>
    <dgm:dataModel>
      <dgm:ptLst>
        <dgm:pt modelId="0" type="doc"/>
        <dgm:pt modelId="1"/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2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axis="ch" ptType="node" func="cnt" op="lte" val="1">
          <dgm:constrLst>
            <dgm:constr type="h" for="ch" forName="picture_1" refType="h"/>
            <dgm:constr type="w" for="ch" forName="picture_1" refType="h" refFor="ch" refForName="picture_1" op="equ"/>
            <dgm:constr type="l" for="ch" forName="picture_1"/>
            <dgm:constr type="t" for="ch" forName="picture_1"/>
            <dgm:constr type="w" for="ch" forName="text_1" refType="w" refFor="ch" refForName="picture_1" fact="0.64"/>
            <dgm:constr type="h" for="ch" forName="text_1" refType="h" refFor="ch" refForName="picture_1" fact="0.33"/>
            <dgm:constr type="l" for="ch" forName="text_1" refType="w" refFor="ch" refForName="picture_1" fact="0.18"/>
            <dgm:constr type="t" for="ch" forName="text_1" refType="h" refFor="ch" refForName="picture_1" fact="0.531"/>
          </dgm:constrLst>
        </dgm:if>
        <dgm:if name="Name4" axis="ch" ptType="node" func="cnt" op="lte" val="2">
          <dgm:choose name="Name5">
            <dgm:if name="Name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l" for="ch" forName="picture_2" refType="w" refFor="ch" refForName="picture_1" fact="1.21"/>
                <dgm:constr type="ctrY" for="ch" forName="picture_2" refType="h" refFor="ch" refForName="picture_1" fact="0.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if>
            <dgm:else name="Name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else>
          </dgm:choose>
        </dgm:if>
        <dgm:if name="Name8" axis="ch" ptType="node" func="cnt" op="lte" val="3">
          <dgm:choose name="Name9">
            <dgm:if name="Name10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l" for="ch" forName="picture_2" refType="w" refFor="ch" refForName="picture_1" fact="1.21"/>
                <dgm:constr type="ctrY" for="ch" forName="picture_2" refType="h" refFor="ch" refForName="picture_1" fact="0.18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l" for="ch" forName="picture_3" refType="w" refFor="ch" refForName="picture_1" fact="1.21"/>
                <dgm:constr type="ctrY" for="ch" forName="picture_3" refType="h" refFor="ch" refForName="picture_1" fact="0.812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if>
            <dgm:else name="Name11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18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812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else>
          </dgm:choose>
        </dgm:if>
        <dgm:if name="Name12" axis="ch" ptType="node" func="cnt" op="lte" val="4">
          <dgm:choose name="Name13">
            <dgm:if name="Name14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l" for="ch" forName="picture_2" refType="w" refFor="ch" refForName="picture_1" fact="1.354"/>
                <dgm:constr type="ctrY" for="ch" forName="picture_2" refType="h" refFor="ch" refForName="picture_1" fact="0.1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l" for="ch" forName="picture_3" refType="w" refFor="ch" refForName="picture_1" fact="1.21"/>
                <dgm:constr type="ctrY" for="ch" forName="picture_3" refType="h" refFor="ch" refForName="picture_1" fact="0.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l" for="ch" forName="picture_4" refType="w" refFor="ch" refForName="picture_1" fact="1.354"/>
                <dgm:constr type="ctrY" for="ch" forName="picture_4" refType="h" refFor="ch" refForName="picture_1" fact="0.8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if>
            <dgm:else name="Name15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r" for="ch" forName="picture_2" refType="w"/>
                <dgm:constr type="rOff" for="ch" forName="picture_2" refType="w" refFor="ch" refForName="picture_1" fact="-1.354"/>
                <dgm:constr type="ctrY" for="ch" forName="picture_2" refType="h" refFor="ch" refForName="picture_1" fact="0.1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r" for="ch" forName="picture_4" refType="w"/>
                <dgm:constr type="rOff" for="ch" forName="picture_4" refType="w" refFor="ch" refForName="picture_1" fact="-1.354"/>
                <dgm:constr type="ctrY" for="ch" forName="picture_4" refType="h" refFor="ch" refForName="picture_1" fact="0.8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else>
          </dgm:choose>
        </dgm:if>
        <dgm:if name="Name16" axis="ch" ptType="node" func="cnt" op="lte" val="5">
          <dgm:choose name="Name17">
            <dgm:if name="Name18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l" for="ch" forName="picture_2" refType="w" refFor="ch" refForName="picture_1" fact="1.375"/>
                <dgm:constr type="ctrY" for="ch" forName="picture_2" refType="h" refFor="ch" refForName="picture_1" fact="0.11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l" for="ch" forName="picture_3" refType="w" refFor="ch" refForName="picture_1" fact="1.21"/>
                <dgm:constr type="ctrY" for="ch" forName="picture_3" refType="h" refFor="ch" refForName="picture_1" fact="0.353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l" for="ch" forName="picture_4" refType="w" refFor="ch" refForName="picture_1" fact="1.21"/>
                <dgm:constr type="ctrY" for="ch" forName="picture_4" refType="h" refFor="ch" refForName="picture_1" fact="0.647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l" for="ch" forName="picture_5" refType="w" refFor="ch" refForName="picture_1" fact="1.375"/>
                <dgm:constr type="ctrY" for="ch" forName="picture_5" refType="h" refFor="ch" refForName="picture_1" fact="0.8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if>
            <dgm:else name="Name19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r" for="ch" forName="picture_2" refType="w"/>
                <dgm:constr type="rOff" for="ch" forName="picture_2" refType="w" refFor="ch" refForName="picture_1" fact="-1.375"/>
                <dgm:constr type="ctrY" for="ch" forName="picture_2" refType="h" refFor="ch" refForName="picture_1" fact="0.11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353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647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r" for="ch" forName="picture_5" refType="w"/>
                <dgm:constr type="rOff" for="ch" forName="picture_5" refType="w" refFor="ch" refForName="picture_1" fact="-1.375"/>
                <dgm:constr type="ctrY" for="ch" forName="picture_5" refType="h" refFor="ch" refForName="picture_1" fact="0.8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else>
          </dgm:choose>
        </dgm:if>
        <dgm:if name="Name20" axis="ch" ptType="node" func="cnt" op="lte" val="6">
          <dgm:choose name="Name21">
            <dgm:if name="Name22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l" for="ch" forName="picture_2" refType="w" refFor="ch" refForName="picture_1" fact="1.4238"/>
                <dgm:constr type="ctrY" for="ch" forName="picture_2" refType="h" refFor="ch" refForName="picture_1" fact="0.09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l" for="ch" forName="picture_3" refType="w" refFor="ch" refForName="picture_1" fact="1.2667"/>
                <dgm:constr type="ctrY" for="ch" forName="picture_3" refType="h" refFor="ch" refForName="picture_1" fact="0.261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l" for="ch" forName="picture_4" refType="w" refFor="ch" refForName="picture_1" fact="1.21"/>
                <dgm:constr type="ctrY" for="ch" forName="picture_4" refType="h" refFor="ch" refForName="picture_1" fact="0.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l" for="ch" forName="picture_5" refType="w" refFor="ch" refForName="picture_1" fact="1.2667"/>
                <dgm:constr type="ctrY" for="ch" forName="picture_5" refType="h" refFor="ch" refForName="picture_1" fact="0.73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l" for="ch" forName="picture_6" refType="w" refFor="ch" refForName="picture_1" fact="1.4238"/>
                <dgm:constr type="ctrY" for="ch" forName="picture_6" refType="h" refFor="ch" refForName="picture_1" fact="0.91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if>
            <dgm:else name="Name23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r" for="ch" forName="picture_2" refType="w"/>
                <dgm:constr type="rOff" for="ch" forName="picture_2" refType="w" refFor="ch" refForName="picture_1" fact="-1.4238"/>
                <dgm:constr type="ctrY" for="ch" forName="picture_2" refType="h" refFor="ch" refForName="picture_1" fact="0.09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r" for="ch" forName="picture_3" refType="w"/>
                <dgm:constr type="rOff" for="ch" forName="picture_3" refType="w" refFor="ch" refForName="picture_1" fact="-1.2667"/>
                <dgm:constr type="ctrY" for="ch" forName="picture_3" refType="h" refFor="ch" refForName="picture_1" fact="0.261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r" for="ch" forName="picture_5" refType="w"/>
                <dgm:constr type="rOff" for="ch" forName="picture_5" refType="w" refFor="ch" refForName="picture_1" fact="-1.2667"/>
                <dgm:constr type="ctrY" for="ch" forName="picture_5" refType="h" refFor="ch" refForName="picture_1" fact="0.73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r" for="ch" forName="picture_6" refType="w"/>
                <dgm:constr type="rOff" for="ch" forName="picture_6" refType="w" refFor="ch" refForName="picture_1" fact="-1.4238"/>
                <dgm:constr type="ctrY" for="ch" forName="picture_6" refType="h" refFor="ch" refForName="picture_1" fact="0.91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else>
          </dgm:choose>
        </dgm:if>
        <dgm:else name="Name24">
          <dgm:choose name="Name25">
            <dgm:if name="Name2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l" for="ch" forName="picture_2" refType="w" refFor="ch" refForName="picture_1" fact="1.4363"/>
                <dgm:constr type="ctrY" for="ch" forName="picture_2" refType="h" refFor="ch" refForName="picture_1" fact="0.0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l" for="ch" forName="picture_3" refType="w" refFor="ch" refForName="picture_1" fact="1.2898"/>
                <dgm:constr type="ctrY" for="ch" forName="picture_3" refType="h" refFor="ch" refForName="picture_1" fact="0.227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l" for="ch" forName="picture_4" refType="w" refFor="ch" refForName="picture_1" fact="1.21"/>
                <dgm:constr type="ctrY" for="ch" forName="picture_4" refType="h" refFor="ch" refForName="picture_1" fact="0.40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l" for="ch" forName="picture_5" refType="w" refFor="ch" refForName="picture_1" fact="1.21"/>
                <dgm:constr type="ctrY" for="ch" forName="picture_5" refType="h" refFor="ch" refForName="picture_1" fact="0.595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l" for="ch" forName="picture_6" refType="w" refFor="ch" refForName="picture_1" fact="1.2898"/>
                <dgm:constr type="ctrY" for="ch" forName="picture_6" refType="h" refFor="ch" refForName="picture_1" fact="0.773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l" for="ch" forName="picture_7" refType="w" refFor="ch" refForName="picture_1" fact="1.4363"/>
                <dgm:constr type="ctrY" for="ch" forName="picture_7" refType="h" refFor="ch" refForName="picture_1" fact="0.925"/>
                <dgm:constr type="l" for="ch" forName="line_7" refType="ctrX" refFor="ch" refForName="picture_1"/>
                <dgm:constr type="h" for="ch" forName="line_7"/>
                <dgm:constr type="r" for="ch" forName="line_7" refType="ctrX" refFor="ch" refForName="picture_7"/>
                <dgm:constr type="ctrY" for="ch" forName="line_7" refType="ctrY" refFor="ch" refForName="picture_7"/>
                <dgm:constr type="r" for="ch" forName="textparent_7" refType="w"/>
                <dgm:constr type="h" for="ch" forName="textparent_7" refType="h" refFor="ch" refForName="picture_7"/>
                <dgm:constr type="l" for="ch" forName="textparent_7" refType="r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if>
            <dgm:else name="Name2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r" for="ch" forName="picture_2" refType="w"/>
                <dgm:constr type="rOff" for="ch" forName="picture_2" refType="w" refFor="ch" refForName="picture_1" fact="-1.4363"/>
                <dgm:constr type="ctrY" for="ch" forName="picture_2" refType="h" refFor="ch" refForName="picture_1" fact="0.0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r" for="ch" forName="picture_3" refType="w"/>
                <dgm:constr type="rOff" for="ch" forName="picture_3" refType="w" refFor="ch" refForName="picture_1" fact="-1.2898"/>
                <dgm:constr type="ctrY" for="ch" forName="picture_3" refType="h" refFor="ch" refForName="picture_1" fact="0.227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40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r" for="ch" forName="picture_5" refType="w"/>
                <dgm:constr type="rOff" for="ch" forName="picture_5" refType="w" refFor="ch" refForName="picture_1" fact="-1.21"/>
                <dgm:constr type="ctrY" for="ch" forName="picture_5" refType="h" refFor="ch" refForName="picture_1" fact="0.595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r" for="ch" forName="picture_6" refType="w"/>
                <dgm:constr type="rOff" for="ch" forName="picture_6" refType="w" refFor="ch" refForName="picture_1" fact="-1.2898"/>
                <dgm:constr type="ctrY" for="ch" forName="picture_6" refType="h" refFor="ch" refForName="picture_1" fact="0.773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r" for="ch" forName="picture_7" refType="w"/>
                <dgm:constr type="rOff" for="ch" forName="picture_7" refType="w" refFor="ch" refForName="picture_1" fact="-1.4363"/>
                <dgm:constr type="ctrY" for="ch" forName="picture_7" refType="h" refFor="ch" refForName="picture_1" fact="0.925"/>
                <dgm:constr type="r" for="ch" forName="line_7" refType="ctrX" refFor="ch" refForName="picture_1"/>
                <dgm:constr type="h" for="ch" forName="line_7"/>
                <dgm:constr type="l" for="ch" forName="line_7" refType="ctrX" refFor="ch" refForName="picture_7"/>
                <dgm:constr type="ctrY" for="ch" forName="line_7" refType="ctrY" refFor="ch" refForName="picture_7"/>
                <dgm:constr type="l" for="ch" forName="textparent_7"/>
                <dgm:constr type="h" for="ch" forName="textparent_7" refType="h" refFor="ch" refForName="picture_7"/>
                <dgm:constr type="r" for="ch" forName="textparent_7" refType="l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else>
          </dgm:choose>
        </dgm:else>
      </dgm:choose>
      <dgm:forEach name="wrapper" axis="self" ptType="parTrans">
        <dgm:forEach name="wrapper2" axis="self" ptType="sibTrans" st="2">
          <dgm:forEach name="pictureRepeat" axis="self">
            <dgm:layoutNode name="pictureRepeatNode" styleLbl="alignImgPlace1">
              <dgm:alg type="sp"/>
              <dgm:shape xmlns:r="http://schemas.openxmlformats.org/officeDocument/2006/relationships" type="ellipse" r:blip="" blipPhldr="1">
                <dgm:adjLst/>
              </dgm:shape>
              <dgm:presOf axis="self"/>
            </dgm:layoutNode>
          </dgm:forEach>
        </dgm:forEach>
      </dgm:forEach>
      <dgm:forEach name="Name28" axis="ch" ptType="sibTrans" hideLastTrans="0" cnt="1">
        <dgm:layoutNode name="picture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9" ref="pictureRepeat"/>
        </dgm:layoutNode>
      </dgm:forEach>
      <dgm:forEach name="Name30" axis="ch" ptType="node" cnt="1">
        <dgm:layoutNode name="text_1" styleLbl="node1">
          <dgm:varLst>
            <dgm:bulletEnabled val="1"/>
          </dgm:varLst>
          <dgm:alg type="tx">
            <dgm:param type="txAnchorVert" val="b"/>
            <dgm:param type="txAnchorVertCh" val="b"/>
            <dgm:param type="parTxRTLAlign" val="r"/>
            <dgm:param type="shpTxRTLAlignCh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65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</dgm:forEach>
      <dgm:forEach name="Name31" axis="ch" ptType="sibTrans" hideLastTrans="0" st="2" cnt="1">
        <dgm:layoutNode name="picture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2" ref="pictureRepeat"/>
        </dgm:layoutNode>
      </dgm:forEach>
      <dgm:forEach name="Name33" axis="ch" ptType="node" st="2" cnt="1">
        <dgm:layoutNode name="line_2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2">
          <dgm:choose name="Name34">
            <dgm:if name="Name35" func="var" arg="dir" op="equ" val="norm">
              <dgm:alg type="lin">
                <dgm:param type="horzAlign" val="l"/>
              </dgm:alg>
            </dgm:if>
            <dgm:else name="Name36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2" refType="w"/>
            <dgm:constr type="h" for="ch" forName="text_2" refType="h"/>
          </dgm:constrLst>
          <dgm:presOf/>
          <dgm:layoutNode name="text_2" styleLbl="revTx">
            <dgm:varLst>
              <dgm:bulletEnabled val="1"/>
            </dgm:varLst>
            <dgm:choose name="Name37">
              <dgm:if name="Name38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39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0" axis="ch" ptType="sibTrans" hideLastTrans="0" st="3" cnt="1">
        <dgm:layoutNode name="picture_3">
          <dgm:alg type="sp"/>
          <dgm:shape xmlns:r="http://schemas.openxmlformats.org/officeDocument/2006/relationships" r:blip="">
            <dgm:adjLst/>
          </dgm:shape>
          <dgm:presOf/>
          <dgm:constrLst/>
          <dgm:forEach name="Name41" ref="pictureRepeat"/>
        </dgm:layoutNode>
      </dgm:forEach>
      <dgm:forEach name="Name42" axis="ch" ptType="node" st="3" cnt="1">
        <dgm:layoutNode name="line_3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3">
          <dgm:choose name="Name43">
            <dgm:if name="Name44" func="var" arg="dir" op="equ" val="norm">
              <dgm:alg type="lin">
                <dgm:param type="horzAlign" val="l"/>
              </dgm:alg>
            </dgm:if>
            <dgm:else name="Name45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3" refType="w"/>
            <dgm:constr type="h" for="ch" forName="text_3" refType="h"/>
          </dgm:constrLst>
          <dgm:presOf/>
          <dgm:layoutNode name="text_3" styleLbl="revTx">
            <dgm:varLst>
              <dgm:bulletEnabled val="1"/>
            </dgm:varLst>
            <dgm:choose name="Name46">
              <dgm:if name="Name47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48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9" axis="ch" ptType="sibTrans" hideLastTrans="0" st="4" cnt="1">
        <dgm:layoutNode name="picture_4">
          <dgm:alg type="sp"/>
          <dgm:shape xmlns:r="http://schemas.openxmlformats.org/officeDocument/2006/relationships" r:blip="">
            <dgm:adjLst/>
          </dgm:shape>
          <dgm:presOf/>
          <dgm:constrLst/>
          <dgm:forEach name="Name50" ref="pictureRepeat"/>
        </dgm:layoutNode>
      </dgm:forEach>
      <dgm:forEach name="Name51" axis="ch" ptType="node" st="4" cnt="1">
        <dgm:layoutNode name="line_4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4">
          <dgm:choose name="Name52">
            <dgm:if name="Name53" func="var" arg="dir" op="equ" val="norm">
              <dgm:alg type="lin">
                <dgm:param type="horzAlign" val="l"/>
              </dgm:alg>
            </dgm:if>
            <dgm:else name="Name54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4" refType="w"/>
            <dgm:constr type="h" for="ch" forName="text_4" refType="h"/>
          </dgm:constrLst>
          <dgm:presOf/>
          <dgm:layoutNode name="text_4" styleLbl="revTx">
            <dgm:varLst>
              <dgm:bulletEnabled val="1"/>
            </dgm:varLst>
            <dgm:choose name="Name55">
              <dgm:if name="Name56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57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58" axis="ch" ptType="sibTrans" hideLastTrans="0" st="5" cnt="1">
        <dgm:layoutNode name="picture_5">
          <dgm:alg type="sp"/>
          <dgm:shape xmlns:r="http://schemas.openxmlformats.org/officeDocument/2006/relationships" r:blip="">
            <dgm:adjLst/>
          </dgm:shape>
          <dgm:presOf/>
          <dgm:constrLst/>
          <dgm:forEach name="Name59" ref="pictureRepeat"/>
        </dgm:layoutNode>
      </dgm:forEach>
      <dgm:forEach name="Name60" axis="ch" ptType="node" st="5" cnt="1">
        <dgm:layoutNode name="line_5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5">
          <dgm:choose name="Name61">
            <dgm:if name="Name62" func="var" arg="dir" op="equ" val="norm">
              <dgm:alg type="lin">
                <dgm:param type="horzAlign" val="l"/>
              </dgm:alg>
            </dgm:if>
            <dgm:else name="Name63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5" refType="w"/>
            <dgm:constr type="h" for="ch" forName="text_5" refType="h"/>
          </dgm:constrLst>
          <dgm:presOf/>
          <dgm:layoutNode name="text_5" styleLbl="revTx">
            <dgm:varLst>
              <dgm:bulletEnabled val="1"/>
            </dgm:varLst>
            <dgm:choose name="Name64">
              <dgm:if name="Name65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66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67" axis="ch" ptType="sibTrans" hideLastTrans="0" st="6" cnt="1">
        <dgm:layoutNode name="picture_6">
          <dgm:alg type="sp"/>
          <dgm:shape xmlns:r="http://schemas.openxmlformats.org/officeDocument/2006/relationships" r:blip="">
            <dgm:adjLst/>
          </dgm:shape>
          <dgm:presOf/>
          <dgm:constrLst/>
          <dgm:forEach name="Name68" ref="pictureRepeat"/>
        </dgm:layoutNode>
      </dgm:forEach>
      <dgm:forEach name="Name69" axis="ch" ptType="node" st="6" cnt="1">
        <dgm:layoutNode name="line_6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6">
          <dgm:choose name="Name70">
            <dgm:if name="Name71" func="var" arg="dir" op="equ" val="norm">
              <dgm:alg type="lin">
                <dgm:param type="horzAlign" val="l"/>
              </dgm:alg>
            </dgm:if>
            <dgm:else name="Name72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6" refType="w"/>
            <dgm:constr type="h" for="ch" forName="text_6" refType="h"/>
          </dgm:constrLst>
          <dgm:presOf/>
          <dgm:layoutNode name="text_6" styleLbl="revTx">
            <dgm:varLst>
              <dgm:bulletEnabled val="1"/>
            </dgm:varLst>
            <dgm:choose name="Name73">
              <dgm:if name="Name74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75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76" axis="ch" ptType="sibTrans" hideLastTrans="0" st="7" cnt="1">
        <dgm:layoutNode name="picture_7">
          <dgm:alg type="sp"/>
          <dgm:shape xmlns:r="http://schemas.openxmlformats.org/officeDocument/2006/relationships" r:blip="">
            <dgm:adjLst/>
          </dgm:shape>
          <dgm:presOf/>
          <dgm:constrLst/>
          <dgm:forEach name="Name77" ref="pictureRepeat"/>
        </dgm:layoutNode>
      </dgm:forEach>
      <dgm:forEach name="Name78" axis="ch" ptType="node" st="7" cnt="1">
        <dgm:layoutNode name="line_7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7">
          <dgm:choose name="Name79">
            <dgm:if name="Name80" func="var" arg="dir" op="equ" val="norm">
              <dgm:alg type="lin">
                <dgm:param type="horzAlign" val="l"/>
              </dgm:alg>
            </dgm:if>
            <dgm:else name="Name81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7" refType="w"/>
            <dgm:constr type="h" for="ch" forName="text_7" refType="h"/>
          </dgm:constrLst>
          <dgm:presOf/>
          <dgm:layoutNode name="text_7" styleLbl="revTx">
            <dgm:varLst>
              <dgm:bulletEnabled val="1"/>
            </dgm:varLst>
            <dgm:choose name="Name82">
              <dgm:if name="Name83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84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</dgm:layoutNod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8/layout/CircularPictureCallout">
  <dgm:title val=""/>
  <dgm:desc val=""/>
  <dgm:catLst>
    <dgm:cat type="picture" pri="2000"/>
    <dgm:cat type="pictureconvert" pri="2000"/>
  </dgm:catLst>
  <dgm:sampData>
    <dgm:dataModel>
      <dgm:ptLst>
        <dgm:pt modelId="0" type="doc"/>
        <dgm:pt modelId="1"/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2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axis="ch" ptType="node" func="cnt" op="lte" val="1">
          <dgm:constrLst>
            <dgm:constr type="h" for="ch" forName="picture_1" refType="h"/>
            <dgm:constr type="w" for="ch" forName="picture_1" refType="h" refFor="ch" refForName="picture_1" op="equ"/>
            <dgm:constr type="l" for="ch" forName="picture_1"/>
            <dgm:constr type="t" for="ch" forName="picture_1"/>
            <dgm:constr type="w" for="ch" forName="text_1" refType="w" refFor="ch" refForName="picture_1" fact="0.64"/>
            <dgm:constr type="h" for="ch" forName="text_1" refType="h" refFor="ch" refForName="picture_1" fact="0.33"/>
            <dgm:constr type="l" for="ch" forName="text_1" refType="w" refFor="ch" refForName="picture_1" fact="0.18"/>
            <dgm:constr type="t" for="ch" forName="text_1" refType="h" refFor="ch" refForName="picture_1" fact="0.531"/>
          </dgm:constrLst>
        </dgm:if>
        <dgm:if name="Name4" axis="ch" ptType="node" func="cnt" op="lte" val="2">
          <dgm:choose name="Name5">
            <dgm:if name="Name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l" for="ch" forName="picture_2" refType="w" refFor="ch" refForName="picture_1" fact="1.21"/>
                <dgm:constr type="ctrY" for="ch" forName="picture_2" refType="h" refFor="ch" refForName="picture_1" fact="0.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if>
            <dgm:else name="Name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else>
          </dgm:choose>
        </dgm:if>
        <dgm:if name="Name8" axis="ch" ptType="node" func="cnt" op="lte" val="3">
          <dgm:choose name="Name9">
            <dgm:if name="Name10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l" for="ch" forName="picture_2" refType="w" refFor="ch" refForName="picture_1" fact="1.21"/>
                <dgm:constr type="ctrY" for="ch" forName="picture_2" refType="h" refFor="ch" refForName="picture_1" fact="0.18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l" for="ch" forName="picture_3" refType="w" refFor="ch" refForName="picture_1" fact="1.21"/>
                <dgm:constr type="ctrY" for="ch" forName="picture_3" refType="h" refFor="ch" refForName="picture_1" fact="0.812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if>
            <dgm:else name="Name11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18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812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else>
          </dgm:choose>
        </dgm:if>
        <dgm:if name="Name12" axis="ch" ptType="node" func="cnt" op="lte" val="4">
          <dgm:choose name="Name13">
            <dgm:if name="Name14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l" for="ch" forName="picture_2" refType="w" refFor="ch" refForName="picture_1" fact="1.354"/>
                <dgm:constr type="ctrY" for="ch" forName="picture_2" refType="h" refFor="ch" refForName="picture_1" fact="0.1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l" for="ch" forName="picture_3" refType="w" refFor="ch" refForName="picture_1" fact="1.21"/>
                <dgm:constr type="ctrY" for="ch" forName="picture_3" refType="h" refFor="ch" refForName="picture_1" fact="0.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l" for="ch" forName="picture_4" refType="w" refFor="ch" refForName="picture_1" fact="1.354"/>
                <dgm:constr type="ctrY" for="ch" forName="picture_4" refType="h" refFor="ch" refForName="picture_1" fact="0.8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if>
            <dgm:else name="Name15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r" for="ch" forName="picture_2" refType="w"/>
                <dgm:constr type="rOff" for="ch" forName="picture_2" refType="w" refFor="ch" refForName="picture_1" fact="-1.354"/>
                <dgm:constr type="ctrY" for="ch" forName="picture_2" refType="h" refFor="ch" refForName="picture_1" fact="0.1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r" for="ch" forName="picture_4" refType="w"/>
                <dgm:constr type="rOff" for="ch" forName="picture_4" refType="w" refFor="ch" refForName="picture_1" fact="-1.354"/>
                <dgm:constr type="ctrY" for="ch" forName="picture_4" refType="h" refFor="ch" refForName="picture_1" fact="0.8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else>
          </dgm:choose>
        </dgm:if>
        <dgm:if name="Name16" axis="ch" ptType="node" func="cnt" op="lte" val="5">
          <dgm:choose name="Name17">
            <dgm:if name="Name18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l" for="ch" forName="picture_2" refType="w" refFor="ch" refForName="picture_1" fact="1.375"/>
                <dgm:constr type="ctrY" for="ch" forName="picture_2" refType="h" refFor="ch" refForName="picture_1" fact="0.11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l" for="ch" forName="picture_3" refType="w" refFor="ch" refForName="picture_1" fact="1.21"/>
                <dgm:constr type="ctrY" for="ch" forName="picture_3" refType="h" refFor="ch" refForName="picture_1" fact="0.353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l" for="ch" forName="picture_4" refType="w" refFor="ch" refForName="picture_1" fact="1.21"/>
                <dgm:constr type="ctrY" for="ch" forName="picture_4" refType="h" refFor="ch" refForName="picture_1" fact="0.647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l" for="ch" forName="picture_5" refType="w" refFor="ch" refForName="picture_1" fact="1.375"/>
                <dgm:constr type="ctrY" for="ch" forName="picture_5" refType="h" refFor="ch" refForName="picture_1" fact="0.8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if>
            <dgm:else name="Name19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r" for="ch" forName="picture_2" refType="w"/>
                <dgm:constr type="rOff" for="ch" forName="picture_2" refType="w" refFor="ch" refForName="picture_1" fact="-1.375"/>
                <dgm:constr type="ctrY" for="ch" forName="picture_2" refType="h" refFor="ch" refForName="picture_1" fact="0.11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353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647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r" for="ch" forName="picture_5" refType="w"/>
                <dgm:constr type="rOff" for="ch" forName="picture_5" refType="w" refFor="ch" refForName="picture_1" fact="-1.375"/>
                <dgm:constr type="ctrY" for="ch" forName="picture_5" refType="h" refFor="ch" refForName="picture_1" fact="0.8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else>
          </dgm:choose>
        </dgm:if>
        <dgm:if name="Name20" axis="ch" ptType="node" func="cnt" op="lte" val="6">
          <dgm:choose name="Name21">
            <dgm:if name="Name22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l" for="ch" forName="picture_2" refType="w" refFor="ch" refForName="picture_1" fact="1.4238"/>
                <dgm:constr type="ctrY" for="ch" forName="picture_2" refType="h" refFor="ch" refForName="picture_1" fact="0.09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l" for="ch" forName="picture_3" refType="w" refFor="ch" refForName="picture_1" fact="1.2667"/>
                <dgm:constr type="ctrY" for="ch" forName="picture_3" refType="h" refFor="ch" refForName="picture_1" fact="0.261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l" for="ch" forName="picture_4" refType="w" refFor="ch" refForName="picture_1" fact="1.21"/>
                <dgm:constr type="ctrY" for="ch" forName="picture_4" refType="h" refFor="ch" refForName="picture_1" fact="0.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l" for="ch" forName="picture_5" refType="w" refFor="ch" refForName="picture_1" fact="1.2667"/>
                <dgm:constr type="ctrY" for="ch" forName="picture_5" refType="h" refFor="ch" refForName="picture_1" fact="0.73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l" for="ch" forName="picture_6" refType="w" refFor="ch" refForName="picture_1" fact="1.4238"/>
                <dgm:constr type="ctrY" for="ch" forName="picture_6" refType="h" refFor="ch" refForName="picture_1" fact="0.91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if>
            <dgm:else name="Name23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r" for="ch" forName="picture_2" refType="w"/>
                <dgm:constr type="rOff" for="ch" forName="picture_2" refType="w" refFor="ch" refForName="picture_1" fact="-1.4238"/>
                <dgm:constr type="ctrY" for="ch" forName="picture_2" refType="h" refFor="ch" refForName="picture_1" fact="0.09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r" for="ch" forName="picture_3" refType="w"/>
                <dgm:constr type="rOff" for="ch" forName="picture_3" refType="w" refFor="ch" refForName="picture_1" fact="-1.2667"/>
                <dgm:constr type="ctrY" for="ch" forName="picture_3" refType="h" refFor="ch" refForName="picture_1" fact="0.261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r" for="ch" forName="picture_5" refType="w"/>
                <dgm:constr type="rOff" for="ch" forName="picture_5" refType="w" refFor="ch" refForName="picture_1" fact="-1.2667"/>
                <dgm:constr type="ctrY" for="ch" forName="picture_5" refType="h" refFor="ch" refForName="picture_1" fact="0.73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r" for="ch" forName="picture_6" refType="w"/>
                <dgm:constr type="rOff" for="ch" forName="picture_6" refType="w" refFor="ch" refForName="picture_1" fact="-1.4238"/>
                <dgm:constr type="ctrY" for="ch" forName="picture_6" refType="h" refFor="ch" refForName="picture_1" fact="0.91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else>
          </dgm:choose>
        </dgm:if>
        <dgm:else name="Name24">
          <dgm:choose name="Name25">
            <dgm:if name="Name2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l" for="ch" forName="picture_2" refType="w" refFor="ch" refForName="picture_1" fact="1.4363"/>
                <dgm:constr type="ctrY" for="ch" forName="picture_2" refType="h" refFor="ch" refForName="picture_1" fact="0.0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l" for="ch" forName="picture_3" refType="w" refFor="ch" refForName="picture_1" fact="1.2898"/>
                <dgm:constr type="ctrY" for="ch" forName="picture_3" refType="h" refFor="ch" refForName="picture_1" fact="0.227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l" for="ch" forName="picture_4" refType="w" refFor="ch" refForName="picture_1" fact="1.21"/>
                <dgm:constr type="ctrY" for="ch" forName="picture_4" refType="h" refFor="ch" refForName="picture_1" fact="0.40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l" for="ch" forName="picture_5" refType="w" refFor="ch" refForName="picture_1" fact="1.21"/>
                <dgm:constr type="ctrY" for="ch" forName="picture_5" refType="h" refFor="ch" refForName="picture_1" fact="0.595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l" for="ch" forName="picture_6" refType="w" refFor="ch" refForName="picture_1" fact="1.2898"/>
                <dgm:constr type="ctrY" for="ch" forName="picture_6" refType="h" refFor="ch" refForName="picture_1" fact="0.773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l" for="ch" forName="picture_7" refType="w" refFor="ch" refForName="picture_1" fact="1.4363"/>
                <dgm:constr type="ctrY" for="ch" forName="picture_7" refType="h" refFor="ch" refForName="picture_1" fact="0.925"/>
                <dgm:constr type="l" for="ch" forName="line_7" refType="ctrX" refFor="ch" refForName="picture_1"/>
                <dgm:constr type="h" for="ch" forName="line_7"/>
                <dgm:constr type="r" for="ch" forName="line_7" refType="ctrX" refFor="ch" refForName="picture_7"/>
                <dgm:constr type="ctrY" for="ch" forName="line_7" refType="ctrY" refFor="ch" refForName="picture_7"/>
                <dgm:constr type="r" for="ch" forName="textparent_7" refType="w"/>
                <dgm:constr type="h" for="ch" forName="textparent_7" refType="h" refFor="ch" refForName="picture_7"/>
                <dgm:constr type="l" for="ch" forName="textparent_7" refType="r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if>
            <dgm:else name="Name2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r" for="ch" forName="picture_2" refType="w"/>
                <dgm:constr type="rOff" for="ch" forName="picture_2" refType="w" refFor="ch" refForName="picture_1" fact="-1.4363"/>
                <dgm:constr type="ctrY" for="ch" forName="picture_2" refType="h" refFor="ch" refForName="picture_1" fact="0.0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r" for="ch" forName="picture_3" refType="w"/>
                <dgm:constr type="rOff" for="ch" forName="picture_3" refType="w" refFor="ch" refForName="picture_1" fact="-1.2898"/>
                <dgm:constr type="ctrY" for="ch" forName="picture_3" refType="h" refFor="ch" refForName="picture_1" fact="0.227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40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r" for="ch" forName="picture_5" refType="w"/>
                <dgm:constr type="rOff" for="ch" forName="picture_5" refType="w" refFor="ch" refForName="picture_1" fact="-1.21"/>
                <dgm:constr type="ctrY" for="ch" forName="picture_5" refType="h" refFor="ch" refForName="picture_1" fact="0.595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r" for="ch" forName="picture_6" refType="w"/>
                <dgm:constr type="rOff" for="ch" forName="picture_6" refType="w" refFor="ch" refForName="picture_1" fact="-1.2898"/>
                <dgm:constr type="ctrY" for="ch" forName="picture_6" refType="h" refFor="ch" refForName="picture_1" fact="0.773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r" for="ch" forName="picture_7" refType="w"/>
                <dgm:constr type="rOff" for="ch" forName="picture_7" refType="w" refFor="ch" refForName="picture_1" fact="-1.4363"/>
                <dgm:constr type="ctrY" for="ch" forName="picture_7" refType="h" refFor="ch" refForName="picture_1" fact="0.925"/>
                <dgm:constr type="r" for="ch" forName="line_7" refType="ctrX" refFor="ch" refForName="picture_1"/>
                <dgm:constr type="h" for="ch" forName="line_7"/>
                <dgm:constr type="l" for="ch" forName="line_7" refType="ctrX" refFor="ch" refForName="picture_7"/>
                <dgm:constr type="ctrY" for="ch" forName="line_7" refType="ctrY" refFor="ch" refForName="picture_7"/>
                <dgm:constr type="l" for="ch" forName="textparent_7"/>
                <dgm:constr type="h" for="ch" forName="textparent_7" refType="h" refFor="ch" refForName="picture_7"/>
                <dgm:constr type="r" for="ch" forName="textparent_7" refType="l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else>
          </dgm:choose>
        </dgm:else>
      </dgm:choose>
      <dgm:forEach name="wrapper" axis="self" ptType="parTrans">
        <dgm:forEach name="wrapper2" axis="self" ptType="sibTrans" st="2">
          <dgm:forEach name="pictureRepeat" axis="self">
            <dgm:layoutNode name="pictureRepeatNode" styleLbl="alignImgPlace1">
              <dgm:alg type="sp"/>
              <dgm:shape xmlns:r="http://schemas.openxmlformats.org/officeDocument/2006/relationships" type="ellipse" r:blip="" blipPhldr="1">
                <dgm:adjLst/>
              </dgm:shape>
              <dgm:presOf axis="self"/>
            </dgm:layoutNode>
          </dgm:forEach>
        </dgm:forEach>
      </dgm:forEach>
      <dgm:forEach name="Name28" axis="ch" ptType="sibTrans" hideLastTrans="0" cnt="1">
        <dgm:layoutNode name="picture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9" ref="pictureRepeat"/>
        </dgm:layoutNode>
      </dgm:forEach>
      <dgm:forEach name="Name30" axis="ch" ptType="node" cnt="1">
        <dgm:layoutNode name="text_1" styleLbl="node1">
          <dgm:varLst>
            <dgm:bulletEnabled val="1"/>
          </dgm:varLst>
          <dgm:alg type="tx">
            <dgm:param type="txAnchorVert" val="b"/>
            <dgm:param type="txAnchorVertCh" val="b"/>
            <dgm:param type="parTxRTLAlign" val="r"/>
            <dgm:param type="shpTxRTLAlignCh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65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</dgm:forEach>
      <dgm:forEach name="Name31" axis="ch" ptType="sibTrans" hideLastTrans="0" st="2" cnt="1">
        <dgm:layoutNode name="picture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2" ref="pictureRepeat"/>
        </dgm:layoutNode>
      </dgm:forEach>
      <dgm:forEach name="Name33" axis="ch" ptType="node" st="2" cnt="1">
        <dgm:layoutNode name="line_2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2">
          <dgm:choose name="Name34">
            <dgm:if name="Name35" func="var" arg="dir" op="equ" val="norm">
              <dgm:alg type="lin">
                <dgm:param type="horzAlign" val="l"/>
              </dgm:alg>
            </dgm:if>
            <dgm:else name="Name36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2" refType="w"/>
            <dgm:constr type="h" for="ch" forName="text_2" refType="h"/>
          </dgm:constrLst>
          <dgm:presOf/>
          <dgm:layoutNode name="text_2" styleLbl="revTx">
            <dgm:varLst>
              <dgm:bulletEnabled val="1"/>
            </dgm:varLst>
            <dgm:choose name="Name37">
              <dgm:if name="Name38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39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0" axis="ch" ptType="sibTrans" hideLastTrans="0" st="3" cnt="1">
        <dgm:layoutNode name="picture_3">
          <dgm:alg type="sp"/>
          <dgm:shape xmlns:r="http://schemas.openxmlformats.org/officeDocument/2006/relationships" r:blip="">
            <dgm:adjLst/>
          </dgm:shape>
          <dgm:presOf/>
          <dgm:constrLst/>
          <dgm:forEach name="Name41" ref="pictureRepeat"/>
        </dgm:layoutNode>
      </dgm:forEach>
      <dgm:forEach name="Name42" axis="ch" ptType="node" st="3" cnt="1">
        <dgm:layoutNode name="line_3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3">
          <dgm:choose name="Name43">
            <dgm:if name="Name44" func="var" arg="dir" op="equ" val="norm">
              <dgm:alg type="lin">
                <dgm:param type="horzAlign" val="l"/>
              </dgm:alg>
            </dgm:if>
            <dgm:else name="Name45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3" refType="w"/>
            <dgm:constr type="h" for="ch" forName="text_3" refType="h"/>
          </dgm:constrLst>
          <dgm:presOf/>
          <dgm:layoutNode name="text_3" styleLbl="revTx">
            <dgm:varLst>
              <dgm:bulletEnabled val="1"/>
            </dgm:varLst>
            <dgm:choose name="Name46">
              <dgm:if name="Name47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48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9" axis="ch" ptType="sibTrans" hideLastTrans="0" st="4" cnt="1">
        <dgm:layoutNode name="picture_4">
          <dgm:alg type="sp"/>
          <dgm:shape xmlns:r="http://schemas.openxmlformats.org/officeDocument/2006/relationships" r:blip="">
            <dgm:adjLst/>
          </dgm:shape>
          <dgm:presOf/>
          <dgm:constrLst/>
          <dgm:forEach name="Name50" ref="pictureRepeat"/>
        </dgm:layoutNode>
      </dgm:forEach>
      <dgm:forEach name="Name51" axis="ch" ptType="node" st="4" cnt="1">
        <dgm:layoutNode name="line_4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4">
          <dgm:choose name="Name52">
            <dgm:if name="Name53" func="var" arg="dir" op="equ" val="norm">
              <dgm:alg type="lin">
                <dgm:param type="horzAlign" val="l"/>
              </dgm:alg>
            </dgm:if>
            <dgm:else name="Name54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4" refType="w"/>
            <dgm:constr type="h" for="ch" forName="text_4" refType="h"/>
          </dgm:constrLst>
          <dgm:presOf/>
          <dgm:layoutNode name="text_4" styleLbl="revTx">
            <dgm:varLst>
              <dgm:bulletEnabled val="1"/>
            </dgm:varLst>
            <dgm:choose name="Name55">
              <dgm:if name="Name56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57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58" axis="ch" ptType="sibTrans" hideLastTrans="0" st="5" cnt="1">
        <dgm:layoutNode name="picture_5">
          <dgm:alg type="sp"/>
          <dgm:shape xmlns:r="http://schemas.openxmlformats.org/officeDocument/2006/relationships" r:blip="">
            <dgm:adjLst/>
          </dgm:shape>
          <dgm:presOf/>
          <dgm:constrLst/>
          <dgm:forEach name="Name59" ref="pictureRepeat"/>
        </dgm:layoutNode>
      </dgm:forEach>
      <dgm:forEach name="Name60" axis="ch" ptType="node" st="5" cnt="1">
        <dgm:layoutNode name="line_5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5">
          <dgm:choose name="Name61">
            <dgm:if name="Name62" func="var" arg="dir" op="equ" val="norm">
              <dgm:alg type="lin">
                <dgm:param type="horzAlign" val="l"/>
              </dgm:alg>
            </dgm:if>
            <dgm:else name="Name63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5" refType="w"/>
            <dgm:constr type="h" for="ch" forName="text_5" refType="h"/>
          </dgm:constrLst>
          <dgm:presOf/>
          <dgm:layoutNode name="text_5" styleLbl="revTx">
            <dgm:varLst>
              <dgm:bulletEnabled val="1"/>
            </dgm:varLst>
            <dgm:choose name="Name64">
              <dgm:if name="Name65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66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67" axis="ch" ptType="sibTrans" hideLastTrans="0" st="6" cnt="1">
        <dgm:layoutNode name="picture_6">
          <dgm:alg type="sp"/>
          <dgm:shape xmlns:r="http://schemas.openxmlformats.org/officeDocument/2006/relationships" r:blip="">
            <dgm:adjLst/>
          </dgm:shape>
          <dgm:presOf/>
          <dgm:constrLst/>
          <dgm:forEach name="Name68" ref="pictureRepeat"/>
        </dgm:layoutNode>
      </dgm:forEach>
      <dgm:forEach name="Name69" axis="ch" ptType="node" st="6" cnt="1">
        <dgm:layoutNode name="line_6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6">
          <dgm:choose name="Name70">
            <dgm:if name="Name71" func="var" arg="dir" op="equ" val="norm">
              <dgm:alg type="lin">
                <dgm:param type="horzAlign" val="l"/>
              </dgm:alg>
            </dgm:if>
            <dgm:else name="Name72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6" refType="w"/>
            <dgm:constr type="h" for="ch" forName="text_6" refType="h"/>
          </dgm:constrLst>
          <dgm:presOf/>
          <dgm:layoutNode name="text_6" styleLbl="revTx">
            <dgm:varLst>
              <dgm:bulletEnabled val="1"/>
            </dgm:varLst>
            <dgm:choose name="Name73">
              <dgm:if name="Name74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75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76" axis="ch" ptType="sibTrans" hideLastTrans="0" st="7" cnt="1">
        <dgm:layoutNode name="picture_7">
          <dgm:alg type="sp"/>
          <dgm:shape xmlns:r="http://schemas.openxmlformats.org/officeDocument/2006/relationships" r:blip="">
            <dgm:adjLst/>
          </dgm:shape>
          <dgm:presOf/>
          <dgm:constrLst/>
          <dgm:forEach name="Name77" ref="pictureRepeat"/>
        </dgm:layoutNode>
      </dgm:forEach>
      <dgm:forEach name="Name78" axis="ch" ptType="node" st="7" cnt="1">
        <dgm:layoutNode name="line_7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7">
          <dgm:choose name="Name79">
            <dgm:if name="Name80" func="var" arg="dir" op="equ" val="norm">
              <dgm:alg type="lin">
                <dgm:param type="horzAlign" val="l"/>
              </dgm:alg>
            </dgm:if>
            <dgm:else name="Name81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7" refType="w"/>
            <dgm:constr type="h" for="ch" forName="text_7" refType="h"/>
          </dgm:constrLst>
          <dgm:presOf/>
          <dgm:layoutNode name="text_7" styleLbl="revTx">
            <dgm:varLst>
              <dgm:bulletEnabled val="1"/>
            </dgm:varLst>
            <dgm:choose name="Name82">
              <dgm:if name="Name83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84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</dgm:layoutNode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8/layout/CircularPictureCallout">
  <dgm:title val=""/>
  <dgm:desc val=""/>
  <dgm:catLst>
    <dgm:cat type="picture" pri="2000"/>
    <dgm:cat type="pictureconvert" pri="2000"/>
  </dgm:catLst>
  <dgm:sampData>
    <dgm:dataModel>
      <dgm:ptLst>
        <dgm:pt modelId="0" type="doc"/>
        <dgm:pt modelId="1"/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2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axis="ch" ptType="node" func="cnt" op="lte" val="1">
          <dgm:constrLst>
            <dgm:constr type="h" for="ch" forName="picture_1" refType="h"/>
            <dgm:constr type="w" for="ch" forName="picture_1" refType="h" refFor="ch" refForName="picture_1" op="equ"/>
            <dgm:constr type="l" for="ch" forName="picture_1"/>
            <dgm:constr type="t" for="ch" forName="picture_1"/>
            <dgm:constr type="w" for="ch" forName="text_1" refType="w" refFor="ch" refForName="picture_1" fact="0.64"/>
            <dgm:constr type="h" for="ch" forName="text_1" refType="h" refFor="ch" refForName="picture_1" fact="0.33"/>
            <dgm:constr type="l" for="ch" forName="text_1" refType="w" refFor="ch" refForName="picture_1" fact="0.18"/>
            <dgm:constr type="t" for="ch" forName="text_1" refType="h" refFor="ch" refForName="picture_1" fact="0.531"/>
          </dgm:constrLst>
        </dgm:if>
        <dgm:if name="Name4" axis="ch" ptType="node" func="cnt" op="lte" val="2">
          <dgm:choose name="Name5">
            <dgm:if name="Name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l" for="ch" forName="picture_2" refType="w" refFor="ch" refForName="picture_1" fact="1.21"/>
                <dgm:constr type="ctrY" for="ch" forName="picture_2" refType="h" refFor="ch" refForName="picture_1" fact="0.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if>
            <dgm:else name="Name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else>
          </dgm:choose>
        </dgm:if>
        <dgm:if name="Name8" axis="ch" ptType="node" func="cnt" op="lte" val="3">
          <dgm:choose name="Name9">
            <dgm:if name="Name10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l" for="ch" forName="picture_2" refType="w" refFor="ch" refForName="picture_1" fact="1.21"/>
                <dgm:constr type="ctrY" for="ch" forName="picture_2" refType="h" refFor="ch" refForName="picture_1" fact="0.18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l" for="ch" forName="picture_3" refType="w" refFor="ch" refForName="picture_1" fact="1.21"/>
                <dgm:constr type="ctrY" for="ch" forName="picture_3" refType="h" refFor="ch" refForName="picture_1" fact="0.812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if>
            <dgm:else name="Name11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18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812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else>
          </dgm:choose>
        </dgm:if>
        <dgm:if name="Name12" axis="ch" ptType="node" func="cnt" op="lte" val="4">
          <dgm:choose name="Name13">
            <dgm:if name="Name14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l" for="ch" forName="picture_2" refType="w" refFor="ch" refForName="picture_1" fact="1.354"/>
                <dgm:constr type="ctrY" for="ch" forName="picture_2" refType="h" refFor="ch" refForName="picture_1" fact="0.1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l" for="ch" forName="picture_3" refType="w" refFor="ch" refForName="picture_1" fact="1.21"/>
                <dgm:constr type="ctrY" for="ch" forName="picture_3" refType="h" refFor="ch" refForName="picture_1" fact="0.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l" for="ch" forName="picture_4" refType="w" refFor="ch" refForName="picture_1" fact="1.354"/>
                <dgm:constr type="ctrY" for="ch" forName="picture_4" refType="h" refFor="ch" refForName="picture_1" fact="0.8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if>
            <dgm:else name="Name15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r" for="ch" forName="picture_2" refType="w"/>
                <dgm:constr type="rOff" for="ch" forName="picture_2" refType="w" refFor="ch" refForName="picture_1" fact="-1.354"/>
                <dgm:constr type="ctrY" for="ch" forName="picture_2" refType="h" refFor="ch" refForName="picture_1" fact="0.1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r" for="ch" forName="picture_4" refType="w"/>
                <dgm:constr type="rOff" for="ch" forName="picture_4" refType="w" refFor="ch" refForName="picture_1" fact="-1.354"/>
                <dgm:constr type="ctrY" for="ch" forName="picture_4" refType="h" refFor="ch" refForName="picture_1" fact="0.8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else>
          </dgm:choose>
        </dgm:if>
        <dgm:if name="Name16" axis="ch" ptType="node" func="cnt" op="lte" val="5">
          <dgm:choose name="Name17">
            <dgm:if name="Name18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l" for="ch" forName="picture_2" refType="w" refFor="ch" refForName="picture_1" fact="1.375"/>
                <dgm:constr type="ctrY" for="ch" forName="picture_2" refType="h" refFor="ch" refForName="picture_1" fact="0.11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l" for="ch" forName="picture_3" refType="w" refFor="ch" refForName="picture_1" fact="1.21"/>
                <dgm:constr type="ctrY" for="ch" forName="picture_3" refType="h" refFor="ch" refForName="picture_1" fact="0.353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l" for="ch" forName="picture_4" refType="w" refFor="ch" refForName="picture_1" fact="1.21"/>
                <dgm:constr type="ctrY" for="ch" forName="picture_4" refType="h" refFor="ch" refForName="picture_1" fact="0.647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l" for="ch" forName="picture_5" refType="w" refFor="ch" refForName="picture_1" fact="1.375"/>
                <dgm:constr type="ctrY" for="ch" forName="picture_5" refType="h" refFor="ch" refForName="picture_1" fact="0.8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if>
            <dgm:else name="Name19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r" for="ch" forName="picture_2" refType="w"/>
                <dgm:constr type="rOff" for="ch" forName="picture_2" refType="w" refFor="ch" refForName="picture_1" fact="-1.375"/>
                <dgm:constr type="ctrY" for="ch" forName="picture_2" refType="h" refFor="ch" refForName="picture_1" fact="0.11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353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647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r" for="ch" forName="picture_5" refType="w"/>
                <dgm:constr type="rOff" for="ch" forName="picture_5" refType="w" refFor="ch" refForName="picture_1" fact="-1.375"/>
                <dgm:constr type="ctrY" for="ch" forName="picture_5" refType="h" refFor="ch" refForName="picture_1" fact="0.8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else>
          </dgm:choose>
        </dgm:if>
        <dgm:if name="Name20" axis="ch" ptType="node" func="cnt" op="lte" val="6">
          <dgm:choose name="Name21">
            <dgm:if name="Name22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l" for="ch" forName="picture_2" refType="w" refFor="ch" refForName="picture_1" fact="1.4238"/>
                <dgm:constr type="ctrY" for="ch" forName="picture_2" refType="h" refFor="ch" refForName="picture_1" fact="0.09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l" for="ch" forName="picture_3" refType="w" refFor="ch" refForName="picture_1" fact="1.2667"/>
                <dgm:constr type="ctrY" for="ch" forName="picture_3" refType="h" refFor="ch" refForName="picture_1" fact="0.261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l" for="ch" forName="picture_4" refType="w" refFor="ch" refForName="picture_1" fact="1.21"/>
                <dgm:constr type="ctrY" for="ch" forName="picture_4" refType="h" refFor="ch" refForName="picture_1" fact="0.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l" for="ch" forName="picture_5" refType="w" refFor="ch" refForName="picture_1" fact="1.2667"/>
                <dgm:constr type="ctrY" for="ch" forName="picture_5" refType="h" refFor="ch" refForName="picture_1" fact="0.73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l" for="ch" forName="picture_6" refType="w" refFor="ch" refForName="picture_1" fact="1.4238"/>
                <dgm:constr type="ctrY" for="ch" forName="picture_6" refType="h" refFor="ch" refForName="picture_1" fact="0.91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if>
            <dgm:else name="Name23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r" for="ch" forName="picture_2" refType="w"/>
                <dgm:constr type="rOff" for="ch" forName="picture_2" refType="w" refFor="ch" refForName="picture_1" fact="-1.4238"/>
                <dgm:constr type="ctrY" for="ch" forName="picture_2" refType="h" refFor="ch" refForName="picture_1" fact="0.09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r" for="ch" forName="picture_3" refType="w"/>
                <dgm:constr type="rOff" for="ch" forName="picture_3" refType="w" refFor="ch" refForName="picture_1" fact="-1.2667"/>
                <dgm:constr type="ctrY" for="ch" forName="picture_3" refType="h" refFor="ch" refForName="picture_1" fact="0.261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r" for="ch" forName="picture_5" refType="w"/>
                <dgm:constr type="rOff" for="ch" forName="picture_5" refType="w" refFor="ch" refForName="picture_1" fact="-1.2667"/>
                <dgm:constr type="ctrY" for="ch" forName="picture_5" refType="h" refFor="ch" refForName="picture_1" fact="0.73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r" for="ch" forName="picture_6" refType="w"/>
                <dgm:constr type="rOff" for="ch" forName="picture_6" refType="w" refFor="ch" refForName="picture_1" fact="-1.4238"/>
                <dgm:constr type="ctrY" for="ch" forName="picture_6" refType="h" refFor="ch" refForName="picture_1" fact="0.91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else>
          </dgm:choose>
        </dgm:if>
        <dgm:else name="Name24">
          <dgm:choose name="Name25">
            <dgm:if name="Name2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l" for="ch" forName="picture_2" refType="w" refFor="ch" refForName="picture_1" fact="1.4363"/>
                <dgm:constr type="ctrY" for="ch" forName="picture_2" refType="h" refFor="ch" refForName="picture_1" fact="0.0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l" for="ch" forName="picture_3" refType="w" refFor="ch" refForName="picture_1" fact="1.2898"/>
                <dgm:constr type="ctrY" for="ch" forName="picture_3" refType="h" refFor="ch" refForName="picture_1" fact="0.227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l" for="ch" forName="picture_4" refType="w" refFor="ch" refForName="picture_1" fact="1.21"/>
                <dgm:constr type="ctrY" for="ch" forName="picture_4" refType="h" refFor="ch" refForName="picture_1" fact="0.40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l" for="ch" forName="picture_5" refType="w" refFor="ch" refForName="picture_1" fact="1.21"/>
                <dgm:constr type="ctrY" for="ch" forName="picture_5" refType="h" refFor="ch" refForName="picture_1" fact="0.595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l" for="ch" forName="picture_6" refType="w" refFor="ch" refForName="picture_1" fact="1.2898"/>
                <dgm:constr type="ctrY" for="ch" forName="picture_6" refType="h" refFor="ch" refForName="picture_1" fact="0.773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l" for="ch" forName="picture_7" refType="w" refFor="ch" refForName="picture_1" fact="1.4363"/>
                <dgm:constr type="ctrY" for="ch" forName="picture_7" refType="h" refFor="ch" refForName="picture_1" fact="0.925"/>
                <dgm:constr type="l" for="ch" forName="line_7" refType="ctrX" refFor="ch" refForName="picture_1"/>
                <dgm:constr type="h" for="ch" forName="line_7"/>
                <dgm:constr type="r" for="ch" forName="line_7" refType="ctrX" refFor="ch" refForName="picture_7"/>
                <dgm:constr type="ctrY" for="ch" forName="line_7" refType="ctrY" refFor="ch" refForName="picture_7"/>
                <dgm:constr type="r" for="ch" forName="textparent_7" refType="w"/>
                <dgm:constr type="h" for="ch" forName="textparent_7" refType="h" refFor="ch" refForName="picture_7"/>
                <dgm:constr type="l" for="ch" forName="textparent_7" refType="r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if>
            <dgm:else name="Name2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r" for="ch" forName="picture_2" refType="w"/>
                <dgm:constr type="rOff" for="ch" forName="picture_2" refType="w" refFor="ch" refForName="picture_1" fact="-1.4363"/>
                <dgm:constr type="ctrY" for="ch" forName="picture_2" refType="h" refFor="ch" refForName="picture_1" fact="0.0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r" for="ch" forName="picture_3" refType="w"/>
                <dgm:constr type="rOff" for="ch" forName="picture_3" refType="w" refFor="ch" refForName="picture_1" fact="-1.2898"/>
                <dgm:constr type="ctrY" for="ch" forName="picture_3" refType="h" refFor="ch" refForName="picture_1" fact="0.227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40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r" for="ch" forName="picture_5" refType="w"/>
                <dgm:constr type="rOff" for="ch" forName="picture_5" refType="w" refFor="ch" refForName="picture_1" fact="-1.21"/>
                <dgm:constr type="ctrY" for="ch" forName="picture_5" refType="h" refFor="ch" refForName="picture_1" fact="0.595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r" for="ch" forName="picture_6" refType="w"/>
                <dgm:constr type="rOff" for="ch" forName="picture_6" refType="w" refFor="ch" refForName="picture_1" fact="-1.2898"/>
                <dgm:constr type="ctrY" for="ch" forName="picture_6" refType="h" refFor="ch" refForName="picture_1" fact="0.773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r" for="ch" forName="picture_7" refType="w"/>
                <dgm:constr type="rOff" for="ch" forName="picture_7" refType="w" refFor="ch" refForName="picture_1" fact="-1.4363"/>
                <dgm:constr type="ctrY" for="ch" forName="picture_7" refType="h" refFor="ch" refForName="picture_1" fact="0.925"/>
                <dgm:constr type="r" for="ch" forName="line_7" refType="ctrX" refFor="ch" refForName="picture_1"/>
                <dgm:constr type="h" for="ch" forName="line_7"/>
                <dgm:constr type="l" for="ch" forName="line_7" refType="ctrX" refFor="ch" refForName="picture_7"/>
                <dgm:constr type="ctrY" for="ch" forName="line_7" refType="ctrY" refFor="ch" refForName="picture_7"/>
                <dgm:constr type="l" for="ch" forName="textparent_7"/>
                <dgm:constr type="h" for="ch" forName="textparent_7" refType="h" refFor="ch" refForName="picture_7"/>
                <dgm:constr type="r" for="ch" forName="textparent_7" refType="l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else>
          </dgm:choose>
        </dgm:else>
      </dgm:choose>
      <dgm:forEach name="wrapper" axis="self" ptType="parTrans">
        <dgm:forEach name="wrapper2" axis="self" ptType="sibTrans" st="2">
          <dgm:forEach name="pictureRepeat" axis="self">
            <dgm:layoutNode name="pictureRepeatNode" styleLbl="alignImgPlace1">
              <dgm:alg type="sp"/>
              <dgm:shape xmlns:r="http://schemas.openxmlformats.org/officeDocument/2006/relationships" type="ellipse" r:blip="" blipPhldr="1">
                <dgm:adjLst/>
              </dgm:shape>
              <dgm:presOf axis="self"/>
            </dgm:layoutNode>
          </dgm:forEach>
        </dgm:forEach>
      </dgm:forEach>
      <dgm:forEach name="Name28" axis="ch" ptType="sibTrans" hideLastTrans="0" cnt="1">
        <dgm:layoutNode name="picture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9" ref="pictureRepeat"/>
        </dgm:layoutNode>
      </dgm:forEach>
      <dgm:forEach name="Name30" axis="ch" ptType="node" cnt="1">
        <dgm:layoutNode name="text_1" styleLbl="node1">
          <dgm:varLst>
            <dgm:bulletEnabled val="1"/>
          </dgm:varLst>
          <dgm:alg type="tx">
            <dgm:param type="txAnchorVert" val="b"/>
            <dgm:param type="txAnchorVertCh" val="b"/>
            <dgm:param type="parTxRTLAlign" val="r"/>
            <dgm:param type="shpTxRTLAlignCh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65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</dgm:forEach>
      <dgm:forEach name="Name31" axis="ch" ptType="sibTrans" hideLastTrans="0" st="2" cnt="1">
        <dgm:layoutNode name="picture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2" ref="pictureRepeat"/>
        </dgm:layoutNode>
      </dgm:forEach>
      <dgm:forEach name="Name33" axis="ch" ptType="node" st="2" cnt="1">
        <dgm:layoutNode name="line_2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2">
          <dgm:choose name="Name34">
            <dgm:if name="Name35" func="var" arg="dir" op="equ" val="norm">
              <dgm:alg type="lin">
                <dgm:param type="horzAlign" val="l"/>
              </dgm:alg>
            </dgm:if>
            <dgm:else name="Name36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2" refType="w"/>
            <dgm:constr type="h" for="ch" forName="text_2" refType="h"/>
          </dgm:constrLst>
          <dgm:presOf/>
          <dgm:layoutNode name="text_2" styleLbl="revTx">
            <dgm:varLst>
              <dgm:bulletEnabled val="1"/>
            </dgm:varLst>
            <dgm:choose name="Name37">
              <dgm:if name="Name38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39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0" axis="ch" ptType="sibTrans" hideLastTrans="0" st="3" cnt="1">
        <dgm:layoutNode name="picture_3">
          <dgm:alg type="sp"/>
          <dgm:shape xmlns:r="http://schemas.openxmlformats.org/officeDocument/2006/relationships" r:blip="">
            <dgm:adjLst/>
          </dgm:shape>
          <dgm:presOf/>
          <dgm:constrLst/>
          <dgm:forEach name="Name41" ref="pictureRepeat"/>
        </dgm:layoutNode>
      </dgm:forEach>
      <dgm:forEach name="Name42" axis="ch" ptType="node" st="3" cnt="1">
        <dgm:layoutNode name="line_3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3">
          <dgm:choose name="Name43">
            <dgm:if name="Name44" func="var" arg="dir" op="equ" val="norm">
              <dgm:alg type="lin">
                <dgm:param type="horzAlign" val="l"/>
              </dgm:alg>
            </dgm:if>
            <dgm:else name="Name45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3" refType="w"/>
            <dgm:constr type="h" for="ch" forName="text_3" refType="h"/>
          </dgm:constrLst>
          <dgm:presOf/>
          <dgm:layoutNode name="text_3" styleLbl="revTx">
            <dgm:varLst>
              <dgm:bulletEnabled val="1"/>
            </dgm:varLst>
            <dgm:choose name="Name46">
              <dgm:if name="Name47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48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9" axis="ch" ptType="sibTrans" hideLastTrans="0" st="4" cnt="1">
        <dgm:layoutNode name="picture_4">
          <dgm:alg type="sp"/>
          <dgm:shape xmlns:r="http://schemas.openxmlformats.org/officeDocument/2006/relationships" r:blip="">
            <dgm:adjLst/>
          </dgm:shape>
          <dgm:presOf/>
          <dgm:constrLst/>
          <dgm:forEach name="Name50" ref="pictureRepeat"/>
        </dgm:layoutNode>
      </dgm:forEach>
      <dgm:forEach name="Name51" axis="ch" ptType="node" st="4" cnt="1">
        <dgm:layoutNode name="line_4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4">
          <dgm:choose name="Name52">
            <dgm:if name="Name53" func="var" arg="dir" op="equ" val="norm">
              <dgm:alg type="lin">
                <dgm:param type="horzAlign" val="l"/>
              </dgm:alg>
            </dgm:if>
            <dgm:else name="Name54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4" refType="w"/>
            <dgm:constr type="h" for="ch" forName="text_4" refType="h"/>
          </dgm:constrLst>
          <dgm:presOf/>
          <dgm:layoutNode name="text_4" styleLbl="revTx">
            <dgm:varLst>
              <dgm:bulletEnabled val="1"/>
            </dgm:varLst>
            <dgm:choose name="Name55">
              <dgm:if name="Name56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57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58" axis="ch" ptType="sibTrans" hideLastTrans="0" st="5" cnt="1">
        <dgm:layoutNode name="picture_5">
          <dgm:alg type="sp"/>
          <dgm:shape xmlns:r="http://schemas.openxmlformats.org/officeDocument/2006/relationships" r:blip="">
            <dgm:adjLst/>
          </dgm:shape>
          <dgm:presOf/>
          <dgm:constrLst/>
          <dgm:forEach name="Name59" ref="pictureRepeat"/>
        </dgm:layoutNode>
      </dgm:forEach>
      <dgm:forEach name="Name60" axis="ch" ptType="node" st="5" cnt="1">
        <dgm:layoutNode name="line_5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5">
          <dgm:choose name="Name61">
            <dgm:if name="Name62" func="var" arg="dir" op="equ" val="norm">
              <dgm:alg type="lin">
                <dgm:param type="horzAlign" val="l"/>
              </dgm:alg>
            </dgm:if>
            <dgm:else name="Name63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5" refType="w"/>
            <dgm:constr type="h" for="ch" forName="text_5" refType="h"/>
          </dgm:constrLst>
          <dgm:presOf/>
          <dgm:layoutNode name="text_5" styleLbl="revTx">
            <dgm:varLst>
              <dgm:bulletEnabled val="1"/>
            </dgm:varLst>
            <dgm:choose name="Name64">
              <dgm:if name="Name65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66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67" axis="ch" ptType="sibTrans" hideLastTrans="0" st="6" cnt="1">
        <dgm:layoutNode name="picture_6">
          <dgm:alg type="sp"/>
          <dgm:shape xmlns:r="http://schemas.openxmlformats.org/officeDocument/2006/relationships" r:blip="">
            <dgm:adjLst/>
          </dgm:shape>
          <dgm:presOf/>
          <dgm:constrLst/>
          <dgm:forEach name="Name68" ref="pictureRepeat"/>
        </dgm:layoutNode>
      </dgm:forEach>
      <dgm:forEach name="Name69" axis="ch" ptType="node" st="6" cnt="1">
        <dgm:layoutNode name="line_6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6">
          <dgm:choose name="Name70">
            <dgm:if name="Name71" func="var" arg="dir" op="equ" val="norm">
              <dgm:alg type="lin">
                <dgm:param type="horzAlign" val="l"/>
              </dgm:alg>
            </dgm:if>
            <dgm:else name="Name72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6" refType="w"/>
            <dgm:constr type="h" for="ch" forName="text_6" refType="h"/>
          </dgm:constrLst>
          <dgm:presOf/>
          <dgm:layoutNode name="text_6" styleLbl="revTx">
            <dgm:varLst>
              <dgm:bulletEnabled val="1"/>
            </dgm:varLst>
            <dgm:choose name="Name73">
              <dgm:if name="Name74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75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76" axis="ch" ptType="sibTrans" hideLastTrans="0" st="7" cnt="1">
        <dgm:layoutNode name="picture_7">
          <dgm:alg type="sp"/>
          <dgm:shape xmlns:r="http://schemas.openxmlformats.org/officeDocument/2006/relationships" r:blip="">
            <dgm:adjLst/>
          </dgm:shape>
          <dgm:presOf/>
          <dgm:constrLst/>
          <dgm:forEach name="Name77" ref="pictureRepeat"/>
        </dgm:layoutNode>
      </dgm:forEach>
      <dgm:forEach name="Name78" axis="ch" ptType="node" st="7" cnt="1">
        <dgm:layoutNode name="line_7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7">
          <dgm:choose name="Name79">
            <dgm:if name="Name80" func="var" arg="dir" op="equ" val="norm">
              <dgm:alg type="lin">
                <dgm:param type="horzAlign" val="l"/>
              </dgm:alg>
            </dgm:if>
            <dgm:else name="Name81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7" refType="w"/>
            <dgm:constr type="h" for="ch" forName="text_7" refType="h"/>
          </dgm:constrLst>
          <dgm:presOf/>
          <dgm:layoutNode name="text_7" styleLbl="revTx">
            <dgm:varLst>
              <dgm:bulletEnabled val="1"/>
            </dgm:varLst>
            <dgm:choose name="Name82">
              <dgm:if name="Name83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84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rce.unizg.hr/" TargetMode="External"/><Relationship Id="rId2" Type="http://schemas.openxmlformats.org/officeDocument/2006/relationships/image" Target="../media/image8.png"/><Relationship Id="rId1" Type="http://schemas.openxmlformats.org/officeDocument/2006/relationships/theme" Target="../theme/theme3.xml"/><Relationship Id="rId4" Type="http://schemas.openxmlformats.org/officeDocument/2006/relationships/image" Target="../media/image9.gif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853DB-230B-4F3D-B9BF-250411BF9C4B}" type="datetimeFigureOut">
              <a:rPr lang="hr-HR" smtClean="0"/>
              <a:t>27.03.2023.</a:t>
            </a:fld>
            <a:endParaRPr lang="hr-H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4BA04F5-5F63-4D08-AD88-EB891A182B2F}" type="slidenum">
              <a:rPr lang="hr-HR" smtClean="0"/>
              <a:t>‹#›</a:t>
            </a:fld>
            <a:endParaRPr lang="hr-HR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424" y="9029196"/>
            <a:ext cx="685385" cy="270000"/>
          </a:xfrm>
          <a:prstGeom prst="rect">
            <a:avLst/>
          </a:prstGeom>
        </p:spPr>
      </p:pic>
      <p:pic>
        <p:nvPicPr>
          <p:cNvPr id="7" name="Picture 6">
            <a:hlinkClick r:id="rId3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872" y="8948196"/>
            <a:ext cx="1107980" cy="4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774188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rce.unizg.hr/" TargetMode="External"/><Relationship Id="rId2" Type="http://schemas.openxmlformats.org/officeDocument/2006/relationships/image" Target="../media/image8.png"/><Relationship Id="rId1" Type="http://schemas.openxmlformats.org/officeDocument/2006/relationships/theme" Target="../theme/theme2.xml"/><Relationship Id="rId4" Type="http://schemas.openxmlformats.org/officeDocument/2006/relationships/image" Target="../media/image9.gif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DF9046-B63C-4A32-BE1A-8D8BC0B360B6}" type="datetimeFigureOut">
              <a:rPr lang="hr-HR" smtClean="0"/>
              <a:t>27.03.2023.</a:t>
            </a:fld>
            <a:endParaRPr lang="hr-H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r-H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7095B1D-EC5B-426D-9BEA-45F6C2B62C27}" type="slidenum">
              <a:rPr lang="hr-HR" smtClean="0"/>
              <a:t>‹#›</a:t>
            </a:fld>
            <a:endParaRPr lang="hr-HR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424" y="9004812"/>
            <a:ext cx="685385" cy="270000"/>
          </a:xfrm>
          <a:prstGeom prst="rect">
            <a:avLst/>
          </a:prstGeom>
        </p:spPr>
      </p:pic>
      <p:pic>
        <p:nvPicPr>
          <p:cNvPr id="9" name="Picture 8">
            <a:hlinkClick r:id="rId3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872" y="8923812"/>
            <a:ext cx="1107980" cy="4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03654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78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54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532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709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886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062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240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418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095B1D-EC5B-426D-9BEA-45F6C2B62C27}" type="slidenum">
              <a:rPr kumimoji="0" lang="hr-H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hr-H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033650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095B1D-EC5B-426D-9BEA-45F6C2B62C27}" type="slidenum">
              <a:rPr lang="hr-HR" smtClean="0"/>
              <a:t>13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9225905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095B1D-EC5B-426D-9BEA-45F6C2B62C27}" type="slidenum">
              <a:rPr kumimoji="0" lang="hr-H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hr-H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13659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095B1D-EC5B-426D-9BEA-45F6C2B62C27}" type="slidenum">
              <a:rPr lang="hr-HR" smtClean="0"/>
              <a:t>4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5772570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095B1D-EC5B-426D-9BEA-45F6C2B62C27}" type="slidenum">
              <a:rPr lang="hr-HR" smtClean="0"/>
              <a:t>5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4517456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095B1D-EC5B-426D-9BEA-45F6C2B62C27}" type="slidenum">
              <a:rPr lang="hr-HR" smtClean="0"/>
              <a:t>6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8235521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095B1D-EC5B-426D-9BEA-45F6C2B62C27}" type="slidenum">
              <a:rPr lang="hr-HR" smtClean="0"/>
              <a:t>7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8192882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095B1D-EC5B-426D-9BEA-45F6C2B62C27}" type="slidenum">
              <a:rPr lang="hr-HR" smtClean="0"/>
              <a:t>9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8191712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095B1D-EC5B-426D-9BEA-45F6C2B62C27}" type="slidenum">
              <a:rPr kumimoji="0" lang="hr-H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hr-H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68863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095B1D-EC5B-426D-9BEA-45F6C2B62C27}" type="slidenum">
              <a:rPr lang="hr-HR" smtClean="0"/>
              <a:t>12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9950222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http://creativecommons.org/licenses/by-nc/4.0/deed.hr" TargetMode="External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hyperlink" Target="creativecommons.org/licenses/by/4.0/deed.hr" TargetMode="Externa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1626" y="2780827"/>
            <a:ext cx="11595315" cy="1735407"/>
          </a:xfrm>
        </p:spPr>
        <p:txBody>
          <a:bodyPr anchor="b"/>
          <a:lstStyle>
            <a:lvl1pPr algn="l">
              <a:defRPr sz="6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hr-HR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1627" y="4583844"/>
            <a:ext cx="11595314" cy="1124565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hr-HR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94FAE26A-2AD2-4522-894D-8451EC9A677E}" type="datetimeFigureOut">
              <a:rPr lang="hr-HR" smtClean="0"/>
              <a:pPr/>
              <a:t>27.03.2023.</a:t>
            </a:fld>
            <a:endParaRPr lang="hr-H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hr-HR" dirty="0"/>
          </a:p>
        </p:txBody>
      </p:sp>
      <p:pic>
        <p:nvPicPr>
          <p:cNvPr id="9" name="Slika 8">
            <a:extLst>
              <a:ext uri="{FF2B5EF4-FFF2-40B4-BE49-F238E27FC236}">
                <a16:creationId xmlns:a16="http://schemas.microsoft.com/office/drawing/2014/main" id="{D34848CA-086E-4152-A224-E1C6A72252E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631" y="337940"/>
            <a:ext cx="1165356" cy="473023"/>
          </a:xfrm>
          <a:prstGeom prst="rect">
            <a:avLst/>
          </a:prstGeom>
        </p:spPr>
      </p:pic>
      <p:sp>
        <p:nvSpPr>
          <p:cNvPr id="8" name="TekstniOkvir 7"/>
          <p:cNvSpPr txBox="1"/>
          <p:nvPr userDrawn="1"/>
        </p:nvSpPr>
        <p:spPr>
          <a:xfrm>
            <a:off x="254848" y="920836"/>
            <a:ext cx="403187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800" b="0" i="0" u="none" strike="noStrike" kern="1200" cap="none" spc="0" normalizeH="0" baseline="0" noProof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Dani e-infrastrukture – Srce DEI 2023</a:t>
            </a:r>
          </a:p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800" b="0" i="0" u="none" strike="noStrike" kern="1200" cap="none" spc="0" normalizeH="0" baseline="0" noProof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Konferencija projekta HR-ZOO</a:t>
            </a:r>
            <a:br>
              <a:rPr kumimoji="0" lang="hr-HR" sz="1800" b="0" i="0" u="none" strike="noStrike" kern="1200" cap="none" spc="0" normalizeH="0" baseline="0" noProof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hr-HR" sz="1800" b="0" i="0" u="none" strike="noStrike" kern="1200" cap="none" spc="0" normalizeH="0" baseline="0" noProof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28. – 30. ožujka 2023. </a:t>
            </a:r>
            <a:endParaRPr kumimoji="0" lang="hr-HR" sz="1800" b="0" i="0" u="none" strike="noStrike" kern="1200" cap="none" spc="0" normalizeH="0" baseline="0" noProof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0" name="Picture 15">
            <a:extLst>
              <a:ext uri="{FF2B5EF4-FFF2-40B4-BE49-F238E27FC236}">
                <a16:creationId xmlns:a16="http://schemas.microsoft.com/office/drawing/2014/main" id="{70B05A18-BD7E-7844-A3DB-BA1C811F441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696180" y="5708409"/>
            <a:ext cx="3431488" cy="947968"/>
          </a:xfrm>
          <a:prstGeom prst="rect">
            <a:avLst/>
          </a:prstGeom>
        </p:spPr>
      </p:pic>
      <p:sp>
        <p:nvSpPr>
          <p:cNvPr id="12" name="Pravokutnik 11"/>
          <p:cNvSpPr/>
          <p:nvPr userDrawn="1"/>
        </p:nvSpPr>
        <p:spPr>
          <a:xfrm>
            <a:off x="8638308" y="6526165"/>
            <a:ext cx="351028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hr-HR" sz="800" kern="12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Konferencija je sufinancirana sredstvima Europske unije iz Europskog fonda za regionalni razvoj.</a:t>
            </a:r>
            <a:endParaRPr lang="sr-Latn-RS" sz="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Slika 10">
            <a:extLst>
              <a:ext uri="{FF2B5EF4-FFF2-40B4-BE49-F238E27FC236}">
                <a16:creationId xmlns:a16="http://schemas.microsoft.com/office/drawing/2014/main" id="{BB72CCEC-AC83-449D-B0ED-26143B0A188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649528" y="5516512"/>
            <a:ext cx="2215504" cy="1341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17767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1063165"/>
            <a:ext cx="12192000" cy="51756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57321"/>
            <a:ext cx="10515600" cy="875847"/>
          </a:xfrm>
        </p:spPr>
        <p:txBody>
          <a:bodyPr>
            <a:normAutofit/>
          </a:bodyPr>
          <a:lstStyle>
            <a:lvl1pPr>
              <a:defRPr lang="hr-HR" sz="4000" b="1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hr-HR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150688"/>
            <a:ext cx="10515600" cy="5088146"/>
          </a:xfrm>
        </p:spPr>
        <p:txBody>
          <a:bodyPr>
            <a:normAutofit/>
          </a:bodyPr>
          <a:lstStyle>
            <a:lvl1pPr>
              <a:spcBef>
                <a:spcPts val="600"/>
              </a:spcBef>
              <a:defRPr sz="2800">
                <a:solidFill>
                  <a:schemeClr val="tx1"/>
                </a:solidFill>
              </a:defRPr>
            </a:lvl1pPr>
            <a:lvl2pPr>
              <a:spcBef>
                <a:spcPts val="600"/>
              </a:spcBef>
              <a:defRPr sz="2400">
                <a:solidFill>
                  <a:schemeClr val="tx1"/>
                </a:solidFill>
              </a:defRPr>
            </a:lvl2pPr>
            <a:lvl3pPr>
              <a:spcBef>
                <a:spcPts val="600"/>
              </a:spcBef>
              <a:defRPr sz="2000">
                <a:solidFill>
                  <a:schemeClr val="tx1"/>
                </a:solidFill>
              </a:defRPr>
            </a:lvl3pPr>
            <a:lvl4pPr>
              <a:spcBef>
                <a:spcPts val="600"/>
              </a:spcBef>
              <a:defRPr sz="1800">
                <a:solidFill>
                  <a:schemeClr val="tx1"/>
                </a:solidFill>
              </a:defRPr>
            </a:lvl4pPr>
            <a:lvl5pPr>
              <a:spcBef>
                <a:spcPts val="600"/>
              </a:spcBef>
              <a:defRPr sz="18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hr-HR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FAE26A-2AD2-4522-894D-8451EC9A677E}" type="datetimeFigureOut">
              <a:rPr lang="hr-HR" smtClean="0">
                <a:solidFill>
                  <a:prstClr val="black">
                    <a:tint val="75000"/>
                  </a:prstClr>
                </a:solidFill>
              </a:rPr>
              <a:pPr/>
              <a:t>27.03.2023.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8D0E9-F2E4-4633-B251-58FCDB1CD5BE}" type="slidenum">
              <a:rPr lang="hr-H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TextBox 9"/>
          <p:cNvSpPr txBox="1"/>
          <p:nvPr userDrawn="1"/>
        </p:nvSpPr>
        <p:spPr>
          <a:xfrm>
            <a:off x="8610600" y="6238832"/>
            <a:ext cx="2794518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Dani e-infrastrukture – Srce DEI 2023</a:t>
            </a:r>
          </a:p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Konferencija projekta HR-ZOO</a:t>
            </a:r>
            <a:br>
              <a:rPr kumimoji="0" lang="hr-HR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hr-HR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28. – 30. ožujka 2023. </a:t>
            </a:r>
            <a:endParaRPr kumimoji="0" lang="hr-HR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Slika 12">
            <a:extLst>
              <a:ext uri="{FF2B5EF4-FFF2-40B4-BE49-F238E27FC236}">
                <a16:creationId xmlns:a16="http://schemas.microsoft.com/office/drawing/2014/main" id="{D34848CA-086E-4152-A224-E1C6A72252E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5043" y="6384940"/>
            <a:ext cx="839947" cy="307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51224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714288"/>
            <a:ext cx="10369766" cy="2315631"/>
          </a:xfrm>
        </p:spPr>
        <p:txBody>
          <a:bodyPr anchor="b"/>
          <a:lstStyle>
            <a:lvl1pPr>
              <a:defRPr sz="6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hr-H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3117126"/>
            <a:ext cx="10369766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17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5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3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8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0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2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4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FAE26A-2AD2-4522-894D-8451EC9A677E}" type="datetimeFigureOut">
              <a:rPr lang="hr-HR" smtClean="0">
                <a:solidFill>
                  <a:prstClr val="black">
                    <a:tint val="75000"/>
                  </a:prstClr>
                </a:solidFill>
              </a:rPr>
              <a:pPr/>
              <a:t>27.03.2023.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8D0E9-F2E4-4633-B251-58FCDB1CD5BE}" type="slidenum">
              <a:rPr lang="hr-H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31729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6"/>
          <p:cNvSpPr/>
          <p:nvPr userDrawn="1"/>
        </p:nvSpPr>
        <p:spPr>
          <a:xfrm>
            <a:off x="0" y="1063165"/>
            <a:ext cx="12192000" cy="51756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150688"/>
            <a:ext cx="5181600" cy="5088143"/>
          </a:xfrm>
        </p:spPr>
        <p:txBody>
          <a:bodyPr/>
          <a:lstStyle>
            <a:lvl1pPr>
              <a:spcBef>
                <a:spcPts val="600"/>
              </a:spcBef>
              <a:defRPr>
                <a:solidFill>
                  <a:schemeClr val="tx1"/>
                </a:solidFill>
              </a:defRPr>
            </a:lvl1pPr>
            <a:lvl2pPr>
              <a:spcBef>
                <a:spcPts val="600"/>
              </a:spcBef>
              <a:defRPr>
                <a:solidFill>
                  <a:schemeClr val="tx1"/>
                </a:solidFill>
              </a:defRPr>
            </a:lvl2pPr>
            <a:lvl3pPr>
              <a:spcBef>
                <a:spcPts val="600"/>
              </a:spcBef>
              <a:defRPr>
                <a:solidFill>
                  <a:schemeClr val="tx1"/>
                </a:solidFill>
              </a:defRPr>
            </a:lvl3pPr>
            <a:lvl4pPr>
              <a:spcBef>
                <a:spcPts val="600"/>
              </a:spcBef>
              <a:defRPr>
                <a:solidFill>
                  <a:schemeClr val="tx1"/>
                </a:solidFill>
              </a:defRPr>
            </a:lvl4pPr>
            <a:lvl5pPr>
              <a:spcBef>
                <a:spcPts val="600"/>
              </a:spcBef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hr-HR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150687"/>
            <a:ext cx="5181600" cy="5088143"/>
          </a:xfrm>
        </p:spPr>
        <p:txBody>
          <a:bodyPr/>
          <a:lstStyle>
            <a:lvl1pPr>
              <a:spcBef>
                <a:spcPts val="600"/>
              </a:spcBef>
              <a:defRPr>
                <a:solidFill>
                  <a:schemeClr val="tx1"/>
                </a:solidFill>
              </a:defRPr>
            </a:lvl1pPr>
            <a:lvl2pPr>
              <a:spcBef>
                <a:spcPts val="600"/>
              </a:spcBef>
              <a:defRPr>
                <a:solidFill>
                  <a:schemeClr val="tx1"/>
                </a:solidFill>
              </a:defRPr>
            </a:lvl2pPr>
            <a:lvl3pPr>
              <a:spcBef>
                <a:spcPts val="600"/>
              </a:spcBef>
              <a:defRPr>
                <a:solidFill>
                  <a:schemeClr val="tx1"/>
                </a:solidFill>
              </a:defRPr>
            </a:lvl3pPr>
            <a:lvl4pPr>
              <a:spcBef>
                <a:spcPts val="600"/>
              </a:spcBef>
              <a:defRPr>
                <a:solidFill>
                  <a:schemeClr val="tx1"/>
                </a:solidFill>
              </a:defRPr>
            </a:lvl4pPr>
            <a:lvl5pPr>
              <a:spcBef>
                <a:spcPts val="600"/>
              </a:spcBef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hr-HR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FAE26A-2AD2-4522-894D-8451EC9A677E}" type="datetimeFigureOut">
              <a:rPr lang="hr-HR" smtClean="0">
                <a:solidFill>
                  <a:prstClr val="black">
                    <a:tint val="75000"/>
                  </a:prstClr>
                </a:solidFill>
              </a:rPr>
              <a:pPr/>
              <a:t>27.03.2023.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8D0E9-F2E4-4633-B251-58FCDB1CD5BE}" type="slidenum">
              <a:rPr lang="hr-H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838200" y="157321"/>
            <a:ext cx="10515600" cy="875847"/>
          </a:xfrm>
        </p:spPr>
        <p:txBody>
          <a:bodyPr>
            <a:normAutofit/>
          </a:bodyPr>
          <a:lstStyle>
            <a:lvl1pPr>
              <a:defRPr lang="hr-HR" sz="4000" b="1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hr-HR" dirty="0"/>
          </a:p>
        </p:txBody>
      </p:sp>
      <p:sp>
        <p:nvSpPr>
          <p:cNvPr id="16" name="TextBox 9"/>
          <p:cNvSpPr txBox="1"/>
          <p:nvPr userDrawn="1"/>
        </p:nvSpPr>
        <p:spPr>
          <a:xfrm>
            <a:off x="8610600" y="6238832"/>
            <a:ext cx="2794518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Dani e-infrastrukture – Srce DEI 2023</a:t>
            </a:r>
          </a:p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Konferencija projekta HR-ZOO</a:t>
            </a:r>
            <a:br>
              <a:rPr kumimoji="0" lang="hr-HR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hr-HR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28. – 30. ožujka 2023.</a:t>
            </a:r>
            <a:endParaRPr kumimoji="0" lang="hr-HR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7" name="Slika 16">
            <a:extLst>
              <a:ext uri="{FF2B5EF4-FFF2-40B4-BE49-F238E27FC236}">
                <a16:creationId xmlns:a16="http://schemas.microsoft.com/office/drawing/2014/main" id="{D34848CA-086E-4152-A224-E1C6A72252E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5043" y="6384940"/>
            <a:ext cx="839947" cy="307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4228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6"/>
          <p:cNvSpPr/>
          <p:nvPr userDrawn="1"/>
        </p:nvSpPr>
        <p:spPr>
          <a:xfrm>
            <a:off x="0" y="1063165"/>
            <a:ext cx="12192000" cy="51756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150687"/>
            <a:ext cx="5157787" cy="736389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1917074"/>
            <a:ext cx="5157787" cy="4272589"/>
          </a:xfrm>
        </p:spPr>
        <p:txBody>
          <a:bodyPr/>
          <a:lstStyle>
            <a:lvl1pPr>
              <a:spcBef>
                <a:spcPts val="600"/>
              </a:spcBef>
              <a:defRPr/>
            </a:lvl1pPr>
            <a:lvl2pPr>
              <a:spcBef>
                <a:spcPts val="600"/>
              </a:spcBef>
              <a:defRPr/>
            </a:lvl2pPr>
            <a:lvl3pPr>
              <a:spcBef>
                <a:spcPts val="600"/>
              </a:spcBef>
              <a:defRPr/>
            </a:lvl3pPr>
            <a:lvl4pPr>
              <a:spcBef>
                <a:spcPts val="600"/>
              </a:spcBef>
              <a:defRPr/>
            </a:lvl4pPr>
            <a:lvl5pPr>
              <a:spcBef>
                <a:spcPts val="600"/>
              </a:spcBef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hr-HR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2" y="1150687"/>
            <a:ext cx="5183188" cy="73639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2" y="1917219"/>
            <a:ext cx="5183188" cy="4272444"/>
          </a:xfrm>
        </p:spPr>
        <p:txBody>
          <a:bodyPr/>
          <a:lstStyle>
            <a:lvl1pPr>
              <a:spcBef>
                <a:spcPts val="600"/>
              </a:spcBef>
              <a:defRPr/>
            </a:lvl1pPr>
            <a:lvl2pPr>
              <a:spcBef>
                <a:spcPts val="600"/>
              </a:spcBef>
              <a:defRPr/>
            </a:lvl2pPr>
            <a:lvl3pPr>
              <a:spcBef>
                <a:spcPts val="600"/>
              </a:spcBef>
              <a:defRPr/>
            </a:lvl3pPr>
            <a:lvl4pPr>
              <a:spcBef>
                <a:spcPts val="600"/>
              </a:spcBef>
              <a:defRPr/>
            </a:lvl4pPr>
            <a:lvl5pPr>
              <a:spcBef>
                <a:spcPts val="600"/>
              </a:spcBef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hr-HR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FAE26A-2AD2-4522-894D-8451EC9A677E}" type="datetimeFigureOut">
              <a:rPr lang="hr-HR" smtClean="0">
                <a:solidFill>
                  <a:prstClr val="black">
                    <a:tint val="75000"/>
                  </a:prstClr>
                </a:solidFill>
              </a:rPr>
              <a:pPr/>
              <a:t>27.03.2023.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8D0E9-F2E4-4633-B251-58FCDB1CD5BE}" type="slidenum">
              <a:rPr lang="hr-H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838200" y="157321"/>
            <a:ext cx="10515600" cy="875847"/>
          </a:xfrm>
        </p:spPr>
        <p:txBody>
          <a:bodyPr>
            <a:normAutofit/>
          </a:bodyPr>
          <a:lstStyle>
            <a:lvl1pPr>
              <a:defRPr lang="hr-HR" sz="4000" b="1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hr-HR" dirty="0"/>
          </a:p>
        </p:txBody>
      </p:sp>
      <p:sp>
        <p:nvSpPr>
          <p:cNvPr id="18" name="TextBox 9"/>
          <p:cNvSpPr txBox="1"/>
          <p:nvPr userDrawn="1"/>
        </p:nvSpPr>
        <p:spPr>
          <a:xfrm>
            <a:off x="8610600" y="6238832"/>
            <a:ext cx="2794518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Dani e-infrastrukture – Srce DEI 2023</a:t>
            </a:r>
          </a:p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Konferencija projekta HR-ZOO</a:t>
            </a:r>
            <a:br>
              <a:rPr kumimoji="0" lang="hr-HR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hr-HR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28. – 30. ožujka 2023.</a:t>
            </a:r>
            <a:endParaRPr kumimoji="0" lang="hr-HR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9" name="Slika 18">
            <a:extLst>
              <a:ext uri="{FF2B5EF4-FFF2-40B4-BE49-F238E27FC236}">
                <a16:creationId xmlns:a16="http://schemas.microsoft.com/office/drawing/2014/main" id="{D34848CA-086E-4152-A224-E1C6A72252E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5043" y="6384940"/>
            <a:ext cx="839947" cy="307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24949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dnj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255003"/>
            <a:ext cx="10369766" cy="883404"/>
          </a:xfrm>
        </p:spPr>
        <p:txBody>
          <a:bodyPr anchor="b">
            <a:normAutofit/>
          </a:bodyPr>
          <a:lstStyle>
            <a:lvl1pPr algn="ctr">
              <a:defRPr sz="4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hr-H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3301139"/>
            <a:ext cx="10369766" cy="17900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17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5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3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8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0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2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4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pic>
        <p:nvPicPr>
          <p:cNvPr id="6" name="Picture 2" descr="http://mirrors.creativecommons.org/presskit/buttons/88x31/png/by-nc.png">
            <a:hlinkClick r:id="rId2"/>
          </p:cNvPr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6319708"/>
            <a:ext cx="912772" cy="319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40"/>
          <p:cNvSpPr txBox="1"/>
          <p:nvPr userDrawn="1"/>
        </p:nvSpPr>
        <p:spPr>
          <a:xfrm>
            <a:off x="1892629" y="6294720"/>
            <a:ext cx="809872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Ovo djelo dano je na korištenje pod licencijom </a:t>
            </a:r>
            <a:r>
              <a:rPr kumimoji="0" lang="hr-HR" sz="1200" b="0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Creative </a:t>
            </a:r>
            <a:r>
              <a:rPr kumimoji="0" lang="hr-HR" sz="1200" b="0" i="1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Commons</a:t>
            </a:r>
            <a:r>
              <a:rPr kumimoji="0" lang="hr-HR" sz="1200" b="0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Imenovanje </a:t>
            </a:r>
            <a:r>
              <a:rPr kumimoji="0" lang="hr-HR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4.0 međunarodna. </a:t>
            </a:r>
          </a:p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Licencija je dostupna na stranici: 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4" action="ppaction://hlinkfile"/>
              </a:rPr>
              <a:t>creativecommons.org/licenses/by/4.0/deed.hr</a:t>
            </a:r>
            <a:r>
              <a:rPr kumimoji="0" lang="hr-HR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</a:t>
            </a:r>
            <a:endParaRPr kumimoji="0" lang="hr-HR" sz="1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7" name="Slika 14">
            <a:extLst>
              <a:ext uri="{FF2B5EF4-FFF2-40B4-BE49-F238E27FC236}">
                <a16:creationId xmlns:a16="http://schemas.microsoft.com/office/drawing/2014/main" id="{45BEE6A9-FCB6-4146-B3F5-577FAACBC6B6}"/>
              </a:ext>
            </a:extLst>
          </p:cNvPr>
          <p:cNvPicPr/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3188" y="6319708"/>
            <a:ext cx="917784" cy="32111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655368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116359" y="6353787"/>
            <a:ext cx="7704975" cy="360000"/>
          </a:xfrm>
          <a:prstGeom prst="rect">
            <a:avLst/>
          </a:prstGeom>
        </p:spPr>
        <p:txBody>
          <a:bodyPr/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75A55-2F1E-4FC3-883D-C1990A1E687D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013919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hr-H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hr-HR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94FAE26A-2AD2-4522-894D-8451EC9A677E}" type="datetimeFigureOut">
              <a:rPr lang="hr-HR" smtClean="0"/>
              <a:pPr/>
              <a:t>27.03.2023.</a:t>
            </a:fld>
            <a:endParaRPr lang="hr-H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hr-H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C358D0E9-F2E4-4633-B251-58FCDB1CD5BE}" type="slidenum">
              <a:rPr lang="hr-HR" smtClean="0"/>
              <a:pPr/>
              <a:t>‹#›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722121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4" r:id="rId2"/>
    <p:sldLayoutId id="2147483695" r:id="rId3"/>
    <p:sldLayoutId id="2147483696" r:id="rId4"/>
    <p:sldLayoutId id="2147483697" r:id="rId5"/>
    <p:sldLayoutId id="2147483699" r:id="rId6"/>
    <p:sldLayoutId id="2147483700" r:id="rId7"/>
  </p:sldLayoutIdLst>
  <p:txStyles>
    <p:titleStyle>
      <a:lvl1pPr algn="l" defTabSz="914354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589" indent="-228589" algn="l" defTabSz="91435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76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294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120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298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474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12" Type="http://schemas.openxmlformats.org/officeDocument/2006/relationships/image" Target="../media/image68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11" Type="http://schemas.openxmlformats.org/officeDocument/2006/relationships/image" Target="../media/image67.png"/><Relationship Id="rId5" Type="http://schemas.openxmlformats.org/officeDocument/2006/relationships/image" Target="../media/image61.png"/><Relationship Id="rId10" Type="http://schemas.openxmlformats.org/officeDocument/2006/relationships/image" Target="../media/image66.png"/><Relationship Id="rId4" Type="http://schemas.openxmlformats.org/officeDocument/2006/relationships/image" Target="../media/image60.png"/><Relationship Id="rId9" Type="http://schemas.openxmlformats.org/officeDocument/2006/relationships/image" Target="../media/image6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tiff"/><Relationship Id="rId13" Type="http://schemas.openxmlformats.org/officeDocument/2006/relationships/image" Target="../media/image48.png"/><Relationship Id="rId3" Type="http://schemas.openxmlformats.org/officeDocument/2006/relationships/image" Target="../media/image72.png"/><Relationship Id="rId7" Type="http://schemas.openxmlformats.org/officeDocument/2006/relationships/image" Target="../media/image75.png"/><Relationship Id="rId12" Type="http://schemas.openxmlformats.org/officeDocument/2006/relationships/image" Target="../media/image79.png"/><Relationship Id="rId17" Type="http://schemas.openxmlformats.org/officeDocument/2006/relationships/image" Target="../media/image82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png"/><Relationship Id="rId11" Type="http://schemas.openxmlformats.org/officeDocument/2006/relationships/hyperlink" Target="https://www.eduroam.org/" TargetMode="External"/><Relationship Id="rId5" Type="http://schemas.openxmlformats.org/officeDocument/2006/relationships/image" Target="../media/image73.jpeg"/><Relationship Id="rId15" Type="http://schemas.openxmlformats.org/officeDocument/2006/relationships/image" Target="../media/image21.png"/><Relationship Id="rId10" Type="http://schemas.openxmlformats.org/officeDocument/2006/relationships/image" Target="../media/image78.png"/><Relationship Id="rId4" Type="http://schemas.openxmlformats.org/officeDocument/2006/relationships/image" Target="../media/image51.png"/><Relationship Id="rId9" Type="http://schemas.openxmlformats.org/officeDocument/2006/relationships/image" Target="../media/image77.png"/><Relationship Id="rId14" Type="http://schemas.openxmlformats.org/officeDocument/2006/relationships/image" Target="../media/image8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3" Type="http://schemas.openxmlformats.org/officeDocument/2006/relationships/image" Target="../media/image83.jpeg"/><Relationship Id="rId7" Type="http://schemas.openxmlformats.org/officeDocument/2006/relationships/image" Target="../media/image8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10" Type="http://schemas.openxmlformats.org/officeDocument/2006/relationships/image" Target="../media/image90.png"/><Relationship Id="rId4" Type="http://schemas.openxmlformats.org/officeDocument/2006/relationships/image" Target="../media/image84.jpeg"/><Relationship Id="rId9" Type="http://schemas.openxmlformats.org/officeDocument/2006/relationships/image" Target="../media/image89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0.jpeg"/><Relationship Id="rId7" Type="http://schemas.openxmlformats.org/officeDocument/2006/relationships/hyperlink" Target="https://www.juku.it/un-webinar-sul-software-defined-infrastructure/" TargetMode="External"/><Relationship Id="rId12" Type="http://schemas.openxmlformats.org/officeDocument/2006/relationships/image" Target="../media/image1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11" Type="http://schemas.openxmlformats.org/officeDocument/2006/relationships/image" Target="../media/image16.jpeg"/><Relationship Id="rId5" Type="http://schemas.openxmlformats.org/officeDocument/2006/relationships/image" Target="../media/image11.jpeg"/><Relationship Id="rId10" Type="http://schemas.openxmlformats.org/officeDocument/2006/relationships/image" Target="../media/image15.png"/><Relationship Id="rId4" Type="http://schemas.openxmlformats.org/officeDocument/2006/relationships/hyperlink" Target="http://www.picpedia.org/highway-signs/b/big-data.html" TargetMode="External"/><Relationship Id="rId9" Type="http://schemas.openxmlformats.org/officeDocument/2006/relationships/image" Target="../media/image14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0.jpeg"/><Relationship Id="rId7" Type="http://schemas.openxmlformats.org/officeDocument/2006/relationships/hyperlink" Target="https://www.juku.it/un-webinar-sul-software-defined-infrastructure/" TargetMode="External"/><Relationship Id="rId12" Type="http://schemas.openxmlformats.org/officeDocument/2006/relationships/image" Target="../media/image1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11" Type="http://schemas.openxmlformats.org/officeDocument/2006/relationships/image" Target="../media/image16.jpeg"/><Relationship Id="rId5" Type="http://schemas.openxmlformats.org/officeDocument/2006/relationships/image" Target="../media/image11.jpeg"/><Relationship Id="rId10" Type="http://schemas.openxmlformats.org/officeDocument/2006/relationships/image" Target="../media/image15.png"/><Relationship Id="rId4" Type="http://schemas.openxmlformats.org/officeDocument/2006/relationships/hyperlink" Target="http://www.picpedia.org/highway-signs/b/big-data.html" TargetMode="External"/><Relationship Id="rId9" Type="http://schemas.openxmlformats.org/officeDocument/2006/relationships/image" Target="../media/image14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13" Type="http://schemas.openxmlformats.org/officeDocument/2006/relationships/diagramColors" Target="../diagrams/colors2.xml"/><Relationship Id="rId18" Type="http://schemas.openxmlformats.org/officeDocument/2006/relationships/diagramColors" Target="../diagrams/colors3.xml"/><Relationship Id="rId26" Type="http://schemas.openxmlformats.org/officeDocument/2006/relationships/image" Target="../media/image20.png"/><Relationship Id="rId3" Type="http://schemas.openxmlformats.org/officeDocument/2006/relationships/hyperlink" Target="https://www.srce.unizg.hr/hr-zoo/" TargetMode="External"/><Relationship Id="rId21" Type="http://schemas.openxmlformats.org/officeDocument/2006/relationships/diagramData" Target="../diagrams/data4.xml"/><Relationship Id="rId34" Type="http://schemas.openxmlformats.org/officeDocument/2006/relationships/image" Target="../media/image22.jpeg"/><Relationship Id="rId7" Type="http://schemas.openxmlformats.org/officeDocument/2006/relationships/diagramQuickStyle" Target="../diagrams/quickStyle1.xml"/><Relationship Id="rId12" Type="http://schemas.openxmlformats.org/officeDocument/2006/relationships/diagramQuickStyle" Target="../diagrams/quickStyle2.xml"/><Relationship Id="rId17" Type="http://schemas.openxmlformats.org/officeDocument/2006/relationships/diagramQuickStyle" Target="../diagrams/quickStyle3.xml"/><Relationship Id="rId25" Type="http://schemas.microsoft.com/office/2007/relationships/diagramDrawing" Target="../diagrams/drawing4.xml"/><Relationship Id="rId33" Type="http://schemas.openxmlformats.org/officeDocument/2006/relationships/image" Target="../media/image3.png"/><Relationship Id="rId38" Type="http://schemas.openxmlformats.org/officeDocument/2006/relationships/image" Target="../media/image26.png"/><Relationship Id="rId2" Type="http://schemas.openxmlformats.org/officeDocument/2006/relationships/notesSlide" Target="../notesSlides/notesSlide3.xml"/><Relationship Id="rId16" Type="http://schemas.openxmlformats.org/officeDocument/2006/relationships/diagramLayout" Target="../diagrams/layout3.xml"/><Relationship Id="rId20" Type="http://schemas.openxmlformats.org/officeDocument/2006/relationships/image" Target="../media/image19.png"/><Relationship Id="rId29" Type="http://schemas.openxmlformats.org/officeDocument/2006/relationships/diagramLayout" Target="../diagrams/layout5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1.xml"/><Relationship Id="rId11" Type="http://schemas.openxmlformats.org/officeDocument/2006/relationships/diagramLayout" Target="../diagrams/layout2.xml"/><Relationship Id="rId24" Type="http://schemas.openxmlformats.org/officeDocument/2006/relationships/diagramColors" Target="../diagrams/colors4.xml"/><Relationship Id="rId32" Type="http://schemas.microsoft.com/office/2007/relationships/diagramDrawing" Target="../diagrams/drawing5.xml"/><Relationship Id="rId37" Type="http://schemas.openxmlformats.org/officeDocument/2006/relationships/image" Target="../media/image25.jpeg"/><Relationship Id="rId5" Type="http://schemas.openxmlformats.org/officeDocument/2006/relationships/diagramData" Target="../diagrams/data1.xml"/><Relationship Id="rId15" Type="http://schemas.openxmlformats.org/officeDocument/2006/relationships/diagramData" Target="../diagrams/data3.xml"/><Relationship Id="rId23" Type="http://schemas.openxmlformats.org/officeDocument/2006/relationships/diagramQuickStyle" Target="../diagrams/quickStyle4.xml"/><Relationship Id="rId28" Type="http://schemas.openxmlformats.org/officeDocument/2006/relationships/diagramData" Target="../diagrams/data5.xml"/><Relationship Id="rId36" Type="http://schemas.openxmlformats.org/officeDocument/2006/relationships/image" Target="../media/image24.png"/><Relationship Id="rId10" Type="http://schemas.openxmlformats.org/officeDocument/2006/relationships/diagramData" Target="../diagrams/data2.xml"/><Relationship Id="rId19" Type="http://schemas.microsoft.com/office/2007/relationships/diagramDrawing" Target="../diagrams/drawing3.xml"/><Relationship Id="rId31" Type="http://schemas.openxmlformats.org/officeDocument/2006/relationships/diagramColors" Target="../diagrams/colors5.xml"/><Relationship Id="rId4" Type="http://schemas.openxmlformats.org/officeDocument/2006/relationships/image" Target="../media/image18.png"/><Relationship Id="rId9" Type="http://schemas.microsoft.com/office/2007/relationships/diagramDrawing" Target="../diagrams/drawing1.xml"/><Relationship Id="rId14" Type="http://schemas.microsoft.com/office/2007/relationships/diagramDrawing" Target="../diagrams/drawing2.xml"/><Relationship Id="rId22" Type="http://schemas.openxmlformats.org/officeDocument/2006/relationships/diagramLayout" Target="../diagrams/layout4.xml"/><Relationship Id="rId27" Type="http://schemas.openxmlformats.org/officeDocument/2006/relationships/image" Target="../media/image21.png"/><Relationship Id="rId30" Type="http://schemas.openxmlformats.org/officeDocument/2006/relationships/diagramQuickStyle" Target="../diagrams/quickStyle5.xml"/><Relationship Id="rId35" Type="http://schemas.openxmlformats.org/officeDocument/2006/relationships/image" Target="../media/image23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12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5" Type="http://schemas.openxmlformats.org/officeDocument/2006/relationships/image" Target="../media/image29.png"/><Relationship Id="rId10" Type="http://schemas.openxmlformats.org/officeDocument/2006/relationships/image" Target="../media/image34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Relationship Id="rId9" Type="http://schemas.openxmlformats.org/officeDocument/2006/relationships/hyperlink" Target="https://www.srce.unizg.hr/inicijative/hr-ooz" TargetMode="Externa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6.xml"/><Relationship Id="rId13" Type="http://schemas.openxmlformats.org/officeDocument/2006/relationships/diagramQuickStyle" Target="../diagrams/quickStyle7.xml"/><Relationship Id="rId18" Type="http://schemas.openxmlformats.org/officeDocument/2006/relationships/diagramQuickStyle" Target="../diagrams/quickStyle8.xml"/><Relationship Id="rId26" Type="http://schemas.microsoft.com/office/2007/relationships/diagramDrawing" Target="../diagrams/drawing9.xml"/><Relationship Id="rId3" Type="http://schemas.openxmlformats.org/officeDocument/2006/relationships/image" Target="../media/image44.png"/><Relationship Id="rId21" Type="http://schemas.openxmlformats.org/officeDocument/2006/relationships/image" Target="../media/image47.png"/><Relationship Id="rId34" Type="http://schemas.openxmlformats.org/officeDocument/2006/relationships/image" Target="../media/image50.png"/><Relationship Id="rId7" Type="http://schemas.openxmlformats.org/officeDocument/2006/relationships/diagramLayout" Target="../diagrams/layout6.xml"/><Relationship Id="rId12" Type="http://schemas.openxmlformats.org/officeDocument/2006/relationships/diagramLayout" Target="../diagrams/layout7.xml"/><Relationship Id="rId17" Type="http://schemas.openxmlformats.org/officeDocument/2006/relationships/diagramLayout" Target="../diagrams/layout8.xml"/><Relationship Id="rId25" Type="http://schemas.openxmlformats.org/officeDocument/2006/relationships/diagramColors" Target="../diagrams/colors9.xml"/><Relationship Id="rId33" Type="http://schemas.openxmlformats.org/officeDocument/2006/relationships/image" Target="../media/image49.jpeg"/><Relationship Id="rId2" Type="http://schemas.openxmlformats.org/officeDocument/2006/relationships/image" Target="../media/image43.png"/><Relationship Id="rId16" Type="http://schemas.openxmlformats.org/officeDocument/2006/relationships/diagramData" Target="../diagrams/data8.xml"/><Relationship Id="rId20" Type="http://schemas.microsoft.com/office/2007/relationships/diagramDrawing" Target="../diagrams/drawing8.xml"/><Relationship Id="rId29" Type="http://schemas.openxmlformats.org/officeDocument/2006/relationships/diagramQuickStyle" Target="../diagrams/quickStyle10.xml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6.xml"/><Relationship Id="rId11" Type="http://schemas.openxmlformats.org/officeDocument/2006/relationships/diagramData" Target="../diagrams/data7.xml"/><Relationship Id="rId24" Type="http://schemas.openxmlformats.org/officeDocument/2006/relationships/diagramQuickStyle" Target="../diagrams/quickStyle9.xml"/><Relationship Id="rId32" Type="http://schemas.openxmlformats.org/officeDocument/2006/relationships/image" Target="../media/image48.png"/><Relationship Id="rId5" Type="http://schemas.openxmlformats.org/officeDocument/2006/relationships/image" Target="../media/image46.png"/><Relationship Id="rId15" Type="http://schemas.microsoft.com/office/2007/relationships/diagramDrawing" Target="../diagrams/drawing7.xml"/><Relationship Id="rId23" Type="http://schemas.openxmlformats.org/officeDocument/2006/relationships/diagramLayout" Target="../diagrams/layout9.xml"/><Relationship Id="rId28" Type="http://schemas.openxmlformats.org/officeDocument/2006/relationships/diagramLayout" Target="../diagrams/layout10.xml"/><Relationship Id="rId10" Type="http://schemas.microsoft.com/office/2007/relationships/diagramDrawing" Target="../diagrams/drawing6.xml"/><Relationship Id="rId19" Type="http://schemas.openxmlformats.org/officeDocument/2006/relationships/diagramColors" Target="../diagrams/colors8.xml"/><Relationship Id="rId31" Type="http://schemas.microsoft.com/office/2007/relationships/diagramDrawing" Target="../diagrams/drawing10.xml"/><Relationship Id="rId4" Type="http://schemas.openxmlformats.org/officeDocument/2006/relationships/image" Target="../media/image45.png"/><Relationship Id="rId9" Type="http://schemas.openxmlformats.org/officeDocument/2006/relationships/diagramColors" Target="../diagrams/colors6.xml"/><Relationship Id="rId14" Type="http://schemas.openxmlformats.org/officeDocument/2006/relationships/diagramColors" Target="../diagrams/colors7.xml"/><Relationship Id="rId22" Type="http://schemas.openxmlformats.org/officeDocument/2006/relationships/diagramData" Target="../diagrams/data9.xml"/><Relationship Id="rId27" Type="http://schemas.openxmlformats.org/officeDocument/2006/relationships/diagramData" Target="../diagrams/data10.xml"/><Relationship Id="rId30" Type="http://schemas.openxmlformats.org/officeDocument/2006/relationships/diagramColors" Target="../diagrams/colors10.xml"/><Relationship Id="rId35" Type="http://schemas.openxmlformats.org/officeDocument/2006/relationships/image" Target="../media/image5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Relationship Id="rId9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361627" y="4583844"/>
            <a:ext cx="11595314" cy="1553485"/>
          </a:xfrm>
        </p:spPr>
        <p:txBody>
          <a:bodyPr>
            <a:normAutofit/>
          </a:bodyPr>
          <a:lstStyle/>
          <a:p>
            <a:r>
              <a:rPr lang="hr-HR" dirty="0"/>
              <a:t>Ivan Marić, ravnatelj Srca</a:t>
            </a:r>
            <a:endParaRPr lang="en-GB" dirty="0"/>
          </a:p>
        </p:txBody>
      </p:sp>
      <p:sp>
        <p:nvSpPr>
          <p:cNvPr id="4" name="Naslov 1">
            <a:extLst>
              <a:ext uri="{FF2B5EF4-FFF2-40B4-BE49-F238E27FC236}">
                <a16:creationId xmlns:a16="http://schemas.microsoft.com/office/drawing/2014/main" id="{FAE2EF92-3B74-0295-ADAD-B57C1588BD8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9400" y="2781300"/>
            <a:ext cx="11677650" cy="1735138"/>
          </a:xfrm>
        </p:spPr>
        <p:txBody>
          <a:bodyPr>
            <a:normAutofit/>
          </a:bodyPr>
          <a:lstStyle/>
          <a:p>
            <a:r>
              <a:rPr lang="pl-PL" sz="3600" b="1" dirty="0">
                <a:effectLst/>
              </a:rPr>
              <a:t>NOVO DOBA UZ NAPREDNU NACIONALNU </a:t>
            </a:r>
            <a:br>
              <a:rPr lang="pl-PL" sz="3600" b="1" dirty="0">
                <a:effectLst/>
              </a:rPr>
            </a:br>
            <a:r>
              <a:rPr lang="pl-PL" sz="3600" b="1" dirty="0">
                <a:effectLst/>
              </a:rPr>
              <a:t>E-INFRASTRUKTURU HR-ZOO</a:t>
            </a:r>
            <a:endParaRPr lang="en-GB" sz="3600" dirty="0"/>
          </a:p>
        </p:txBody>
      </p:sp>
    </p:spTree>
    <p:extLst>
      <p:ext uri="{BB962C8B-B14F-4D97-AF65-F5344CB8AC3E}">
        <p14:creationId xmlns:p14="http://schemas.microsoft.com/office/powerpoint/2010/main" val="41217417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/>
          <p:cNvGrpSpPr/>
          <p:nvPr/>
        </p:nvGrpSpPr>
        <p:grpSpPr>
          <a:xfrm>
            <a:off x="7140479" y="894344"/>
            <a:ext cx="4720565" cy="5239905"/>
            <a:chOff x="5381170" y="612574"/>
            <a:chExt cx="3630906" cy="3956884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CC54392C-A6D3-4AAC-A02D-33D1CD506D8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b="32937"/>
            <a:stretch/>
          </p:blipFill>
          <p:spPr>
            <a:xfrm rot="511159">
              <a:off x="5742023" y="1047813"/>
              <a:ext cx="3209026" cy="1313394"/>
            </a:xfrm>
            <a:prstGeom prst="rect">
              <a:avLst/>
            </a:prstGeom>
            <a:ln w="12700">
              <a:solidFill>
                <a:srgbClr val="DD5850"/>
              </a:solidFill>
            </a:ln>
          </p:spPr>
        </p:pic>
        <p:pic>
          <p:nvPicPr>
            <p:cNvPr id="27" name="Picture 26" descr="Chart, bar chart&#10;&#10;Description automatically generated">
              <a:extLst>
                <a:ext uri="{FF2B5EF4-FFF2-40B4-BE49-F238E27FC236}">
                  <a16:creationId xmlns:a16="http://schemas.microsoft.com/office/drawing/2014/main" id="{A8984496-2830-4F20-ACEB-2D9D91DAE9D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08262" y="612574"/>
              <a:ext cx="1977638" cy="1347804"/>
            </a:xfrm>
            <a:prstGeom prst="rect">
              <a:avLst/>
            </a:prstGeom>
            <a:ln>
              <a:solidFill>
                <a:srgbClr val="ED857D"/>
              </a:solidFill>
            </a:ln>
          </p:spPr>
        </p:pic>
        <p:pic>
          <p:nvPicPr>
            <p:cNvPr id="28" name="Picture 27" descr="Chart&#10;&#10;Description automatically generated">
              <a:extLst>
                <a:ext uri="{FF2B5EF4-FFF2-40B4-BE49-F238E27FC236}">
                  <a16:creationId xmlns:a16="http://schemas.microsoft.com/office/drawing/2014/main" id="{1F3B3101-4358-4BB3-B555-5447F081956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872786">
              <a:off x="5381170" y="1873935"/>
              <a:ext cx="1925043" cy="1915963"/>
            </a:xfrm>
            <a:prstGeom prst="rect">
              <a:avLst/>
            </a:prstGeom>
            <a:ln w="12700">
              <a:solidFill>
                <a:srgbClr val="DD5850"/>
              </a:solidFill>
            </a:ln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51A369F6-AFB7-4887-B361-12756733325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40597" t="34759" r="25312" b="28996"/>
            <a:stretch/>
          </p:blipFill>
          <p:spPr>
            <a:xfrm rot="20550574">
              <a:off x="7328607" y="2259292"/>
              <a:ext cx="1578124" cy="943783"/>
            </a:xfrm>
            <a:prstGeom prst="rect">
              <a:avLst/>
            </a:prstGeom>
            <a:ln w="12700">
              <a:solidFill>
                <a:srgbClr val="D2072A"/>
              </a:solidFill>
            </a:ln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8A37AF74-BF46-411A-B1AE-6CC05A68E8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61156" t="59458" r="12819" b="6714"/>
            <a:stretch/>
          </p:blipFill>
          <p:spPr>
            <a:xfrm rot="1099251">
              <a:off x="7230452" y="745603"/>
              <a:ext cx="1204734" cy="880859"/>
            </a:xfrm>
            <a:prstGeom prst="rect">
              <a:avLst/>
            </a:prstGeom>
            <a:ln w="12700">
              <a:solidFill>
                <a:srgbClr val="F99D1C"/>
              </a:solidFill>
            </a:ln>
          </p:spPr>
        </p:pic>
        <p:pic>
          <p:nvPicPr>
            <p:cNvPr id="31" name="Picture 30" descr="Table&#10;&#10;Description automatically generated">
              <a:extLst>
                <a:ext uri="{FF2B5EF4-FFF2-40B4-BE49-F238E27FC236}">
                  <a16:creationId xmlns:a16="http://schemas.microsoft.com/office/drawing/2014/main" id="{ABA6B21C-F8E1-4E73-8956-EF5B58EF7B8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134760">
              <a:off x="5694161" y="3040187"/>
              <a:ext cx="1907228" cy="1529271"/>
            </a:xfrm>
            <a:prstGeom prst="rect">
              <a:avLst/>
            </a:prstGeom>
            <a:ln w="12700">
              <a:solidFill>
                <a:srgbClr val="F99D1C"/>
              </a:solidFill>
            </a:ln>
          </p:spPr>
        </p:pic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0F1426D3-950E-4D96-BF6B-14E7C24BF2B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18735" t="27618" b="16957"/>
            <a:stretch/>
          </p:blipFill>
          <p:spPr>
            <a:xfrm>
              <a:off x="7131137" y="3120522"/>
              <a:ext cx="1880939" cy="964406"/>
            </a:xfrm>
            <a:prstGeom prst="rect">
              <a:avLst/>
            </a:prstGeom>
            <a:ln w="12700">
              <a:solidFill>
                <a:srgbClr val="F99D1C"/>
              </a:solidFill>
            </a:ln>
          </p:spPr>
        </p:pic>
      </p:grpSp>
      <p:grpSp>
        <p:nvGrpSpPr>
          <p:cNvPr id="24" name="Group 23"/>
          <p:cNvGrpSpPr/>
          <p:nvPr/>
        </p:nvGrpSpPr>
        <p:grpSpPr>
          <a:xfrm>
            <a:off x="5646863" y="2374874"/>
            <a:ext cx="2045099" cy="3400084"/>
            <a:chOff x="5405219" y="1301292"/>
            <a:chExt cx="2585648" cy="3046434"/>
          </a:xfrm>
        </p:grpSpPr>
        <p:sp>
          <p:nvSpPr>
            <p:cNvPr id="5" name="Right Brace 4">
              <a:extLst>
                <a:ext uri="{FF2B5EF4-FFF2-40B4-BE49-F238E27FC236}">
                  <a16:creationId xmlns:a16="http://schemas.microsoft.com/office/drawing/2014/main" id="{B9F96EE0-3E8F-5044-A309-A2C33B8DA3E7}"/>
                </a:ext>
              </a:extLst>
            </p:cNvPr>
            <p:cNvSpPr/>
            <p:nvPr/>
          </p:nvSpPr>
          <p:spPr>
            <a:xfrm>
              <a:off x="5405221" y="2890634"/>
              <a:ext cx="356839" cy="1457092"/>
            </a:xfrm>
            <a:prstGeom prst="rightBrace">
              <a:avLst/>
            </a:prstGeom>
            <a:ln w="28575">
              <a:solidFill>
                <a:srgbClr val="B04C4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hr-HR" sz="12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6" name="Right Brace 5">
              <a:extLst>
                <a:ext uri="{FF2B5EF4-FFF2-40B4-BE49-F238E27FC236}">
                  <a16:creationId xmlns:a16="http://schemas.microsoft.com/office/drawing/2014/main" id="{ADB3AF8E-CC2E-9A4D-8D42-A7A16E3B8422}"/>
                </a:ext>
              </a:extLst>
            </p:cNvPr>
            <p:cNvSpPr/>
            <p:nvPr/>
          </p:nvSpPr>
          <p:spPr>
            <a:xfrm>
              <a:off x="5405220" y="2095963"/>
              <a:ext cx="356839" cy="688981"/>
            </a:xfrm>
            <a:prstGeom prst="rightBrace">
              <a:avLst/>
            </a:prstGeom>
            <a:ln w="28575">
              <a:solidFill>
                <a:srgbClr val="B04C4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hr-HR" sz="12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7" name="Right Brace 6">
              <a:extLst>
                <a:ext uri="{FF2B5EF4-FFF2-40B4-BE49-F238E27FC236}">
                  <a16:creationId xmlns:a16="http://schemas.microsoft.com/office/drawing/2014/main" id="{514ACA5E-8DFA-9C44-B292-660C862816A0}"/>
                </a:ext>
              </a:extLst>
            </p:cNvPr>
            <p:cNvSpPr/>
            <p:nvPr/>
          </p:nvSpPr>
          <p:spPr>
            <a:xfrm>
              <a:off x="5405219" y="1301292"/>
              <a:ext cx="356839" cy="688981"/>
            </a:xfrm>
            <a:prstGeom prst="rightBrace">
              <a:avLst/>
            </a:prstGeom>
            <a:ln w="28575">
              <a:solidFill>
                <a:srgbClr val="B04C4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hr-HR" sz="12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5684095" y="1314493"/>
              <a:ext cx="2306772" cy="621979"/>
            </a:xfrm>
            <a:prstGeom prst="rect">
              <a:avLst/>
            </a:prstGeom>
            <a:solidFill>
              <a:srgbClr val="F99D1C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pl-PL" sz="1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 defTabSz="914377">
                <a:defRPr/>
              </a:pPr>
              <a:r>
                <a:rPr lang="pl-PL" sz="1200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Politike i odluke</a:t>
              </a:r>
              <a:br>
                <a:rPr lang="pl-PL" sz="1200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pl-PL" sz="1200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(MZO, sveučilište, ustanova)</a:t>
              </a:r>
            </a:p>
            <a:p>
              <a:pPr algn="ctr" defTabSz="914377">
                <a:defRPr/>
              </a:pPr>
              <a:endParaRPr lang="hr-HR" sz="1200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5684095" y="2138839"/>
              <a:ext cx="2306772" cy="621979"/>
            </a:xfrm>
            <a:prstGeom prst="rect">
              <a:avLst/>
            </a:prstGeom>
            <a:solidFill>
              <a:srgbClr val="F99D1C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r>
                <a:rPr lang="pl-PL" sz="1200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Analiza podataka u Srcu</a:t>
              </a:r>
              <a:endParaRPr lang="hr-HR" sz="1200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5684095" y="3202903"/>
              <a:ext cx="2306772" cy="621979"/>
            </a:xfrm>
            <a:prstGeom prst="rect">
              <a:avLst/>
            </a:prstGeom>
            <a:solidFill>
              <a:srgbClr val="F99D1C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r>
                <a:rPr lang="pl-PL" sz="1200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Informacijska i podatkovna </a:t>
              </a:r>
              <a:br>
                <a:rPr lang="pl-PL" sz="1200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pl-PL" sz="1200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infrastruktura u Srcu</a:t>
              </a:r>
            </a:p>
          </p:txBody>
        </p:sp>
      </p:grpSp>
      <p:grpSp>
        <p:nvGrpSpPr>
          <p:cNvPr id="23" name="Group 22"/>
          <p:cNvGrpSpPr>
            <a:grpSpLocks noChangeAspect="1"/>
          </p:cNvGrpSpPr>
          <p:nvPr/>
        </p:nvGrpSpPr>
        <p:grpSpPr>
          <a:xfrm>
            <a:off x="332599" y="1792942"/>
            <a:ext cx="5374631" cy="3708759"/>
            <a:chOff x="398724" y="1055388"/>
            <a:chExt cx="4850388" cy="3347006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07335" y="1055388"/>
              <a:ext cx="693116" cy="693116"/>
            </a:xfrm>
            <a:prstGeom prst="rect">
              <a:avLst/>
            </a:prstGeom>
          </p:spPr>
        </p:pic>
        <p:sp>
          <p:nvSpPr>
            <p:cNvPr id="3" name="Rounded Rectangle 2">
              <a:extLst>
                <a:ext uri="{FF2B5EF4-FFF2-40B4-BE49-F238E27FC236}">
                  <a16:creationId xmlns:a16="http://schemas.microsoft.com/office/drawing/2014/main" id="{254C45F0-4967-5741-9DF1-32BE6BB01232}"/>
                </a:ext>
              </a:extLst>
            </p:cNvPr>
            <p:cNvSpPr/>
            <p:nvPr/>
          </p:nvSpPr>
          <p:spPr>
            <a:xfrm>
              <a:off x="2283656" y="1345432"/>
              <a:ext cx="1539250" cy="313632"/>
            </a:xfrm>
            <a:prstGeom prst="roundRect">
              <a:avLst/>
            </a:prstGeom>
            <a:solidFill>
              <a:srgbClr val="B04C46"/>
            </a:solidFill>
            <a:ln>
              <a:solidFill>
                <a:srgbClr val="E9827A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 defTabSz="914377">
                <a:defRPr/>
              </a:pPr>
              <a:r>
                <a:rPr lang="hr-HR" sz="1200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MUDROST</a:t>
              </a:r>
            </a:p>
          </p:txBody>
        </p:sp>
        <p:sp>
          <p:nvSpPr>
            <p:cNvPr id="4" name="Chevron 3">
              <a:extLst>
                <a:ext uri="{FF2B5EF4-FFF2-40B4-BE49-F238E27FC236}">
                  <a16:creationId xmlns:a16="http://schemas.microsoft.com/office/drawing/2014/main" id="{F9CC37FC-01AC-4A49-9416-DE8210DD5D10}"/>
                </a:ext>
              </a:extLst>
            </p:cNvPr>
            <p:cNvSpPr/>
            <p:nvPr/>
          </p:nvSpPr>
          <p:spPr>
            <a:xfrm rot="20971162">
              <a:off x="1775023" y="1755143"/>
              <a:ext cx="2435679" cy="270805"/>
            </a:xfrm>
            <a:prstGeom prst="chevron">
              <a:avLst>
                <a:gd name="adj" fmla="val 43194"/>
              </a:avLst>
            </a:prstGeom>
            <a:solidFill>
              <a:srgbClr val="E9827A"/>
            </a:solidFill>
            <a:ln>
              <a:solidFill>
                <a:srgbClr val="B04C46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r>
                <a:rPr lang="hr-HR" sz="12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Čijom primjenom dolazimo do</a:t>
              </a:r>
            </a:p>
          </p:txBody>
        </p:sp>
        <p:sp>
          <p:nvSpPr>
            <p:cNvPr id="11" name="Rounded Rectangle 10">
              <a:extLst>
                <a:ext uri="{FF2B5EF4-FFF2-40B4-BE49-F238E27FC236}">
                  <a16:creationId xmlns:a16="http://schemas.microsoft.com/office/drawing/2014/main" id="{6942AF92-0102-2048-9AA5-4D5550E2ADF7}"/>
                </a:ext>
              </a:extLst>
            </p:cNvPr>
            <p:cNvSpPr/>
            <p:nvPr/>
          </p:nvSpPr>
          <p:spPr>
            <a:xfrm>
              <a:off x="1813792" y="2170818"/>
              <a:ext cx="2478978" cy="313632"/>
            </a:xfrm>
            <a:prstGeom prst="roundRect">
              <a:avLst/>
            </a:prstGeom>
            <a:solidFill>
              <a:srgbClr val="B04C46"/>
            </a:solidFill>
            <a:ln>
              <a:solidFill>
                <a:srgbClr val="E9827A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 defTabSz="914377">
                <a:defRPr/>
              </a:pPr>
              <a:r>
                <a:rPr lang="hr-HR" sz="1200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ZNANJE</a:t>
              </a:r>
            </a:p>
          </p:txBody>
        </p:sp>
        <p:sp>
          <p:nvSpPr>
            <p:cNvPr id="12" name="Chevron 11">
              <a:extLst>
                <a:ext uri="{FF2B5EF4-FFF2-40B4-BE49-F238E27FC236}">
                  <a16:creationId xmlns:a16="http://schemas.microsoft.com/office/drawing/2014/main" id="{4E83B10E-61A1-CA46-BE56-3603146E786B}"/>
                </a:ext>
              </a:extLst>
            </p:cNvPr>
            <p:cNvSpPr/>
            <p:nvPr/>
          </p:nvSpPr>
          <p:spPr>
            <a:xfrm rot="20953174">
              <a:off x="1908171" y="2626269"/>
              <a:ext cx="2216275" cy="270805"/>
            </a:xfrm>
            <a:prstGeom prst="chevron">
              <a:avLst>
                <a:gd name="adj" fmla="val 43194"/>
              </a:avLst>
            </a:prstGeom>
            <a:solidFill>
              <a:srgbClr val="E9827A"/>
            </a:solidFill>
            <a:ln>
              <a:solidFill>
                <a:srgbClr val="B04C46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r>
                <a:rPr lang="hr-HR" sz="12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Čijom analizom dobivamo</a:t>
              </a:r>
            </a:p>
          </p:txBody>
        </p:sp>
        <p:sp>
          <p:nvSpPr>
            <p:cNvPr id="13" name="Rounded Rectangle 12">
              <a:extLst>
                <a:ext uri="{FF2B5EF4-FFF2-40B4-BE49-F238E27FC236}">
                  <a16:creationId xmlns:a16="http://schemas.microsoft.com/office/drawing/2014/main" id="{1E9B821F-2332-D34A-A6F4-14DAED2FC418}"/>
                </a:ext>
              </a:extLst>
            </p:cNvPr>
            <p:cNvSpPr/>
            <p:nvPr/>
          </p:nvSpPr>
          <p:spPr>
            <a:xfrm>
              <a:off x="1403521" y="2982671"/>
              <a:ext cx="3299520" cy="313632"/>
            </a:xfrm>
            <a:prstGeom prst="roundRect">
              <a:avLst/>
            </a:prstGeom>
            <a:solidFill>
              <a:srgbClr val="B04C46"/>
            </a:solidFill>
            <a:ln>
              <a:solidFill>
                <a:srgbClr val="E9827A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 defTabSz="914377">
                <a:defRPr/>
              </a:pPr>
              <a:r>
                <a:rPr lang="hr-HR" sz="1200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INFORMACIJE</a:t>
              </a:r>
            </a:p>
          </p:txBody>
        </p:sp>
        <p:sp>
          <p:nvSpPr>
            <p:cNvPr id="14" name="Chevron 13">
              <a:extLst>
                <a:ext uri="{FF2B5EF4-FFF2-40B4-BE49-F238E27FC236}">
                  <a16:creationId xmlns:a16="http://schemas.microsoft.com/office/drawing/2014/main" id="{B5135830-E0F0-9B40-BC0B-AAA80AA4244B}"/>
                </a:ext>
              </a:extLst>
            </p:cNvPr>
            <p:cNvSpPr/>
            <p:nvPr/>
          </p:nvSpPr>
          <p:spPr>
            <a:xfrm rot="20953174">
              <a:off x="2068059" y="3374245"/>
              <a:ext cx="1857629" cy="270805"/>
            </a:xfrm>
            <a:prstGeom prst="chevron">
              <a:avLst>
                <a:gd name="adj" fmla="val 43194"/>
              </a:avLst>
            </a:prstGeom>
            <a:solidFill>
              <a:srgbClr val="E9827A"/>
            </a:solidFill>
            <a:ln>
              <a:solidFill>
                <a:srgbClr val="B04C46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r>
                <a:rPr lang="hr-HR" sz="12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Organiziramo ih u</a:t>
              </a:r>
            </a:p>
          </p:txBody>
        </p:sp>
        <p:sp>
          <p:nvSpPr>
            <p:cNvPr id="15" name="Rounded Rectangle 14">
              <a:extLst>
                <a:ext uri="{FF2B5EF4-FFF2-40B4-BE49-F238E27FC236}">
                  <a16:creationId xmlns:a16="http://schemas.microsoft.com/office/drawing/2014/main" id="{56FF1384-7D3A-2348-BCBB-2FFB491D5CE2}"/>
                </a:ext>
              </a:extLst>
            </p:cNvPr>
            <p:cNvSpPr/>
            <p:nvPr/>
          </p:nvSpPr>
          <p:spPr>
            <a:xfrm>
              <a:off x="857451" y="3708414"/>
              <a:ext cx="4391661" cy="313632"/>
            </a:xfrm>
            <a:prstGeom prst="roundRect">
              <a:avLst/>
            </a:prstGeom>
            <a:solidFill>
              <a:srgbClr val="B04C46"/>
            </a:solidFill>
            <a:ln>
              <a:solidFill>
                <a:srgbClr val="E9827A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 defTabSz="914377">
                <a:defRPr/>
              </a:pPr>
              <a:r>
                <a:rPr lang="hr-HR" sz="1200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PODACI</a:t>
              </a:r>
            </a:p>
          </p:txBody>
        </p:sp>
        <p:sp>
          <p:nvSpPr>
            <p:cNvPr id="16" name="Pentagon 15">
              <a:extLst>
                <a:ext uri="{FF2B5EF4-FFF2-40B4-BE49-F238E27FC236}">
                  <a16:creationId xmlns:a16="http://schemas.microsoft.com/office/drawing/2014/main" id="{24754472-379E-F541-AD64-9B5475B44718}"/>
                </a:ext>
              </a:extLst>
            </p:cNvPr>
            <p:cNvSpPr/>
            <p:nvPr/>
          </p:nvSpPr>
          <p:spPr>
            <a:xfrm rot="20953174">
              <a:off x="2320198" y="4087599"/>
              <a:ext cx="1357608" cy="280362"/>
            </a:xfrm>
            <a:prstGeom prst="homePlate">
              <a:avLst/>
            </a:prstGeom>
            <a:solidFill>
              <a:srgbClr val="E9827A"/>
            </a:solidFill>
            <a:ln>
              <a:solidFill>
                <a:srgbClr val="B04C46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r>
                <a:rPr lang="hr-HR" sz="120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Prikupljamo</a:t>
              </a:r>
            </a:p>
          </p:txBody>
        </p:sp>
        <p:grpSp>
          <p:nvGrpSpPr>
            <p:cNvPr id="17" name="Group 16"/>
            <p:cNvGrpSpPr/>
            <p:nvPr/>
          </p:nvGrpSpPr>
          <p:grpSpPr>
            <a:xfrm>
              <a:off x="398724" y="3565390"/>
              <a:ext cx="987624" cy="837004"/>
              <a:chOff x="467374" y="3467524"/>
              <a:chExt cx="1060615" cy="924735"/>
            </a:xfrm>
          </p:grpSpPr>
          <p:pic>
            <p:nvPicPr>
              <p:cNvPr id="18" name="Picture 17"/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7374" y="3467524"/>
                <a:ext cx="554522" cy="554522"/>
              </a:xfrm>
              <a:prstGeom prst="rect">
                <a:avLst/>
              </a:prstGeom>
            </p:spPr>
          </p:pic>
          <p:pic>
            <p:nvPicPr>
              <p:cNvPr id="19" name="Picture 18"/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89164" y="3837737"/>
                <a:ext cx="554522" cy="554522"/>
              </a:xfrm>
              <a:prstGeom prst="rect">
                <a:avLst/>
              </a:prstGeom>
            </p:spPr>
          </p:pic>
          <p:pic>
            <p:nvPicPr>
              <p:cNvPr id="20" name="Picture 19"/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342036">
                <a:off x="973467" y="3499230"/>
                <a:ext cx="554522" cy="554522"/>
              </a:xfrm>
              <a:prstGeom prst="rect">
                <a:avLst/>
              </a:prstGeom>
            </p:spPr>
          </p:pic>
        </p:grpSp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2550" y="1632856"/>
              <a:ext cx="675404" cy="958657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9250" y="2608841"/>
              <a:ext cx="1034912" cy="1034912"/>
            </a:xfrm>
            <a:prstGeom prst="rect">
              <a:avLst/>
            </a:prstGeom>
          </p:spPr>
        </p:pic>
      </p:grpSp>
      <p:sp>
        <p:nvSpPr>
          <p:cNvPr id="33" name="Title 1">
            <a:extLst>
              <a:ext uri="{FF2B5EF4-FFF2-40B4-BE49-F238E27FC236}">
                <a16:creationId xmlns:a16="http://schemas.microsoft.com/office/drawing/2014/main" id="{41CA919D-67EA-46B1-8078-A9C1E0CDB24F}"/>
              </a:ext>
            </a:extLst>
          </p:cNvPr>
          <p:cNvSpPr txBox="1">
            <a:spLocks/>
          </p:cNvSpPr>
          <p:nvPr/>
        </p:nvSpPr>
        <p:spPr>
          <a:xfrm>
            <a:off x="253305" y="282358"/>
            <a:ext cx="11697156" cy="585951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25" b="1" kern="1200">
                <a:solidFill>
                  <a:srgbClr val="C0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defTabSz="685766">
              <a:defRPr/>
            </a:pPr>
            <a:r>
              <a:rPr lang="hr-HR" sz="2667" dirty="0">
                <a:solidFill>
                  <a:schemeClr val="bg1"/>
                </a:solidFill>
              </a:rPr>
              <a:t>Srce | PRUŽA PODRŠKU U PRAĆENJU I DONOŠENJU POLITIKA</a:t>
            </a:r>
          </a:p>
        </p:txBody>
      </p:sp>
    </p:spTree>
    <p:extLst>
      <p:ext uri="{BB962C8B-B14F-4D97-AF65-F5344CB8AC3E}">
        <p14:creationId xmlns:p14="http://schemas.microsoft.com/office/powerpoint/2010/main" val="40567112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Arrow: Pentagon 55">
            <a:extLst>
              <a:ext uri="{FF2B5EF4-FFF2-40B4-BE49-F238E27FC236}">
                <a16:creationId xmlns:a16="http://schemas.microsoft.com/office/drawing/2014/main" id="{A37408B3-79EF-427A-87C1-1D60C93FADF2}"/>
              </a:ext>
            </a:extLst>
          </p:cNvPr>
          <p:cNvSpPr/>
          <p:nvPr/>
        </p:nvSpPr>
        <p:spPr>
          <a:xfrm rot="10800000">
            <a:off x="668084" y="5218542"/>
            <a:ext cx="5317413" cy="557341"/>
          </a:xfrm>
          <a:prstGeom prst="homePlate">
            <a:avLst/>
          </a:prstGeom>
          <a:solidFill>
            <a:srgbClr val="FFC000"/>
          </a:solidFill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  <p:sp>
        <p:nvSpPr>
          <p:cNvPr id="37" name="Arrow: Pentagon 36">
            <a:extLst>
              <a:ext uri="{FF2B5EF4-FFF2-40B4-BE49-F238E27FC236}">
                <a16:creationId xmlns:a16="http://schemas.microsoft.com/office/drawing/2014/main" id="{5252B3F5-1361-48B5-91A4-6DE8E308D6DC}"/>
              </a:ext>
            </a:extLst>
          </p:cNvPr>
          <p:cNvSpPr/>
          <p:nvPr/>
        </p:nvSpPr>
        <p:spPr>
          <a:xfrm rot="10800000">
            <a:off x="2695995" y="895682"/>
            <a:ext cx="3289956" cy="1081370"/>
          </a:xfrm>
          <a:prstGeom prst="homePlate">
            <a:avLst/>
          </a:prstGeom>
          <a:solidFill>
            <a:schemeClr val="bg1"/>
          </a:solidFill>
          <a:ln>
            <a:solidFill>
              <a:srgbClr val="C00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5" name="Arrow: Pentagon 54">
            <a:extLst>
              <a:ext uri="{FF2B5EF4-FFF2-40B4-BE49-F238E27FC236}">
                <a16:creationId xmlns:a16="http://schemas.microsoft.com/office/drawing/2014/main" id="{767219DB-57A9-4CF6-A184-FBB9980BDB00}"/>
              </a:ext>
            </a:extLst>
          </p:cNvPr>
          <p:cNvSpPr/>
          <p:nvPr/>
        </p:nvSpPr>
        <p:spPr>
          <a:xfrm rot="10800000">
            <a:off x="1269846" y="5893911"/>
            <a:ext cx="4704458" cy="557341"/>
          </a:xfrm>
          <a:prstGeom prst="homePlate">
            <a:avLst/>
          </a:prstGeom>
          <a:solidFill>
            <a:srgbClr val="FFC000"/>
          </a:solidFill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  <p:sp>
        <p:nvSpPr>
          <p:cNvPr id="54" name="Arrow: Pentagon 53">
            <a:extLst>
              <a:ext uri="{FF2B5EF4-FFF2-40B4-BE49-F238E27FC236}">
                <a16:creationId xmlns:a16="http://schemas.microsoft.com/office/drawing/2014/main" id="{9822635C-0BAF-4ECA-93C6-44E728D54D0F}"/>
              </a:ext>
            </a:extLst>
          </p:cNvPr>
          <p:cNvSpPr/>
          <p:nvPr/>
        </p:nvSpPr>
        <p:spPr>
          <a:xfrm rot="10800000">
            <a:off x="2616441" y="3925712"/>
            <a:ext cx="3511982" cy="557341"/>
          </a:xfrm>
          <a:prstGeom prst="homePlate">
            <a:avLst/>
          </a:prstGeom>
          <a:solidFill>
            <a:srgbClr val="FFC000"/>
          </a:solidFill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  <p:sp>
        <p:nvSpPr>
          <p:cNvPr id="53" name="Arrow: Pentagon 52">
            <a:extLst>
              <a:ext uri="{FF2B5EF4-FFF2-40B4-BE49-F238E27FC236}">
                <a16:creationId xmlns:a16="http://schemas.microsoft.com/office/drawing/2014/main" id="{6DD32397-085B-4DDD-AEAD-B6447EA98975}"/>
              </a:ext>
            </a:extLst>
          </p:cNvPr>
          <p:cNvSpPr/>
          <p:nvPr/>
        </p:nvSpPr>
        <p:spPr>
          <a:xfrm rot="10800000">
            <a:off x="3509114" y="3239078"/>
            <a:ext cx="2609945" cy="557341"/>
          </a:xfrm>
          <a:prstGeom prst="homePlate">
            <a:avLst/>
          </a:prstGeom>
          <a:solidFill>
            <a:srgbClr val="FFC000"/>
          </a:solidFill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  <p:sp>
        <p:nvSpPr>
          <p:cNvPr id="52" name="Arrow: Pentagon 51">
            <a:extLst>
              <a:ext uri="{FF2B5EF4-FFF2-40B4-BE49-F238E27FC236}">
                <a16:creationId xmlns:a16="http://schemas.microsoft.com/office/drawing/2014/main" id="{E9BAFEE5-33F9-4AB7-9F3E-694D29F811DB}"/>
              </a:ext>
            </a:extLst>
          </p:cNvPr>
          <p:cNvSpPr/>
          <p:nvPr/>
        </p:nvSpPr>
        <p:spPr>
          <a:xfrm rot="10800000">
            <a:off x="3004657" y="4564694"/>
            <a:ext cx="3114402" cy="539825"/>
          </a:xfrm>
          <a:prstGeom prst="homePlate">
            <a:avLst/>
          </a:prstGeom>
          <a:solidFill>
            <a:srgbClr val="FFC000"/>
          </a:solidFill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  <p:sp>
        <p:nvSpPr>
          <p:cNvPr id="36" name="Arrow: Pentagon 35">
            <a:extLst>
              <a:ext uri="{FF2B5EF4-FFF2-40B4-BE49-F238E27FC236}">
                <a16:creationId xmlns:a16="http://schemas.microsoft.com/office/drawing/2014/main" id="{EBEEFCE1-3239-452A-9951-E193FBDE88E1}"/>
              </a:ext>
            </a:extLst>
          </p:cNvPr>
          <p:cNvSpPr/>
          <p:nvPr/>
        </p:nvSpPr>
        <p:spPr>
          <a:xfrm>
            <a:off x="6156535" y="999591"/>
            <a:ext cx="3354114" cy="1081368"/>
          </a:xfrm>
          <a:prstGeom prst="homePlate">
            <a:avLst/>
          </a:prstGeom>
          <a:solidFill>
            <a:schemeClr val="bg1"/>
          </a:solidFill>
          <a:ln>
            <a:solidFill>
              <a:srgbClr val="FFC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FD5779D8-5EC9-4F8C-B1FC-29669E2E0C4E}"/>
              </a:ext>
            </a:extLst>
          </p:cNvPr>
          <p:cNvSpPr txBox="1">
            <a:spLocks/>
          </p:cNvSpPr>
          <p:nvPr/>
        </p:nvSpPr>
        <p:spPr>
          <a:xfrm>
            <a:off x="253305" y="282358"/>
            <a:ext cx="11697156" cy="585951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25" b="1" kern="1200">
                <a:solidFill>
                  <a:srgbClr val="C0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defTabSz="685766">
              <a:defRPr/>
            </a:pPr>
            <a:r>
              <a:rPr lang="hr-HR" sz="2667" dirty="0">
                <a:solidFill>
                  <a:schemeClr val="bg1"/>
                </a:solidFill>
              </a:rPr>
              <a:t>Srce | STRUČNA I SPECIJALIZIRANA POMOĆ ZA KORISNIKE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E03BB48-5347-419B-8E64-B14D2AD83E3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0227" y="932686"/>
            <a:ext cx="2101604" cy="908158"/>
          </a:xfrm>
          <a:prstGeom prst="rect">
            <a:avLst/>
          </a:prstGeom>
          <a:ln>
            <a:noFill/>
          </a:ln>
          <a:effectLst/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C1C9C8D1-BB38-4D5C-B56B-52F6FF99312A}"/>
              </a:ext>
            </a:extLst>
          </p:cNvPr>
          <p:cNvSpPr txBox="1"/>
          <p:nvPr/>
        </p:nvSpPr>
        <p:spPr>
          <a:xfrm>
            <a:off x="3611375" y="4028303"/>
            <a:ext cx="232522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377">
              <a:defRPr/>
            </a:pPr>
            <a:r>
              <a:rPr lang="hr-HR" dirty="0"/>
              <a:t>sustav za </a:t>
            </a:r>
            <a:r>
              <a:rPr lang="hr-HR" dirty="0" err="1"/>
              <a:t>webinare</a:t>
            </a:r>
            <a:endParaRPr lang="hr-HR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16A3A91-118E-460A-B608-8BAC9A468796}"/>
              </a:ext>
            </a:extLst>
          </p:cNvPr>
          <p:cNvSpPr txBox="1"/>
          <p:nvPr/>
        </p:nvSpPr>
        <p:spPr>
          <a:xfrm>
            <a:off x="3494140" y="4649567"/>
            <a:ext cx="221140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dirty="0"/>
              <a:t>k</a:t>
            </a:r>
            <a:r>
              <a:rPr lang="en-GB" dirty="0" err="1"/>
              <a:t>atalog</a:t>
            </a:r>
            <a:r>
              <a:rPr lang="en-GB" dirty="0"/>
              <a:t> e-</a:t>
            </a:r>
            <a:r>
              <a:rPr lang="en-GB" dirty="0" err="1"/>
              <a:t>kolegija</a:t>
            </a:r>
            <a:endParaRPr lang="en-GB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855560C-8AFF-4D8E-BB7B-D8CBB0985208}"/>
              </a:ext>
            </a:extLst>
          </p:cNvPr>
          <p:cNvSpPr txBox="1"/>
          <p:nvPr/>
        </p:nvSpPr>
        <p:spPr>
          <a:xfrm>
            <a:off x="1083302" y="5306573"/>
            <a:ext cx="481763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r-HR" dirty="0"/>
              <a:t>o</a:t>
            </a:r>
            <a:r>
              <a:rPr lang="en-GB" dirty="0" err="1"/>
              <a:t>tvoreni</a:t>
            </a:r>
            <a:r>
              <a:rPr lang="en-GB" dirty="0"/>
              <a:t> </a:t>
            </a:r>
            <a:r>
              <a:rPr lang="en-GB" dirty="0" err="1"/>
              <a:t>pristup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otvoreni</a:t>
            </a:r>
            <a:r>
              <a:rPr lang="en-GB" dirty="0"/>
              <a:t> </a:t>
            </a:r>
            <a:r>
              <a:rPr lang="en-GB" dirty="0" err="1"/>
              <a:t>obrazovni</a:t>
            </a:r>
            <a:r>
              <a:rPr lang="en-GB" dirty="0"/>
              <a:t> </a:t>
            </a:r>
            <a:r>
              <a:rPr lang="en-GB" dirty="0" err="1"/>
              <a:t>sadržaji</a:t>
            </a:r>
            <a:endParaRPr lang="en-GB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94AECC53-91A7-4924-A28F-B13F0C878364}"/>
              </a:ext>
            </a:extLst>
          </p:cNvPr>
          <p:cNvSpPr txBox="1"/>
          <p:nvPr/>
        </p:nvSpPr>
        <p:spPr>
          <a:xfrm>
            <a:off x="1505828" y="5994482"/>
            <a:ext cx="44554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dirty="0"/>
              <a:t>s</a:t>
            </a:r>
            <a:r>
              <a:rPr lang="it-IT" dirty="0" err="1"/>
              <a:t>oftveri</a:t>
            </a:r>
            <a:r>
              <a:rPr lang="it-IT" dirty="0"/>
              <a:t> za </a:t>
            </a:r>
            <a:r>
              <a:rPr lang="it-IT" dirty="0" err="1"/>
              <a:t>provjeru</a:t>
            </a:r>
            <a:r>
              <a:rPr lang="it-IT" dirty="0"/>
              <a:t> </a:t>
            </a:r>
            <a:r>
              <a:rPr lang="it-IT" dirty="0" err="1"/>
              <a:t>autentičnosti</a:t>
            </a:r>
            <a:r>
              <a:rPr lang="it-IT" dirty="0"/>
              <a:t> </a:t>
            </a:r>
            <a:r>
              <a:rPr lang="it-IT" dirty="0" err="1"/>
              <a:t>radova</a:t>
            </a:r>
            <a:endParaRPr lang="it-IT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F7A0775-E8D2-41A3-A30B-F4A987E31D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52658" y="1234373"/>
            <a:ext cx="682561" cy="66306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8D84170-7CB3-4E94-96C0-6E52D367F2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45775" y="1289454"/>
            <a:ext cx="1548975" cy="559097"/>
          </a:xfrm>
          <a:prstGeom prst="rect">
            <a:avLst/>
          </a:prstGeom>
        </p:spPr>
      </p:pic>
      <p:sp>
        <p:nvSpPr>
          <p:cNvPr id="38" name="Arrow: Pentagon 37">
            <a:extLst>
              <a:ext uri="{FF2B5EF4-FFF2-40B4-BE49-F238E27FC236}">
                <a16:creationId xmlns:a16="http://schemas.microsoft.com/office/drawing/2014/main" id="{AB682396-CC01-456B-B388-37CF0A5E7F08}"/>
              </a:ext>
            </a:extLst>
          </p:cNvPr>
          <p:cNvSpPr/>
          <p:nvPr/>
        </p:nvSpPr>
        <p:spPr>
          <a:xfrm>
            <a:off x="6035220" y="2132797"/>
            <a:ext cx="2786538" cy="421754"/>
          </a:xfrm>
          <a:prstGeom prst="homePlate">
            <a:avLst/>
          </a:prstGeom>
          <a:solidFill>
            <a:srgbClr val="703238"/>
          </a:solidFill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/>
              <a:t>www.hpc-cc.hr</a:t>
            </a:r>
            <a:endParaRPr lang="en-GB" dirty="0"/>
          </a:p>
        </p:txBody>
      </p:sp>
      <p:sp>
        <p:nvSpPr>
          <p:cNvPr id="43" name="Arrow: Pentagon 42">
            <a:extLst>
              <a:ext uri="{FF2B5EF4-FFF2-40B4-BE49-F238E27FC236}">
                <a16:creationId xmlns:a16="http://schemas.microsoft.com/office/drawing/2014/main" id="{B022DDCB-BA8A-47B1-96C5-66B48DF28F20}"/>
              </a:ext>
            </a:extLst>
          </p:cNvPr>
          <p:cNvSpPr/>
          <p:nvPr/>
        </p:nvSpPr>
        <p:spPr>
          <a:xfrm rot="10800000">
            <a:off x="2616441" y="2083662"/>
            <a:ext cx="3462372" cy="431290"/>
          </a:xfrm>
          <a:prstGeom prst="homePlate">
            <a:avLst/>
          </a:prstGeom>
          <a:solidFill>
            <a:srgbClr val="703238"/>
          </a:solidFill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5B217263-3B1E-463D-8EBD-E9531B27A48B}"/>
              </a:ext>
            </a:extLst>
          </p:cNvPr>
          <p:cNvSpPr txBox="1"/>
          <p:nvPr/>
        </p:nvSpPr>
        <p:spPr>
          <a:xfrm>
            <a:off x="3302968" y="2087981"/>
            <a:ext cx="25117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>
                <a:solidFill>
                  <a:schemeClr val="bg1"/>
                </a:solidFill>
              </a:rPr>
              <a:t>www.srce.unizg.hr/ceu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45" name="Arrow: Pentagon 44">
            <a:extLst>
              <a:ext uri="{FF2B5EF4-FFF2-40B4-BE49-F238E27FC236}">
                <a16:creationId xmlns:a16="http://schemas.microsoft.com/office/drawing/2014/main" id="{3E63C6B1-D4C6-4898-A79A-F5FCF1BDA886}"/>
              </a:ext>
            </a:extLst>
          </p:cNvPr>
          <p:cNvSpPr/>
          <p:nvPr/>
        </p:nvSpPr>
        <p:spPr>
          <a:xfrm>
            <a:off x="6140406" y="2611750"/>
            <a:ext cx="3327570" cy="557341"/>
          </a:xfrm>
          <a:prstGeom prst="homePlate">
            <a:avLst/>
          </a:prstGeom>
          <a:solidFill>
            <a:srgbClr val="E6837D"/>
          </a:solidFill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/>
              <a:t>ONE-STOP-SHOP ZA HPC</a:t>
            </a:r>
          </a:p>
        </p:txBody>
      </p:sp>
      <p:sp>
        <p:nvSpPr>
          <p:cNvPr id="46" name="Arrow: Pentagon 45">
            <a:extLst>
              <a:ext uri="{FF2B5EF4-FFF2-40B4-BE49-F238E27FC236}">
                <a16:creationId xmlns:a16="http://schemas.microsoft.com/office/drawing/2014/main" id="{C95800FA-0789-4DD6-B174-EA1A678B6569}"/>
              </a:ext>
            </a:extLst>
          </p:cNvPr>
          <p:cNvSpPr/>
          <p:nvPr/>
        </p:nvSpPr>
        <p:spPr>
          <a:xfrm>
            <a:off x="6128423" y="3290633"/>
            <a:ext cx="5309612" cy="630465"/>
          </a:xfrm>
          <a:prstGeom prst="homePlate">
            <a:avLst/>
          </a:prstGeom>
          <a:solidFill>
            <a:srgbClr val="E6837D"/>
          </a:solidFill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altLang="en-US" sz="18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podrška korisnicima u korištenju HPC resursa</a:t>
            </a:r>
            <a:endParaRPr lang="hr-HR" dirty="0"/>
          </a:p>
        </p:txBody>
      </p:sp>
      <p:sp>
        <p:nvSpPr>
          <p:cNvPr id="47" name="Arrow: Pentagon 46">
            <a:extLst>
              <a:ext uri="{FF2B5EF4-FFF2-40B4-BE49-F238E27FC236}">
                <a16:creationId xmlns:a16="http://schemas.microsoft.com/office/drawing/2014/main" id="{8125CFA0-BECA-4F28-ABE6-2064B7FB8ADE}"/>
              </a:ext>
            </a:extLst>
          </p:cNvPr>
          <p:cNvSpPr/>
          <p:nvPr/>
        </p:nvSpPr>
        <p:spPr>
          <a:xfrm>
            <a:off x="6078438" y="4013289"/>
            <a:ext cx="4855688" cy="621558"/>
          </a:xfrm>
          <a:prstGeom prst="homePlate">
            <a:avLst/>
          </a:prstGeom>
          <a:solidFill>
            <a:srgbClr val="E6837D"/>
          </a:solidFill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altLang="en-US" sz="18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razvoj novih kompetencija iz HPC područja</a:t>
            </a:r>
          </a:p>
        </p:txBody>
      </p:sp>
      <p:sp>
        <p:nvSpPr>
          <p:cNvPr id="48" name="Arrow: Pentagon 47">
            <a:extLst>
              <a:ext uri="{FF2B5EF4-FFF2-40B4-BE49-F238E27FC236}">
                <a16:creationId xmlns:a16="http://schemas.microsoft.com/office/drawing/2014/main" id="{44353B75-8BEC-4FDA-979B-55F45A87D015}"/>
              </a:ext>
            </a:extLst>
          </p:cNvPr>
          <p:cNvSpPr/>
          <p:nvPr/>
        </p:nvSpPr>
        <p:spPr>
          <a:xfrm>
            <a:off x="6119059" y="4756582"/>
            <a:ext cx="5309612" cy="630465"/>
          </a:xfrm>
          <a:prstGeom prst="homePlate">
            <a:avLst/>
          </a:prstGeom>
          <a:solidFill>
            <a:srgbClr val="E6837D"/>
          </a:solidFill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altLang="en-US" sz="18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suradnja akademske zajednice i gospodarstva</a:t>
            </a:r>
          </a:p>
        </p:txBody>
      </p:sp>
      <p:sp>
        <p:nvSpPr>
          <p:cNvPr id="49" name="Arrow: Pentagon 48">
            <a:extLst>
              <a:ext uri="{FF2B5EF4-FFF2-40B4-BE49-F238E27FC236}">
                <a16:creationId xmlns:a16="http://schemas.microsoft.com/office/drawing/2014/main" id="{7F0B948A-72D2-42D1-8A63-EC552A7D249A}"/>
              </a:ext>
            </a:extLst>
          </p:cNvPr>
          <p:cNvSpPr/>
          <p:nvPr/>
        </p:nvSpPr>
        <p:spPr>
          <a:xfrm>
            <a:off x="6170545" y="5479062"/>
            <a:ext cx="4340341" cy="630465"/>
          </a:xfrm>
          <a:prstGeom prst="homePlate">
            <a:avLst/>
          </a:prstGeom>
          <a:solidFill>
            <a:srgbClr val="E6837D"/>
          </a:solidFill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altLang="en-US" sz="18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izgradnja europskog HPC ekosustava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74CA1305-8080-4DA6-A3CF-08229764426B}"/>
              </a:ext>
            </a:extLst>
          </p:cNvPr>
          <p:cNvSpPr txBox="1"/>
          <p:nvPr/>
        </p:nvSpPr>
        <p:spPr>
          <a:xfrm>
            <a:off x="3905737" y="3313783"/>
            <a:ext cx="162272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dirty="0"/>
              <a:t>e-portfolio</a:t>
            </a:r>
            <a:endParaRPr lang="en-GB" dirty="0"/>
          </a:p>
        </p:txBody>
      </p:sp>
      <p:sp>
        <p:nvSpPr>
          <p:cNvPr id="51" name="Arrow: Pentagon 50">
            <a:extLst>
              <a:ext uri="{FF2B5EF4-FFF2-40B4-BE49-F238E27FC236}">
                <a16:creationId xmlns:a16="http://schemas.microsoft.com/office/drawing/2014/main" id="{C3E1AA11-4176-4BDC-BB98-F58C9A21C5BB}"/>
              </a:ext>
            </a:extLst>
          </p:cNvPr>
          <p:cNvSpPr/>
          <p:nvPr/>
        </p:nvSpPr>
        <p:spPr>
          <a:xfrm rot="10800000">
            <a:off x="1940633" y="2580734"/>
            <a:ext cx="4199772" cy="557341"/>
          </a:xfrm>
          <a:prstGeom prst="homePlate">
            <a:avLst/>
          </a:prstGeom>
          <a:solidFill>
            <a:srgbClr val="FFC000"/>
          </a:solidFill>
          <a:ln>
            <a:noFill/>
          </a:ln>
          <a:effectLst>
            <a:outerShdw blurRad="292100" dist="139700" dir="2700000" sx="90000" sy="90000" algn="tl" rotWithShape="0">
              <a:srgbClr val="333333">
                <a:alpha val="6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D7E8998-D868-4C72-AB1F-A3EB05B6D8B1}"/>
              </a:ext>
            </a:extLst>
          </p:cNvPr>
          <p:cNvSpPr txBox="1"/>
          <p:nvPr/>
        </p:nvSpPr>
        <p:spPr>
          <a:xfrm>
            <a:off x="2765787" y="2686598"/>
            <a:ext cx="29923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dirty="0"/>
              <a:t>sustav za učenje na daljinu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EC4D0BE-1BE7-40FF-8FB1-7DA9B42E8C1A}"/>
              </a:ext>
            </a:extLst>
          </p:cNvPr>
          <p:cNvSpPr/>
          <p:nvPr/>
        </p:nvSpPr>
        <p:spPr>
          <a:xfrm>
            <a:off x="5978658" y="803823"/>
            <a:ext cx="237164" cy="589863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14396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itle 1">
            <a:extLst>
              <a:ext uri="{FF2B5EF4-FFF2-40B4-BE49-F238E27FC236}">
                <a16:creationId xmlns:a16="http://schemas.microsoft.com/office/drawing/2014/main" id="{78D574A4-A195-442F-814B-976012FD877A}"/>
              </a:ext>
            </a:extLst>
          </p:cNvPr>
          <p:cNvSpPr txBox="1">
            <a:spLocks/>
          </p:cNvSpPr>
          <p:nvPr/>
        </p:nvSpPr>
        <p:spPr>
          <a:xfrm>
            <a:off x="253305" y="282358"/>
            <a:ext cx="11697156" cy="585951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25" b="1" kern="1200">
                <a:solidFill>
                  <a:srgbClr val="C0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defTabSz="685766">
              <a:defRPr/>
            </a:pPr>
            <a:r>
              <a:rPr lang="hr-HR" sz="2667" dirty="0">
                <a:solidFill>
                  <a:schemeClr val="bg1"/>
                </a:solidFill>
              </a:rPr>
              <a:t>Srce | HR-ZOO - DIGITALNI MOSTOVI PREMA ERA I EHEA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4474D0F9-F51E-4FE2-B713-9C2DD93744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7413" y="2898585"/>
            <a:ext cx="2332212" cy="855244"/>
          </a:xfrm>
          <a:prstGeom prst="rect">
            <a:avLst/>
          </a:prstGeom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0E4A3B5D-CDB6-48EA-A69D-734318E86B71}"/>
              </a:ext>
            </a:extLst>
          </p:cNvPr>
          <p:cNvGrpSpPr/>
          <p:nvPr/>
        </p:nvGrpSpPr>
        <p:grpSpPr>
          <a:xfrm>
            <a:off x="7946653" y="1912260"/>
            <a:ext cx="3645420" cy="2820096"/>
            <a:chOff x="8025875" y="2160154"/>
            <a:chExt cx="3645420" cy="2820096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7E705B77-0EB8-4BA5-8173-69FB16CCB70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85717" y="2160154"/>
              <a:ext cx="1599848" cy="1067099"/>
            </a:xfrm>
            <a:prstGeom prst="rect">
              <a:avLst/>
            </a:prstGeom>
          </p:spPr>
        </p:pic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3591754C-35CD-46CA-B4DC-AB6CA7F9955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97160" y="3059369"/>
              <a:ext cx="2167675" cy="682237"/>
            </a:xfrm>
            <a:prstGeom prst="rect">
              <a:avLst/>
            </a:prstGeom>
          </p:spPr>
        </p:pic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CE77B9E6-B9E6-47CD-8A6D-F2B90A718AA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52198" y="3093021"/>
              <a:ext cx="723072" cy="695867"/>
            </a:xfrm>
            <a:prstGeom prst="rect">
              <a:avLst/>
            </a:prstGeom>
          </p:spPr>
        </p:pic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AA834EF5-A21A-4E01-9EDD-518A737FA51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36806" y="3931113"/>
              <a:ext cx="1034489" cy="269068"/>
            </a:xfrm>
            <a:prstGeom prst="rect">
              <a:avLst/>
            </a:prstGeom>
          </p:spPr>
        </p:pic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AD67E164-CCE9-48A5-BFC0-EDBC8FD9A24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092904" y="4438862"/>
              <a:ext cx="966763" cy="541388"/>
            </a:xfrm>
            <a:prstGeom prst="rect">
              <a:avLst/>
            </a:prstGeom>
          </p:spPr>
        </p:pic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855EF99D-45C4-4FD7-96F5-84F75566A15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25875" y="3670183"/>
              <a:ext cx="1365668" cy="682833"/>
            </a:xfrm>
            <a:prstGeom prst="rect">
              <a:avLst/>
            </a:prstGeom>
          </p:spPr>
        </p:pic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AF739CAE-FCAA-4315-8711-BE94217B8C1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76850" y="4438516"/>
              <a:ext cx="1359986" cy="484154"/>
            </a:xfrm>
            <a:prstGeom prst="rect">
              <a:avLst/>
            </a:prstGeom>
          </p:spPr>
        </p:pic>
        <p:pic>
          <p:nvPicPr>
            <p:cNvPr id="40" name="Picture 39" descr="eduroam logo">
              <a:hlinkClick r:id="rId11" tooltip="home"/>
              <a:extLst>
                <a:ext uri="{FF2B5EF4-FFF2-40B4-BE49-F238E27FC236}">
                  <a16:creationId xmlns:a16="http://schemas.microsoft.com/office/drawing/2014/main" id="{4DD6C0CA-4FC7-4262-9EEA-52017933562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42331" y="3751108"/>
              <a:ext cx="1231470" cy="5770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1" name="Picture 40">
            <a:extLst>
              <a:ext uri="{FF2B5EF4-FFF2-40B4-BE49-F238E27FC236}">
                <a16:creationId xmlns:a16="http://schemas.microsoft.com/office/drawing/2014/main" id="{6E3B1BBD-E837-4E51-9150-4F4CED219251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50703" flipH="1" flipV="1">
            <a:off x="4581198" y="4094874"/>
            <a:ext cx="2893365" cy="1610161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id="{8CB6FB91-4D90-45F1-B0EA-8DD4D728E317}"/>
              </a:ext>
            </a:extLst>
          </p:cNvPr>
          <p:cNvGrpSpPr/>
          <p:nvPr/>
        </p:nvGrpSpPr>
        <p:grpSpPr>
          <a:xfrm>
            <a:off x="1086205" y="2242671"/>
            <a:ext cx="3568492" cy="2309481"/>
            <a:chOff x="1086205" y="2242671"/>
            <a:chExt cx="3568492" cy="2309481"/>
          </a:xfrm>
        </p:grpSpPr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CBC19CAF-9B2D-448F-84CD-A1EC014E35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14290" y="3873941"/>
              <a:ext cx="2340407" cy="678211"/>
            </a:xfrm>
            <a:prstGeom prst="rect">
              <a:avLst/>
            </a:prstGeom>
          </p:spPr>
        </p:pic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14808E90-052D-418C-A964-A60F55B92671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2558569" y="3515707"/>
              <a:ext cx="1403021" cy="242079"/>
            </a:xfrm>
            <a:prstGeom prst="rect">
              <a:avLst/>
            </a:prstGeom>
          </p:spPr>
        </p:pic>
        <p:pic>
          <p:nvPicPr>
            <p:cNvPr id="45" name="Picture 44" descr="eduroam logo">
              <a:hlinkClick r:id="rId11" tooltip="home"/>
              <a:extLst>
                <a:ext uri="{FF2B5EF4-FFF2-40B4-BE49-F238E27FC236}">
                  <a16:creationId xmlns:a16="http://schemas.microsoft.com/office/drawing/2014/main" id="{9205BEA2-632F-425F-B31A-B4D4095D372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6205" y="3281246"/>
              <a:ext cx="1231470" cy="5770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D585489B-A64E-4E9A-915D-C428A79AE3A3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4584" y="3905228"/>
              <a:ext cx="1157451" cy="643934"/>
            </a:xfrm>
            <a:prstGeom prst="rect">
              <a:avLst/>
            </a:prstGeom>
          </p:spPr>
        </p:pic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4798E150-A906-4713-8669-D358DCD3C3D3}"/>
                </a:ext>
              </a:extLst>
            </p:cNvPr>
            <p:cNvSpPr txBox="1"/>
            <p:nvPr/>
          </p:nvSpPr>
          <p:spPr>
            <a:xfrm>
              <a:off x="1859499" y="2242671"/>
              <a:ext cx="139814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r-HR" sz="2400" b="1" dirty="0">
                  <a:solidFill>
                    <a:schemeClr val="bg2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HR-OOZ</a:t>
              </a:r>
            </a:p>
          </p:txBody>
        </p:sp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48F6CD3B-48B6-4060-96C9-F3D765297D06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2140752" y="2806438"/>
              <a:ext cx="2056333" cy="620932"/>
            </a:xfrm>
            <a:prstGeom prst="rect">
              <a:avLst/>
            </a:prstGeom>
          </p:spPr>
        </p:pic>
      </p:grpSp>
      <p:pic>
        <p:nvPicPr>
          <p:cNvPr id="49" name="Picture 48">
            <a:extLst>
              <a:ext uri="{FF2B5EF4-FFF2-40B4-BE49-F238E27FC236}">
                <a16:creationId xmlns:a16="http://schemas.microsoft.com/office/drawing/2014/main" id="{4869D38F-AF00-4323-A5ED-DADD8E6EBA5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26462">
            <a:off x="4398699" y="954727"/>
            <a:ext cx="3002648" cy="1735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1327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414E442E-AD34-41D3-A15E-1880F298D79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91256" y="1447072"/>
            <a:ext cx="13384055" cy="4792235"/>
          </a:xfrm>
          <a:prstGeom prst="rect">
            <a:avLst/>
          </a:prstGeom>
        </p:spPr>
      </p:pic>
      <p:pic>
        <p:nvPicPr>
          <p:cNvPr id="5" name="Rezervirano mjesto sadržaja 4"/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070" b="-1"/>
          <a:stretch/>
        </p:blipFill>
        <p:spPr>
          <a:xfrm>
            <a:off x="4370833" y="1045474"/>
            <a:ext cx="2349157" cy="12084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41CA919D-67EA-46B1-8078-A9C1E0CDB24F}"/>
              </a:ext>
            </a:extLst>
          </p:cNvPr>
          <p:cNvSpPr txBox="1">
            <a:spLocks/>
          </p:cNvSpPr>
          <p:nvPr/>
        </p:nvSpPr>
        <p:spPr>
          <a:xfrm>
            <a:off x="253306" y="282359"/>
            <a:ext cx="11697156" cy="585951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25" b="1" kern="1200">
                <a:solidFill>
                  <a:srgbClr val="C0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defTabSz="685750">
              <a:defRPr/>
            </a:pPr>
            <a:r>
              <a:rPr lang="hr-HR" sz="2800" dirty="0">
                <a:solidFill>
                  <a:schemeClr val="bg1"/>
                </a:solidFill>
              </a:rPr>
              <a:t>KLJUČ USPJEHA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B83449D-1E8D-4EC1-AC09-ADD979D0678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7384" y="3101099"/>
            <a:ext cx="2786534" cy="2414442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410D660-6954-4B0B-961D-53F30EC652E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043699"/>
            <a:ext cx="2852928" cy="1194249"/>
          </a:xfrm>
          <a:prstGeom prst="rect">
            <a:avLst/>
          </a:prstGeom>
        </p:spPr>
      </p:pic>
      <p:pic>
        <p:nvPicPr>
          <p:cNvPr id="4" name="Slika 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716"/>
          <a:stretch/>
        </p:blipFill>
        <p:spPr>
          <a:xfrm>
            <a:off x="2843785" y="1043700"/>
            <a:ext cx="1527048" cy="11929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4373B0D8-DA1C-4AA4-862D-5EB97BB3BDC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73781" y="1043700"/>
            <a:ext cx="2795817" cy="119295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4797552-26ED-4C3D-878E-7A5665CB6D2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634805" y="1047968"/>
            <a:ext cx="2125147" cy="120092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1D4D74ED-5A8D-46EE-870B-9BEC391D63E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605926" y="1053844"/>
            <a:ext cx="1586074" cy="1182808"/>
          </a:xfrm>
          <a:prstGeom prst="rect">
            <a:avLst/>
          </a:prstGeom>
        </p:spPr>
      </p:pic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121C8962-3277-4701-ADB6-93E4E2242F79}"/>
              </a:ext>
            </a:extLst>
          </p:cNvPr>
          <p:cNvCxnSpPr/>
          <p:nvPr/>
        </p:nvCxnSpPr>
        <p:spPr>
          <a:xfrm>
            <a:off x="0" y="2236652"/>
            <a:ext cx="12408408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B6229E3E-97E9-4864-9D56-37B6DBCA7D9F}"/>
              </a:ext>
            </a:extLst>
          </p:cNvPr>
          <p:cNvCxnSpPr>
            <a:cxnSpLocks/>
          </p:cNvCxnSpPr>
          <p:nvPr/>
        </p:nvCxnSpPr>
        <p:spPr>
          <a:xfrm flipV="1">
            <a:off x="10605926" y="1043699"/>
            <a:ext cx="0" cy="1192953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59F77B5B-77E1-41AF-9DEB-E2D0262426B2}"/>
              </a:ext>
            </a:extLst>
          </p:cNvPr>
          <p:cNvCxnSpPr>
            <a:cxnSpLocks/>
          </p:cNvCxnSpPr>
          <p:nvPr/>
        </p:nvCxnSpPr>
        <p:spPr>
          <a:xfrm flipV="1">
            <a:off x="8759952" y="1042971"/>
            <a:ext cx="0" cy="1192953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9233D166-BE33-4B41-8C5E-019EED434CEF}"/>
              </a:ext>
            </a:extLst>
          </p:cNvPr>
          <p:cNvCxnSpPr>
            <a:cxnSpLocks/>
          </p:cNvCxnSpPr>
          <p:nvPr/>
        </p:nvCxnSpPr>
        <p:spPr>
          <a:xfrm flipV="1">
            <a:off x="6631757" y="1042971"/>
            <a:ext cx="0" cy="1192953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315E9D48-B53A-429E-B506-076FA60B40C4}"/>
              </a:ext>
            </a:extLst>
          </p:cNvPr>
          <p:cNvCxnSpPr>
            <a:cxnSpLocks/>
          </p:cNvCxnSpPr>
          <p:nvPr/>
        </p:nvCxnSpPr>
        <p:spPr>
          <a:xfrm flipV="1">
            <a:off x="4376929" y="1042971"/>
            <a:ext cx="0" cy="1192953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0C14F3EC-5C5B-45D4-9A54-18DABBF3D7F0}"/>
              </a:ext>
            </a:extLst>
          </p:cNvPr>
          <p:cNvCxnSpPr>
            <a:cxnSpLocks/>
          </p:cNvCxnSpPr>
          <p:nvPr/>
        </p:nvCxnSpPr>
        <p:spPr>
          <a:xfrm flipV="1">
            <a:off x="2843785" y="1042971"/>
            <a:ext cx="0" cy="1192953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CB7F8F2D-7B3C-491F-9FCF-730AFAF94283}"/>
              </a:ext>
            </a:extLst>
          </p:cNvPr>
          <p:cNvCxnSpPr/>
          <p:nvPr/>
        </p:nvCxnSpPr>
        <p:spPr>
          <a:xfrm>
            <a:off x="-99060" y="1047168"/>
            <a:ext cx="12408408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939558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837984" y="4363585"/>
            <a:ext cx="10369766" cy="1790054"/>
          </a:xfrm>
        </p:spPr>
        <p:txBody>
          <a:bodyPr/>
          <a:lstStyle/>
          <a:p>
            <a:r>
              <a:rPr lang="hr-HR" dirty="0"/>
              <a:t>HVALA VAM!</a:t>
            </a:r>
          </a:p>
        </p:txBody>
      </p:sp>
      <p:sp>
        <p:nvSpPr>
          <p:cNvPr id="2" name="Title 3">
            <a:extLst>
              <a:ext uri="{FF2B5EF4-FFF2-40B4-BE49-F238E27FC236}">
                <a16:creationId xmlns:a16="http://schemas.microsoft.com/office/drawing/2014/main" id="{642A7269-4C9D-BC4E-82DE-17E09916B5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53737"/>
            <a:ext cx="10369550" cy="2177143"/>
          </a:xfrm>
        </p:spPr>
        <p:txBody>
          <a:bodyPr>
            <a:normAutofit/>
          </a:bodyPr>
          <a:lstStyle/>
          <a:p>
            <a:pPr algn="ctr"/>
            <a:r>
              <a:rPr lang="hr-HR" dirty="0"/>
              <a:t>DOBRODOŠLI NA DEI 2023 KONFERENCIJU</a:t>
            </a:r>
          </a:p>
        </p:txBody>
      </p:sp>
    </p:spTree>
    <p:extLst>
      <p:ext uri="{BB962C8B-B14F-4D97-AF65-F5344CB8AC3E}">
        <p14:creationId xmlns:p14="http://schemas.microsoft.com/office/powerpoint/2010/main" val="36253188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1">
            <a:extLst>
              <a:ext uri="{FF2B5EF4-FFF2-40B4-BE49-F238E27FC236}">
                <a16:creationId xmlns:a16="http://schemas.microsoft.com/office/drawing/2014/main" id="{0086A814-3D71-45B6-9CEF-A1CECCF5733D}"/>
              </a:ext>
            </a:extLst>
          </p:cNvPr>
          <p:cNvSpPr txBox="1">
            <a:spLocks/>
          </p:cNvSpPr>
          <p:nvPr/>
        </p:nvSpPr>
        <p:spPr>
          <a:xfrm>
            <a:off x="253305" y="282358"/>
            <a:ext cx="11697156" cy="585951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25" b="1" kern="1200">
                <a:solidFill>
                  <a:srgbClr val="C0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defTabSz="685766">
              <a:defRPr/>
            </a:pPr>
            <a:r>
              <a:rPr lang="hr-HR" sz="2800" dirty="0">
                <a:solidFill>
                  <a:schemeClr val="bg1"/>
                </a:solidFill>
              </a:rPr>
              <a:t>Srce | NOVO OKRUŽENJE ZNANOSTI I VISOKOG OBRAZOVANJA</a:t>
            </a:r>
          </a:p>
        </p:txBody>
      </p:sp>
      <p:grpSp>
        <p:nvGrpSpPr>
          <p:cNvPr id="18" name="Group 17"/>
          <p:cNvGrpSpPr/>
          <p:nvPr/>
        </p:nvGrpSpPr>
        <p:grpSpPr>
          <a:xfrm>
            <a:off x="700806" y="1180994"/>
            <a:ext cx="2754282" cy="2412000"/>
            <a:chOff x="700806" y="1180994"/>
            <a:chExt cx="2754282" cy="2412000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F0D9E04E-6C4E-46E9-BF44-FD4D0AD45CC9}"/>
                </a:ext>
              </a:extLst>
            </p:cNvPr>
            <p:cNvSpPr/>
            <p:nvPr/>
          </p:nvSpPr>
          <p:spPr>
            <a:xfrm>
              <a:off x="761295" y="1180994"/>
              <a:ext cx="2592000" cy="2412000"/>
            </a:xfrm>
            <a:prstGeom prst="rect">
              <a:avLst/>
            </a:prstGeom>
            <a:solidFill>
              <a:srgbClr val="BD52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pl-PL" sz="1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39231FB3-E227-F64B-9898-56235903934E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xmlns="" r:id="rId4"/>
                </a:ext>
              </a:extLst>
            </a:blip>
            <a:stretch>
              <a:fillRect/>
            </a:stretch>
          </p:blipFill>
          <p:spPr>
            <a:xfrm>
              <a:off x="1213946" y="2361623"/>
              <a:ext cx="1728000" cy="1081413"/>
            </a:xfrm>
            <a:prstGeom prst="rect">
              <a:avLst/>
            </a:prstGeom>
            <a:ln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60C4A9B2-C065-45C8-8B4C-7E427DB720E0}"/>
                </a:ext>
              </a:extLst>
            </p:cNvPr>
            <p:cNvSpPr txBox="1"/>
            <p:nvPr/>
          </p:nvSpPr>
          <p:spPr>
            <a:xfrm>
              <a:off x="700806" y="1393446"/>
              <a:ext cx="275428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77">
                <a:defRPr/>
              </a:pPr>
              <a:r>
                <a:rPr lang="pl-PL" sz="1600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Big data i IoT u znanosti</a:t>
              </a:r>
            </a:p>
            <a:p>
              <a:pPr algn="ctr" defTabSz="914377">
                <a:defRPr/>
              </a:pPr>
              <a:r>
                <a:rPr lang="pl-PL" sz="1600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 obrada velike količine podataka</a:t>
              </a: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3479299" y="1180994"/>
            <a:ext cx="2606992" cy="2412000"/>
            <a:chOff x="3479299" y="1180994"/>
            <a:chExt cx="2606992" cy="2412000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8330F108-A543-428B-BCE0-09842D607325}"/>
                </a:ext>
              </a:extLst>
            </p:cNvPr>
            <p:cNvSpPr/>
            <p:nvPr/>
          </p:nvSpPr>
          <p:spPr>
            <a:xfrm>
              <a:off x="3479299" y="1180994"/>
              <a:ext cx="2592000" cy="2412000"/>
            </a:xfrm>
            <a:prstGeom prst="rect">
              <a:avLst/>
            </a:prstGeom>
            <a:solidFill>
              <a:srgbClr val="D7182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pl-PL" sz="1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7" name="Picture 6"/>
            <p:cNvPicPr preferRelativeResize="0">
              <a:picLocks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07677" y="2364203"/>
              <a:ext cx="1728000" cy="1080000"/>
            </a:xfrm>
            <a:prstGeom prst="rect">
              <a:avLst/>
            </a:prstGeom>
            <a:ln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39DE6DB0-C813-4E45-B165-C2C3B49C830D}"/>
                </a:ext>
              </a:extLst>
            </p:cNvPr>
            <p:cNvSpPr txBox="1"/>
            <p:nvPr/>
          </p:nvSpPr>
          <p:spPr>
            <a:xfrm>
              <a:off x="3508234" y="1383671"/>
              <a:ext cx="257805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77">
                <a:defRPr/>
              </a:pPr>
              <a:r>
                <a:rPr lang="pl-PL" sz="1600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Računalno </a:t>
              </a:r>
            </a:p>
            <a:p>
              <a:pPr algn="ctr" defTabSz="914377">
                <a:defRPr/>
              </a:pPr>
              <a:r>
                <a:rPr lang="pl-PL" sz="1600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zahtjevne metode - </a:t>
              </a:r>
            </a:p>
            <a:p>
              <a:pPr algn="ctr" defTabSz="914377">
                <a:defRPr/>
              </a:pPr>
              <a:r>
                <a:rPr lang="pl-PL" sz="1600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napredno računanje</a:t>
              </a:r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6187887" y="1180994"/>
            <a:ext cx="2611717" cy="2412000"/>
            <a:chOff x="6187887" y="1180994"/>
            <a:chExt cx="2611717" cy="2412000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72D2E8A0-C3C3-474F-A1EF-E6E0642E6A75}"/>
                </a:ext>
              </a:extLst>
            </p:cNvPr>
            <p:cNvSpPr/>
            <p:nvPr/>
          </p:nvSpPr>
          <p:spPr>
            <a:xfrm>
              <a:off x="6197746" y="1180994"/>
              <a:ext cx="2592000" cy="2412000"/>
            </a:xfrm>
            <a:prstGeom prst="rect">
              <a:avLst/>
            </a:prstGeom>
            <a:solidFill>
              <a:srgbClr val="DD58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pl-PL" sz="1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AA85331B-55F3-4C40-B2FB-B54362CF7715}"/>
                </a:ext>
              </a:extLst>
            </p:cNvPr>
            <p:cNvSpPr txBox="1"/>
            <p:nvPr/>
          </p:nvSpPr>
          <p:spPr>
            <a:xfrm>
              <a:off x="6187887" y="1390536"/>
              <a:ext cx="261171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77">
                <a:defRPr/>
              </a:pPr>
              <a:r>
                <a:rPr lang="pl-PL" sz="1600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Snažnija primjena </a:t>
              </a:r>
            </a:p>
            <a:p>
              <a:pPr algn="ctr" defTabSz="914377">
                <a:defRPr/>
              </a:pPr>
              <a:r>
                <a:rPr lang="pl-PL" sz="1600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e-infrastrukture </a:t>
              </a:r>
              <a:br>
                <a:rPr lang="pl-PL" sz="1600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pl-PL" sz="1600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 znanosti i obrazovanju </a:t>
              </a: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158F49EC-74ED-7A48-B2F7-C776F28CD73E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xmlns="" r:id="rId7"/>
                </a:ext>
              </a:extLst>
            </a:blip>
            <a:stretch>
              <a:fillRect/>
            </a:stretch>
          </p:blipFill>
          <p:spPr>
            <a:xfrm>
              <a:off x="6642515" y="2348598"/>
              <a:ext cx="1728000" cy="1080000"/>
            </a:xfrm>
            <a:prstGeom prst="rect">
              <a:avLst/>
            </a:prstGeom>
            <a:ln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48" name="Group 47"/>
          <p:cNvGrpSpPr/>
          <p:nvPr/>
        </p:nvGrpSpPr>
        <p:grpSpPr>
          <a:xfrm>
            <a:off x="752913" y="3725217"/>
            <a:ext cx="2592000" cy="2412000"/>
            <a:chOff x="752913" y="3725217"/>
            <a:chExt cx="2592000" cy="2412000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49D1378A-0E7B-4639-8E54-7EF050141D74}"/>
                </a:ext>
              </a:extLst>
            </p:cNvPr>
            <p:cNvSpPr/>
            <p:nvPr/>
          </p:nvSpPr>
          <p:spPr>
            <a:xfrm>
              <a:off x="752913" y="3725217"/>
              <a:ext cx="2592000" cy="2412000"/>
            </a:xfrm>
            <a:prstGeom prst="rect">
              <a:avLst/>
            </a:prstGeom>
            <a:solidFill>
              <a:srgbClr val="ED857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pl-PL" sz="1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00D067A7-DC73-4DAD-AC10-27E98A531B77}"/>
                </a:ext>
              </a:extLst>
            </p:cNvPr>
            <p:cNvSpPr txBox="1"/>
            <p:nvPr/>
          </p:nvSpPr>
          <p:spPr>
            <a:xfrm>
              <a:off x="812642" y="3856805"/>
              <a:ext cx="248856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77">
                <a:defRPr/>
              </a:pPr>
              <a:r>
                <a:rPr lang="pt-BR" sz="1600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Suradnja na daljinu</a:t>
              </a:r>
              <a:r>
                <a:rPr lang="hr-HR" sz="1600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</a:t>
              </a:r>
              <a:endParaRPr lang="pt-BR" sz="1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 defTabSz="914377">
                <a:defRPr/>
              </a:pPr>
              <a:r>
                <a:rPr lang="pt-BR" sz="1600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međuinstitucijska </a:t>
              </a:r>
              <a:r>
                <a:rPr lang="hr-HR" sz="1600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</a:t>
              </a:r>
              <a:endParaRPr lang="pt-BR" sz="1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 defTabSz="914377">
                <a:defRPr/>
              </a:pPr>
              <a:r>
                <a:rPr lang="pt-BR" sz="1600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međunarodna suradnja</a:t>
              </a:r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8852030" y="1180994"/>
            <a:ext cx="2754282" cy="2412000"/>
            <a:chOff x="8852030" y="1180994"/>
            <a:chExt cx="2754282" cy="2412000"/>
          </a:xfrm>
        </p:grpSpPr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9A127E8B-2861-40E1-A41C-D357AEEE5DD5}"/>
                </a:ext>
              </a:extLst>
            </p:cNvPr>
            <p:cNvSpPr/>
            <p:nvPr/>
          </p:nvSpPr>
          <p:spPr>
            <a:xfrm>
              <a:off x="8910539" y="1180994"/>
              <a:ext cx="2592000" cy="2412000"/>
            </a:xfrm>
            <a:prstGeom prst="rect">
              <a:avLst/>
            </a:prstGeom>
            <a:solidFill>
              <a:srgbClr val="ED857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pl-PL" sz="1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2BB8CB42-7390-477B-8644-A8DCECD73E47}"/>
                </a:ext>
              </a:extLst>
            </p:cNvPr>
            <p:cNvSpPr txBox="1"/>
            <p:nvPr/>
          </p:nvSpPr>
          <p:spPr>
            <a:xfrm>
              <a:off x="8852030" y="1383670"/>
              <a:ext cx="275428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77">
                <a:defRPr/>
              </a:pPr>
              <a:r>
                <a:rPr lang="pl-PL" sz="1600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Razvoj i usavršavanje digitalnih vještina i kompetencija </a:t>
              </a:r>
            </a:p>
          </p:txBody>
        </p:sp>
        <p:pic>
          <p:nvPicPr>
            <p:cNvPr id="10" name="Picture 9"/>
            <p:cNvPicPr preferRelativeResize="0">
              <a:picLocks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365171" y="2346279"/>
              <a:ext cx="1728000" cy="1080000"/>
            </a:xfrm>
            <a:prstGeom prst="rect">
              <a:avLst/>
            </a:prstGeom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45" name="Group 44"/>
          <p:cNvGrpSpPr/>
          <p:nvPr/>
        </p:nvGrpSpPr>
        <p:grpSpPr>
          <a:xfrm>
            <a:off x="8895322" y="3720059"/>
            <a:ext cx="2600816" cy="2412000"/>
            <a:chOff x="8895322" y="3720059"/>
            <a:chExt cx="2600816" cy="2412000"/>
          </a:xfrm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CA5641D0-34BA-4059-ACC3-D811EE2C7E17}"/>
                </a:ext>
              </a:extLst>
            </p:cNvPr>
            <p:cNvSpPr/>
            <p:nvPr/>
          </p:nvSpPr>
          <p:spPr>
            <a:xfrm>
              <a:off x="8904138" y="3720059"/>
              <a:ext cx="2592000" cy="2412000"/>
            </a:xfrm>
            <a:prstGeom prst="rect">
              <a:avLst/>
            </a:prstGeom>
            <a:solidFill>
              <a:srgbClr val="BD52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pl-PL" sz="1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EBE6650B-29F9-4EC1-A107-69F0D993F0F3}"/>
                </a:ext>
              </a:extLst>
            </p:cNvPr>
            <p:cNvSpPr txBox="1"/>
            <p:nvPr/>
          </p:nvSpPr>
          <p:spPr>
            <a:xfrm>
              <a:off x="8895322" y="4012414"/>
              <a:ext cx="260081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77">
                <a:defRPr/>
              </a:pPr>
              <a:r>
                <a:rPr lang="pl-PL" sz="1600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Digitalna i zelena transformacija</a:t>
              </a:r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87CAB8ED-0F98-4468-84FF-F361922CB8C1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71109" y="4904770"/>
              <a:ext cx="1728000" cy="1080000"/>
            </a:xfrm>
            <a:prstGeom prst="rect">
              <a:avLst/>
            </a:prstGeom>
            <a:ln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46" name="Group 45"/>
          <p:cNvGrpSpPr/>
          <p:nvPr/>
        </p:nvGrpSpPr>
        <p:grpSpPr>
          <a:xfrm>
            <a:off x="6157175" y="3720059"/>
            <a:ext cx="2754282" cy="2412000"/>
            <a:chOff x="6157175" y="3720059"/>
            <a:chExt cx="2754282" cy="2412000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51D3F09A-E6E1-4ED6-A164-2BBF6925C6B3}"/>
                </a:ext>
              </a:extLst>
            </p:cNvPr>
            <p:cNvSpPr/>
            <p:nvPr/>
          </p:nvSpPr>
          <p:spPr>
            <a:xfrm>
              <a:off x="6188588" y="3720059"/>
              <a:ext cx="2592000" cy="2412000"/>
            </a:xfrm>
            <a:prstGeom prst="rect">
              <a:avLst/>
            </a:prstGeom>
            <a:solidFill>
              <a:srgbClr val="D7182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pl-PL" sz="1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AAA57038-8CBB-4ACB-BE52-BAE4397069F6}"/>
                </a:ext>
              </a:extLst>
            </p:cNvPr>
            <p:cNvSpPr txBox="1"/>
            <p:nvPr/>
          </p:nvSpPr>
          <p:spPr>
            <a:xfrm>
              <a:off x="6157175" y="4014719"/>
              <a:ext cx="275428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77">
                <a:defRPr/>
              </a:pPr>
              <a:r>
                <a:rPr lang="pl-PL" sz="1600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Otvorena znanost i</a:t>
              </a:r>
            </a:p>
            <a:p>
              <a:pPr algn="ctr" defTabSz="914377">
                <a:defRPr/>
              </a:pPr>
              <a:r>
                <a:rPr lang="pl-PL" sz="1600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otvoreno obrazovanje </a:t>
              </a:r>
            </a:p>
          </p:txBody>
        </p:sp>
        <p:pic>
          <p:nvPicPr>
            <p:cNvPr id="38" name="Picture 37"/>
            <p:cNvPicPr preferRelativeResize="0">
              <a:picLocks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649017" y="4903498"/>
              <a:ext cx="1728000" cy="1080000"/>
            </a:xfrm>
            <a:prstGeom prst="rect">
              <a:avLst/>
            </a:prstGeom>
            <a:ln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47" name="Group 46"/>
          <p:cNvGrpSpPr/>
          <p:nvPr/>
        </p:nvGrpSpPr>
        <p:grpSpPr>
          <a:xfrm>
            <a:off x="3414529" y="3721123"/>
            <a:ext cx="2754282" cy="2412000"/>
            <a:chOff x="3414529" y="3721123"/>
            <a:chExt cx="2754282" cy="2412000"/>
          </a:xfrm>
        </p:grpSpPr>
        <p:sp>
          <p:nvSpPr>
            <p:cNvPr id="4" name="TekstniOkvir 15">
              <a:extLst>
                <a:ext uri="{FF2B5EF4-FFF2-40B4-BE49-F238E27FC236}">
                  <a16:creationId xmlns:a16="http://schemas.microsoft.com/office/drawing/2014/main" id="{993A7044-9045-40BA-8B76-DCCEB1F1EF0B}"/>
                </a:ext>
              </a:extLst>
            </p:cNvPr>
            <p:cNvSpPr txBox="1"/>
            <p:nvPr/>
          </p:nvSpPr>
          <p:spPr>
            <a:xfrm rot="21419946" flipH="1">
              <a:off x="4550468" y="4870443"/>
              <a:ext cx="49626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77">
                <a:defRPr/>
              </a:pPr>
              <a:r>
                <a:rPr lang="hr-HR" sz="1600" dirty="0">
                  <a:latin typeface="Arial" panose="020B0604020202020204" pitchFamily="34" charset="0"/>
                  <a:cs typeface="Arial" panose="020B0604020202020204" pitchFamily="34" charset="0"/>
                </a:rPr>
                <a:t>…</a:t>
              </a: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373D804F-C445-490C-AEAB-AC31023207FC}"/>
                </a:ext>
              </a:extLst>
            </p:cNvPr>
            <p:cNvSpPr/>
            <p:nvPr/>
          </p:nvSpPr>
          <p:spPr>
            <a:xfrm>
              <a:off x="3466637" y="3721123"/>
              <a:ext cx="2592000" cy="2412000"/>
            </a:xfrm>
            <a:prstGeom prst="rect">
              <a:avLst/>
            </a:prstGeom>
            <a:solidFill>
              <a:srgbClr val="DD58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pl-PL" sz="1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D7923015-EDAD-4534-B13E-EDD662365619}"/>
                </a:ext>
              </a:extLst>
            </p:cNvPr>
            <p:cNvSpPr txBox="1"/>
            <p:nvPr/>
          </p:nvSpPr>
          <p:spPr>
            <a:xfrm>
              <a:off x="3414529" y="3798738"/>
              <a:ext cx="2754282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77">
                <a:defRPr/>
              </a:pPr>
              <a:r>
                <a:rPr lang="pl-PL" sz="1600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Fleksibilnost rada nastavnika i istraživača</a:t>
              </a:r>
            </a:p>
            <a:p>
              <a:pPr algn="ctr" defTabSz="914377">
                <a:defRPr/>
              </a:pPr>
              <a:r>
                <a:rPr lang="pl-PL" sz="1600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te fleksibilnost poslovanja ustanova u ZiVO</a:t>
              </a:r>
            </a:p>
          </p:txBody>
        </p:sp>
        <p:pic>
          <p:nvPicPr>
            <p:cNvPr id="39" name="Picture 38"/>
            <p:cNvPicPr preferRelativeResize="0">
              <a:picLocks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52415" y="4911740"/>
              <a:ext cx="1728000" cy="1080000"/>
            </a:xfrm>
            <a:prstGeom prst="rect">
              <a:avLst/>
            </a:prstGeom>
            <a:ln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40" name="Content Placeholder 3"/>
          <p:cNvPicPr>
            <a:picLocks noGrp="1" noChangeAspect="1"/>
          </p:cNvPicPr>
          <p:nvPr>
            <p:ph idx="1"/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724" y="4904562"/>
            <a:ext cx="1728000" cy="1080000"/>
          </a:xfrm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513791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1">
            <a:extLst>
              <a:ext uri="{FF2B5EF4-FFF2-40B4-BE49-F238E27FC236}">
                <a16:creationId xmlns:a16="http://schemas.microsoft.com/office/drawing/2014/main" id="{0086A814-3D71-45B6-9CEF-A1CECCF5733D}"/>
              </a:ext>
            </a:extLst>
          </p:cNvPr>
          <p:cNvSpPr txBox="1">
            <a:spLocks/>
          </p:cNvSpPr>
          <p:nvPr/>
        </p:nvSpPr>
        <p:spPr>
          <a:xfrm>
            <a:off x="253305" y="282358"/>
            <a:ext cx="11697156" cy="585951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25" b="1" kern="1200">
                <a:solidFill>
                  <a:srgbClr val="C0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defTabSz="685766">
              <a:defRPr/>
            </a:pPr>
            <a:r>
              <a:rPr lang="hr-HR" sz="2800" dirty="0">
                <a:solidFill>
                  <a:schemeClr val="bg1"/>
                </a:solidFill>
              </a:rPr>
              <a:t>Srce | 	NOVO OKRUŽENJE VISOKOG OBRAZOVANJA I</a:t>
            </a:r>
            <a:br>
              <a:rPr lang="hr-HR" sz="2800" dirty="0">
                <a:solidFill>
                  <a:schemeClr val="bg1"/>
                </a:solidFill>
              </a:rPr>
            </a:br>
            <a:r>
              <a:rPr lang="hr-HR" sz="2800" dirty="0">
                <a:solidFill>
                  <a:schemeClr val="bg1"/>
                </a:solidFill>
              </a:rPr>
              <a:t>		ZNANSTVENE DJELATNOSTI</a:t>
            </a:r>
          </a:p>
        </p:txBody>
      </p:sp>
      <p:grpSp>
        <p:nvGrpSpPr>
          <p:cNvPr id="18" name="Group 17"/>
          <p:cNvGrpSpPr/>
          <p:nvPr/>
        </p:nvGrpSpPr>
        <p:grpSpPr>
          <a:xfrm>
            <a:off x="700806" y="1180994"/>
            <a:ext cx="2754282" cy="2412000"/>
            <a:chOff x="700806" y="1180994"/>
            <a:chExt cx="2754282" cy="2412000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F0D9E04E-6C4E-46E9-BF44-FD4D0AD45CC9}"/>
                </a:ext>
              </a:extLst>
            </p:cNvPr>
            <p:cNvSpPr/>
            <p:nvPr/>
          </p:nvSpPr>
          <p:spPr>
            <a:xfrm>
              <a:off x="761295" y="1180994"/>
              <a:ext cx="2592000" cy="2412000"/>
            </a:xfrm>
            <a:prstGeom prst="rect">
              <a:avLst/>
            </a:prstGeom>
            <a:solidFill>
              <a:srgbClr val="BD52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pl-PL" sz="1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39231FB3-E227-F64B-9898-56235903934E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xmlns="" r:id="rId4"/>
                </a:ext>
              </a:extLst>
            </a:blip>
            <a:stretch>
              <a:fillRect/>
            </a:stretch>
          </p:blipFill>
          <p:spPr>
            <a:xfrm>
              <a:off x="1213946" y="2361623"/>
              <a:ext cx="1728000" cy="1081413"/>
            </a:xfrm>
            <a:prstGeom prst="rect">
              <a:avLst/>
            </a:prstGeom>
            <a:ln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60C4A9B2-C065-45C8-8B4C-7E427DB720E0}"/>
                </a:ext>
              </a:extLst>
            </p:cNvPr>
            <p:cNvSpPr txBox="1"/>
            <p:nvPr/>
          </p:nvSpPr>
          <p:spPr>
            <a:xfrm>
              <a:off x="700806" y="1393446"/>
              <a:ext cx="275428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77">
                <a:defRPr/>
              </a:pPr>
              <a:r>
                <a:rPr lang="pl-PL" sz="1600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Big data i IoT u znanosti</a:t>
              </a:r>
            </a:p>
            <a:p>
              <a:pPr algn="ctr" defTabSz="914377">
                <a:defRPr/>
              </a:pPr>
              <a:r>
                <a:rPr lang="pl-PL" sz="1600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 obrada velike količine podataka</a:t>
              </a: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3479299" y="1180994"/>
            <a:ext cx="2606992" cy="2412000"/>
            <a:chOff x="3479299" y="1180994"/>
            <a:chExt cx="2606992" cy="2412000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8330F108-A543-428B-BCE0-09842D607325}"/>
                </a:ext>
              </a:extLst>
            </p:cNvPr>
            <p:cNvSpPr/>
            <p:nvPr/>
          </p:nvSpPr>
          <p:spPr>
            <a:xfrm>
              <a:off x="3479299" y="1180994"/>
              <a:ext cx="2592000" cy="2412000"/>
            </a:xfrm>
            <a:prstGeom prst="rect">
              <a:avLst/>
            </a:prstGeom>
            <a:solidFill>
              <a:srgbClr val="D7182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pl-PL" sz="1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7" name="Picture 6"/>
            <p:cNvPicPr preferRelativeResize="0">
              <a:picLocks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07677" y="2364203"/>
              <a:ext cx="1728000" cy="1080000"/>
            </a:xfrm>
            <a:prstGeom prst="rect">
              <a:avLst/>
            </a:prstGeom>
            <a:ln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39DE6DB0-C813-4E45-B165-C2C3B49C830D}"/>
                </a:ext>
              </a:extLst>
            </p:cNvPr>
            <p:cNvSpPr txBox="1"/>
            <p:nvPr/>
          </p:nvSpPr>
          <p:spPr>
            <a:xfrm>
              <a:off x="3508234" y="1383671"/>
              <a:ext cx="257805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77">
                <a:defRPr/>
              </a:pPr>
              <a:r>
                <a:rPr lang="pl-PL" sz="1600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Računalno </a:t>
              </a:r>
            </a:p>
            <a:p>
              <a:pPr algn="ctr" defTabSz="914377">
                <a:defRPr/>
              </a:pPr>
              <a:r>
                <a:rPr lang="pl-PL" sz="1600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zahtjevne metode - </a:t>
              </a:r>
            </a:p>
            <a:p>
              <a:pPr algn="ctr" defTabSz="914377">
                <a:defRPr/>
              </a:pPr>
              <a:r>
                <a:rPr lang="pl-PL" sz="1600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napredno računanje</a:t>
              </a:r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6187887" y="1180994"/>
            <a:ext cx="2611717" cy="2412000"/>
            <a:chOff x="6187887" y="1180994"/>
            <a:chExt cx="2611717" cy="2412000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72D2E8A0-C3C3-474F-A1EF-E6E0642E6A75}"/>
                </a:ext>
              </a:extLst>
            </p:cNvPr>
            <p:cNvSpPr/>
            <p:nvPr/>
          </p:nvSpPr>
          <p:spPr>
            <a:xfrm>
              <a:off x="6197746" y="1180994"/>
              <a:ext cx="2592000" cy="2412000"/>
            </a:xfrm>
            <a:prstGeom prst="rect">
              <a:avLst/>
            </a:prstGeom>
            <a:solidFill>
              <a:srgbClr val="DD58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pl-PL" sz="1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AA85331B-55F3-4C40-B2FB-B54362CF7715}"/>
                </a:ext>
              </a:extLst>
            </p:cNvPr>
            <p:cNvSpPr txBox="1"/>
            <p:nvPr/>
          </p:nvSpPr>
          <p:spPr>
            <a:xfrm>
              <a:off x="6187887" y="1390536"/>
              <a:ext cx="261171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77">
                <a:defRPr/>
              </a:pPr>
              <a:r>
                <a:rPr lang="pl-PL" sz="1600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Snažnija primjena </a:t>
              </a:r>
            </a:p>
            <a:p>
              <a:pPr algn="ctr" defTabSz="914377">
                <a:defRPr/>
              </a:pPr>
              <a:r>
                <a:rPr lang="pl-PL" sz="1600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e-infrastrukture </a:t>
              </a:r>
              <a:br>
                <a:rPr lang="pl-PL" sz="1600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pl-PL" sz="1600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 znanosti i obrazovanju </a:t>
              </a: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158F49EC-74ED-7A48-B2F7-C776F28CD73E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xmlns="" r:id="rId7"/>
                </a:ext>
              </a:extLst>
            </a:blip>
            <a:stretch>
              <a:fillRect/>
            </a:stretch>
          </p:blipFill>
          <p:spPr>
            <a:xfrm>
              <a:off x="6642515" y="2348598"/>
              <a:ext cx="1728000" cy="1080000"/>
            </a:xfrm>
            <a:prstGeom prst="rect">
              <a:avLst/>
            </a:prstGeom>
            <a:ln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48" name="Group 47"/>
          <p:cNvGrpSpPr/>
          <p:nvPr/>
        </p:nvGrpSpPr>
        <p:grpSpPr>
          <a:xfrm>
            <a:off x="752913" y="3725217"/>
            <a:ext cx="2592000" cy="2412000"/>
            <a:chOff x="752913" y="3725217"/>
            <a:chExt cx="2592000" cy="2412000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49D1378A-0E7B-4639-8E54-7EF050141D74}"/>
                </a:ext>
              </a:extLst>
            </p:cNvPr>
            <p:cNvSpPr/>
            <p:nvPr/>
          </p:nvSpPr>
          <p:spPr>
            <a:xfrm>
              <a:off x="752913" y="3725217"/>
              <a:ext cx="2592000" cy="2412000"/>
            </a:xfrm>
            <a:prstGeom prst="rect">
              <a:avLst/>
            </a:prstGeom>
            <a:solidFill>
              <a:srgbClr val="ED857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pl-PL" sz="1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00D067A7-DC73-4DAD-AC10-27E98A531B77}"/>
                </a:ext>
              </a:extLst>
            </p:cNvPr>
            <p:cNvSpPr txBox="1"/>
            <p:nvPr/>
          </p:nvSpPr>
          <p:spPr>
            <a:xfrm>
              <a:off x="812642" y="3856805"/>
              <a:ext cx="248856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77">
                <a:defRPr/>
              </a:pPr>
              <a:r>
                <a:rPr lang="pt-BR" sz="1600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Suradnja na daljinu</a:t>
              </a:r>
              <a:r>
                <a:rPr lang="hr-HR" sz="1600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</a:t>
              </a:r>
              <a:endParaRPr lang="pt-BR" sz="1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 defTabSz="914377">
                <a:defRPr/>
              </a:pPr>
              <a:r>
                <a:rPr lang="pt-BR" sz="1600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međuinstitucijska </a:t>
              </a:r>
              <a:r>
                <a:rPr lang="hr-HR" sz="1600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</a:t>
              </a:r>
              <a:endParaRPr lang="pt-BR" sz="1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 defTabSz="914377">
                <a:defRPr/>
              </a:pPr>
              <a:r>
                <a:rPr lang="pt-BR" sz="1600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međunarodna suradnja</a:t>
              </a:r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8852030" y="1180994"/>
            <a:ext cx="2754282" cy="2412000"/>
            <a:chOff x="8852030" y="1180994"/>
            <a:chExt cx="2754282" cy="2412000"/>
          </a:xfrm>
        </p:grpSpPr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9A127E8B-2861-40E1-A41C-D357AEEE5DD5}"/>
                </a:ext>
              </a:extLst>
            </p:cNvPr>
            <p:cNvSpPr/>
            <p:nvPr/>
          </p:nvSpPr>
          <p:spPr>
            <a:xfrm>
              <a:off x="8910539" y="1180994"/>
              <a:ext cx="2592000" cy="2412000"/>
            </a:xfrm>
            <a:prstGeom prst="rect">
              <a:avLst/>
            </a:prstGeom>
            <a:solidFill>
              <a:srgbClr val="ED857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pl-PL" sz="1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2BB8CB42-7390-477B-8644-A8DCECD73E47}"/>
                </a:ext>
              </a:extLst>
            </p:cNvPr>
            <p:cNvSpPr txBox="1"/>
            <p:nvPr/>
          </p:nvSpPr>
          <p:spPr>
            <a:xfrm>
              <a:off x="8852030" y="1383670"/>
              <a:ext cx="275428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77">
                <a:defRPr/>
              </a:pPr>
              <a:r>
                <a:rPr lang="pl-PL" sz="1600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Razvoj i usavršavanje digitalnih vještina i kompetencija </a:t>
              </a:r>
            </a:p>
          </p:txBody>
        </p:sp>
        <p:pic>
          <p:nvPicPr>
            <p:cNvPr id="10" name="Picture 9"/>
            <p:cNvPicPr preferRelativeResize="0">
              <a:picLocks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365171" y="2346279"/>
              <a:ext cx="1728000" cy="1080000"/>
            </a:xfrm>
            <a:prstGeom prst="rect">
              <a:avLst/>
            </a:prstGeom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45" name="Group 44"/>
          <p:cNvGrpSpPr/>
          <p:nvPr/>
        </p:nvGrpSpPr>
        <p:grpSpPr>
          <a:xfrm>
            <a:off x="8895322" y="3720059"/>
            <a:ext cx="2600816" cy="2412000"/>
            <a:chOff x="8895322" y="3720059"/>
            <a:chExt cx="2600816" cy="2412000"/>
          </a:xfrm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CA5641D0-34BA-4059-ACC3-D811EE2C7E17}"/>
                </a:ext>
              </a:extLst>
            </p:cNvPr>
            <p:cNvSpPr/>
            <p:nvPr/>
          </p:nvSpPr>
          <p:spPr>
            <a:xfrm>
              <a:off x="8904138" y="3720059"/>
              <a:ext cx="2592000" cy="2412000"/>
            </a:xfrm>
            <a:prstGeom prst="rect">
              <a:avLst/>
            </a:prstGeom>
            <a:solidFill>
              <a:srgbClr val="BD52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pl-PL" sz="1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EBE6650B-29F9-4EC1-A107-69F0D993F0F3}"/>
                </a:ext>
              </a:extLst>
            </p:cNvPr>
            <p:cNvSpPr txBox="1"/>
            <p:nvPr/>
          </p:nvSpPr>
          <p:spPr>
            <a:xfrm>
              <a:off x="8895322" y="4012414"/>
              <a:ext cx="260081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77">
                <a:defRPr/>
              </a:pPr>
              <a:r>
                <a:rPr lang="pl-PL" sz="1600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Digitalna i zelena transformacija</a:t>
              </a:r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87CAB8ED-0F98-4468-84FF-F361922CB8C1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71109" y="4904770"/>
              <a:ext cx="1728000" cy="1080000"/>
            </a:xfrm>
            <a:prstGeom prst="rect">
              <a:avLst/>
            </a:prstGeom>
            <a:ln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46" name="Group 45"/>
          <p:cNvGrpSpPr/>
          <p:nvPr/>
        </p:nvGrpSpPr>
        <p:grpSpPr>
          <a:xfrm>
            <a:off x="6157175" y="3720059"/>
            <a:ext cx="2754282" cy="2412000"/>
            <a:chOff x="6157175" y="3720059"/>
            <a:chExt cx="2754282" cy="2412000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51D3F09A-E6E1-4ED6-A164-2BBF6925C6B3}"/>
                </a:ext>
              </a:extLst>
            </p:cNvPr>
            <p:cNvSpPr/>
            <p:nvPr/>
          </p:nvSpPr>
          <p:spPr>
            <a:xfrm>
              <a:off x="6188588" y="3720059"/>
              <a:ext cx="2592000" cy="2412000"/>
            </a:xfrm>
            <a:prstGeom prst="rect">
              <a:avLst/>
            </a:prstGeom>
            <a:solidFill>
              <a:srgbClr val="D7182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pl-PL" sz="1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AAA57038-8CBB-4ACB-BE52-BAE4397069F6}"/>
                </a:ext>
              </a:extLst>
            </p:cNvPr>
            <p:cNvSpPr txBox="1"/>
            <p:nvPr/>
          </p:nvSpPr>
          <p:spPr>
            <a:xfrm>
              <a:off x="6157175" y="4014719"/>
              <a:ext cx="275428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77">
                <a:defRPr/>
              </a:pPr>
              <a:r>
                <a:rPr lang="pl-PL" sz="1600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Otvorena znanost i</a:t>
              </a:r>
            </a:p>
            <a:p>
              <a:pPr algn="ctr" defTabSz="914377">
                <a:defRPr/>
              </a:pPr>
              <a:r>
                <a:rPr lang="pl-PL" sz="1600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otvoreno obrazovanje </a:t>
              </a:r>
            </a:p>
          </p:txBody>
        </p:sp>
        <p:pic>
          <p:nvPicPr>
            <p:cNvPr id="38" name="Picture 37"/>
            <p:cNvPicPr preferRelativeResize="0">
              <a:picLocks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649017" y="4903498"/>
              <a:ext cx="1728000" cy="1080000"/>
            </a:xfrm>
            <a:prstGeom prst="rect">
              <a:avLst/>
            </a:prstGeom>
            <a:ln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47" name="Group 46"/>
          <p:cNvGrpSpPr/>
          <p:nvPr/>
        </p:nvGrpSpPr>
        <p:grpSpPr>
          <a:xfrm>
            <a:off x="3414529" y="3721123"/>
            <a:ext cx="2754282" cy="2412000"/>
            <a:chOff x="3414529" y="3721123"/>
            <a:chExt cx="2754282" cy="2412000"/>
          </a:xfrm>
        </p:grpSpPr>
        <p:sp>
          <p:nvSpPr>
            <p:cNvPr id="4" name="TekstniOkvir 15">
              <a:extLst>
                <a:ext uri="{FF2B5EF4-FFF2-40B4-BE49-F238E27FC236}">
                  <a16:creationId xmlns:a16="http://schemas.microsoft.com/office/drawing/2014/main" id="{993A7044-9045-40BA-8B76-DCCEB1F1EF0B}"/>
                </a:ext>
              </a:extLst>
            </p:cNvPr>
            <p:cNvSpPr txBox="1"/>
            <p:nvPr/>
          </p:nvSpPr>
          <p:spPr>
            <a:xfrm rot="21419946" flipH="1">
              <a:off x="4550468" y="4870443"/>
              <a:ext cx="49626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77">
                <a:defRPr/>
              </a:pPr>
              <a:r>
                <a:rPr lang="hr-HR" sz="1600" dirty="0">
                  <a:latin typeface="Arial" panose="020B0604020202020204" pitchFamily="34" charset="0"/>
                  <a:cs typeface="Arial" panose="020B0604020202020204" pitchFamily="34" charset="0"/>
                </a:rPr>
                <a:t>…</a:t>
              </a: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373D804F-C445-490C-AEAB-AC31023207FC}"/>
                </a:ext>
              </a:extLst>
            </p:cNvPr>
            <p:cNvSpPr/>
            <p:nvPr/>
          </p:nvSpPr>
          <p:spPr>
            <a:xfrm>
              <a:off x="3466637" y="3721123"/>
              <a:ext cx="2592000" cy="2412000"/>
            </a:xfrm>
            <a:prstGeom prst="rect">
              <a:avLst/>
            </a:prstGeom>
            <a:solidFill>
              <a:srgbClr val="DD58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pl-PL" sz="1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D7923015-EDAD-4534-B13E-EDD662365619}"/>
                </a:ext>
              </a:extLst>
            </p:cNvPr>
            <p:cNvSpPr txBox="1"/>
            <p:nvPr/>
          </p:nvSpPr>
          <p:spPr>
            <a:xfrm>
              <a:off x="3414529" y="3798738"/>
              <a:ext cx="2754282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77">
                <a:defRPr/>
              </a:pPr>
              <a:r>
                <a:rPr lang="pl-PL" sz="1600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Fleksibilnost rada nastavnika i istraživača</a:t>
              </a:r>
            </a:p>
            <a:p>
              <a:pPr algn="ctr" defTabSz="914377">
                <a:defRPr/>
              </a:pPr>
              <a:r>
                <a:rPr lang="pl-PL" sz="1600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te fleksibilnost poslovanja ustanova u ZiVO</a:t>
              </a:r>
            </a:p>
          </p:txBody>
        </p:sp>
        <p:pic>
          <p:nvPicPr>
            <p:cNvPr id="39" name="Picture 38"/>
            <p:cNvPicPr preferRelativeResize="0">
              <a:picLocks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52415" y="4911740"/>
              <a:ext cx="1728000" cy="1080000"/>
            </a:xfrm>
            <a:prstGeom prst="rect">
              <a:avLst/>
            </a:prstGeom>
            <a:ln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40" name="Content Placeholder 3"/>
          <p:cNvPicPr>
            <a:picLocks noGrp="1" noChangeAspect="1"/>
          </p:cNvPicPr>
          <p:nvPr>
            <p:ph idx="1"/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724" y="4904562"/>
            <a:ext cx="1728000" cy="1080000"/>
          </a:xfrm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612946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41CA919D-67EA-46B1-8078-A9C1E0CDB24F}"/>
              </a:ext>
            </a:extLst>
          </p:cNvPr>
          <p:cNvSpPr txBox="1">
            <a:spLocks/>
          </p:cNvSpPr>
          <p:nvPr/>
        </p:nvSpPr>
        <p:spPr>
          <a:xfrm>
            <a:off x="253305" y="282358"/>
            <a:ext cx="11697156" cy="585951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25" b="1" kern="1200">
                <a:solidFill>
                  <a:srgbClr val="C0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defTabSz="685766">
              <a:defRPr/>
            </a:pPr>
            <a:r>
              <a:rPr lang="hr-HR" sz="2667" dirty="0">
                <a:solidFill>
                  <a:schemeClr val="bg1"/>
                </a:solidFill>
              </a:rPr>
              <a:t>Srce | </a:t>
            </a:r>
            <a:r>
              <a:rPr lang="pl-PL" sz="2667" dirty="0">
                <a:solidFill>
                  <a:schemeClr val="bg1"/>
                </a:solidFill>
              </a:rPr>
              <a:t>HRVATSKI ZNANSTVENI I OBRAZOVNI OBLAK (HR-ZOO)</a:t>
            </a:r>
            <a:endParaRPr lang="hr-HR" sz="2667" dirty="0">
              <a:solidFill>
                <a:schemeClr val="bg1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65D663A-9E3D-4F35-834B-119C732F0D6C}"/>
              </a:ext>
            </a:extLst>
          </p:cNvPr>
          <p:cNvSpPr txBox="1"/>
          <p:nvPr/>
        </p:nvSpPr>
        <p:spPr>
          <a:xfrm>
            <a:off x="5614613" y="4782060"/>
            <a:ext cx="176143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600" b="1" dirty="0">
                <a:solidFill>
                  <a:schemeClr val="bg1"/>
                </a:solidFill>
              </a:rPr>
              <a:t>RESURSI</a:t>
            </a:r>
            <a:endParaRPr lang="en-GB" sz="2600" b="1" dirty="0">
              <a:solidFill>
                <a:schemeClr val="bg1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4AEEF31-1128-4959-A558-CFAD680B4F7A}"/>
              </a:ext>
            </a:extLst>
          </p:cNvPr>
          <p:cNvSpPr/>
          <p:nvPr/>
        </p:nvSpPr>
        <p:spPr>
          <a:xfrm>
            <a:off x="7384197" y="5843605"/>
            <a:ext cx="322222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377">
              <a:defRPr/>
            </a:pPr>
            <a:r>
              <a:rPr lang="hr-HR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https://www.srce.unizg.hr/hr-zoo/</a:t>
            </a:r>
            <a:r>
              <a:rPr lang="hr-HR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56440F4A-C475-43CF-92AA-E04C3B01211E}"/>
              </a:ext>
            </a:extLst>
          </p:cNvPr>
          <p:cNvSpPr txBox="1"/>
          <p:nvPr/>
        </p:nvSpPr>
        <p:spPr>
          <a:xfrm>
            <a:off x="1386375" y="4585335"/>
            <a:ext cx="118522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1100" dirty="0">
                <a:solidFill>
                  <a:schemeClr val="bg1"/>
                </a:solidFill>
              </a:rPr>
              <a:t>Ivan Supek</a:t>
            </a:r>
            <a:endParaRPr lang="en-GB" sz="1100" dirty="0">
              <a:solidFill>
                <a:schemeClr val="bg1"/>
              </a:solidFill>
            </a:endParaRP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392AAF92-6DB3-4200-A3D0-D05BA7A5517B}"/>
              </a:ext>
            </a:extLst>
          </p:cNvPr>
          <p:cNvSpPr txBox="1"/>
          <p:nvPr/>
        </p:nvSpPr>
        <p:spPr>
          <a:xfrm>
            <a:off x="3517438" y="4588077"/>
            <a:ext cx="118522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1100" dirty="0">
                <a:solidFill>
                  <a:schemeClr val="bg1"/>
                </a:solidFill>
              </a:rPr>
              <a:t>Andrija Štampar</a:t>
            </a:r>
            <a:endParaRPr lang="en-GB" sz="1100" dirty="0">
              <a:solidFill>
                <a:schemeClr val="bg1"/>
              </a:solidFill>
            </a:endParaRP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F9A713F2-2CF6-951D-CCCB-0F0776CAE84E}"/>
              </a:ext>
            </a:extLst>
          </p:cNvPr>
          <p:cNvGrpSpPr/>
          <p:nvPr/>
        </p:nvGrpSpPr>
        <p:grpSpPr>
          <a:xfrm>
            <a:off x="6495332" y="868309"/>
            <a:ext cx="4474108" cy="5055527"/>
            <a:chOff x="5664302" y="316573"/>
            <a:chExt cx="5208508" cy="6224854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0C3D6474-97CE-B272-77D4-C6BC6FF8CF2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86588" y="1238501"/>
              <a:ext cx="5086222" cy="5302926"/>
            </a:xfrm>
            <a:prstGeom prst="rect">
              <a:avLst/>
            </a:prstGeom>
          </p:spPr>
        </p:pic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C532EB40-5AF0-298E-775E-5B44F47F453C}"/>
                </a:ext>
              </a:extLst>
            </p:cNvPr>
            <p:cNvCxnSpPr>
              <a:cxnSpLocks/>
            </p:cNvCxnSpPr>
            <p:nvPr/>
          </p:nvCxnSpPr>
          <p:spPr>
            <a:xfrm>
              <a:off x="7554149" y="2519128"/>
              <a:ext cx="2105352" cy="60588"/>
            </a:xfrm>
            <a:prstGeom prst="line">
              <a:avLst/>
            </a:prstGeom>
            <a:ln w="28575">
              <a:solidFill>
                <a:srgbClr val="B04C4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4D56EB81-F4C7-D40E-A61B-64C683B0E4FD}"/>
                </a:ext>
              </a:extLst>
            </p:cNvPr>
            <p:cNvCxnSpPr>
              <a:cxnSpLocks/>
            </p:cNvCxnSpPr>
            <p:nvPr/>
          </p:nvCxnSpPr>
          <p:spPr>
            <a:xfrm>
              <a:off x="7544133" y="2563387"/>
              <a:ext cx="2125600" cy="63838"/>
            </a:xfrm>
            <a:prstGeom prst="line">
              <a:avLst/>
            </a:prstGeom>
            <a:ln w="28575">
              <a:solidFill>
                <a:srgbClr val="59595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56A98F1E-BB9D-E6D3-B372-B1D68BBBDE07}"/>
                </a:ext>
              </a:extLst>
            </p:cNvPr>
            <p:cNvCxnSpPr/>
            <p:nvPr/>
          </p:nvCxnSpPr>
          <p:spPr>
            <a:xfrm>
              <a:off x="8215678" y="2199064"/>
              <a:ext cx="1485166" cy="324104"/>
            </a:xfrm>
            <a:prstGeom prst="line">
              <a:avLst/>
            </a:prstGeom>
            <a:ln w="28575">
              <a:solidFill>
                <a:srgbClr val="59595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91022E38-B4FA-A392-05A9-FD11F1D084CF}"/>
                </a:ext>
              </a:extLst>
            </p:cNvPr>
            <p:cNvCxnSpPr/>
            <p:nvPr/>
          </p:nvCxnSpPr>
          <p:spPr>
            <a:xfrm>
              <a:off x="8217335" y="2150457"/>
              <a:ext cx="1485166" cy="324104"/>
            </a:xfrm>
            <a:prstGeom prst="line">
              <a:avLst/>
            </a:prstGeom>
            <a:ln w="28575">
              <a:solidFill>
                <a:srgbClr val="B04C4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D6B3B34C-4DBA-DA7B-87B8-3FDE9E482A1F}"/>
                </a:ext>
              </a:extLst>
            </p:cNvPr>
            <p:cNvCxnSpPr/>
            <p:nvPr/>
          </p:nvCxnSpPr>
          <p:spPr>
            <a:xfrm>
              <a:off x="7980715" y="2459483"/>
              <a:ext cx="68371" cy="1867797"/>
            </a:xfrm>
            <a:prstGeom prst="line">
              <a:avLst/>
            </a:prstGeom>
            <a:ln w="28575">
              <a:solidFill>
                <a:srgbClr val="B04C4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C4F46344-9611-F45B-A4A4-1D0566324D9C}"/>
                </a:ext>
              </a:extLst>
            </p:cNvPr>
            <p:cNvCxnSpPr>
              <a:cxnSpLocks/>
            </p:cNvCxnSpPr>
            <p:nvPr/>
          </p:nvCxnSpPr>
          <p:spPr>
            <a:xfrm>
              <a:off x="7931927" y="2450796"/>
              <a:ext cx="68371" cy="1897861"/>
            </a:xfrm>
            <a:prstGeom prst="line">
              <a:avLst/>
            </a:prstGeom>
            <a:ln w="28575">
              <a:solidFill>
                <a:srgbClr val="59595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15E07CEF-C3A7-7448-9DB2-4E16D607456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081729" y="2541004"/>
              <a:ext cx="201083" cy="390219"/>
            </a:xfrm>
            <a:prstGeom prst="line">
              <a:avLst/>
            </a:prstGeom>
            <a:ln w="28575">
              <a:solidFill>
                <a:srgbClr val="59595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5656E278-EA77-D008-BFFB-3EAD643A375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070134" y="2450796"/>
              <a:ext cx="776465" cy="510586"/>
            </a:xfrm>
            <a:prstGeom prst="line">
              <a:avLst/>
            </a:prstGeom>
            <a:ln w="28575">
              <a:solidFill>
                <a:srgbClr val="59595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aphicFrame>
          <p:nvGraphicFramePr>
            <p:cNvPr id="13" name="Diagram 12">
              <a:extLst>
                <a:ext uri="{FF2B5EF4-FFF2-40B4-BE49-F238E27FC236}">
                  <a16:creationId xmlns:a16="http://schemas.microsoft.com/office/drawing/2014/main" id="{F6D54939-F6C1-AFC3-C8D8-7434BE14D53B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1385918654"/>
                </p:ext>
              </p:extLst>
            </p:nvPr>
          </p:nvGraphicFramePr>
          <p:xfrm>
            <a:off x="9311402" y="2199064"/>
            <a:ext cx="1400688" cy="856323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5" r:lo="rId6" r:qs="rId7" r:cs="rId8"/>
            </a:graphicData>
          </a:graphic>
        </p:graphicFrame>
        <p:graphicFrame>
          <p:nvGraphicFramePr>
            <p:cNvPr id="14" name="Diagram 13">
              <a:extLst>
                <a:ext uri="{FF2B5EF4-FFF2-40B4-BE49-F238E27FC236}">
                  <a16:creationId xmlns:a16="http://schemas.microsoft.com/office/drawing/2014/main" id="{2A929EEC-91B2-436A-8EFD-B32B6D69271C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3112320317"/>
                </p:ext>
              </p:extLst>
            </p:nvPr>
          </p:nvGraphicFramePr>
          <p:xfrm>
            <a:off x="7440573" y="4248200"/>
            <a:ext cx="1404112" cy="856323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10" r:lo="rId11" r:qs="rId12" r:cs="rId13"/>
            </a:graphicData>
          </a:graphic>
        </p:graphicFrame>
        <p:graphicFrame>
          <p:nvGraphicFramePr>
            <p:cNvPr id="15" name="Content Placeholder 22">
              <a:extLst>
                <a:ext uri="{FF2B5EF4-FFF2-40B4-BE49-F238E27FC236}">
                  <a16:creationId xmlns:a16="http://schemas.microsoft.com/office/drawing/2014/main" id="{0D3271C4-AE45-8D5B-3F0D-7D30F051444D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2976958415"/>
                </p:ext>
              </p:extLst>
            </p:nvPr>
          </p:nvGraphicFramePr>
          <p:xfrm>
            <a:off x="6069597" y="2627225"/>
            <a:ext cx="1401953" cy="856323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15" r:lo="rId16" r:qs="rId17" r:cs="rId18"/>
            </a:graphicData>
          </a:graphic>
        </p:graphicFrame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37E79D64-A5E2-A735-A8F4-735D615C6307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print">
              <a:duotone>
                <a:prstClr val="black"/>
                <a:srgbClr val="B04C46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46651" y="4388987"/>
              <a:ext cx="383048" cy="40050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0BBDBDA8-1E29-6C21-346C-5B6043AA046C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print">
              <a:duotone>
                <a:prstClr val="black"/>
                <a:srgbClr val="B04C46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20221" y="2331671"/>
              <a:ext cx="383048" cy="40050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413C3701-41BD-8951-D315-890ABC3F167A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print">
              <a:duotone>
                <a:prstClr val="black"/>
                <a:srgbClr val="B04C46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66870" y="2771770"/>
              <a:ext cx="383048" cy="40050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586A1D88-5DE8-0DFE-6201-6C8CA50C2107}"/>
                </a:ext>
              </a:extLst>
            </p:cNvPr>
            <p:cNvCxnSpPr/>
            <p:nvPr/>
          </p:nvCxnSpPr>
          <p:spPr>
            <a:xfrm>
              <a:off x="7490059" y="2558339"/>
              <a:ext cx="544275" cy="1768941"/>
            </a:xfrm>
            <a:prstGeom prst="line">
              <a:avLst/>
            </a:prstGeom>
            <a:ln w="28575">
              <a:solidFill>
                <a:srgbClr val="B04C4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D33BE7FD-58CE-7E09-25DD-40A83AE125D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118135" y="2439216"/>
              <a:ext cx="827733" cy="547187"/>
            </a:xfrm>
            <a:prstGeom prst="line">
              <a:avLst/>
            </a:prstGeom>
            <a:ln w="28575">
              <a:solidFill>
                <a:srgbClr val="B04C4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014B6656-E68B-4A3B-AAE9-74B17F9CFE1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110638" y="2558339"/>
              <a:ext cx="211205" cy="402813"/>
            </a:xfrm>
            <a:prstGeom prst="line">
              <a:avLst/>
            </a:prstGeom>
            <a:ln w="28575">
              <a:solidFill>
                <a:srgbClr val="B04C4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D6CA7111-F80B-1F49-0E67-19490EDD7310}"/>
                </a:ext>
              </a:extLst>
            </p:cNvPr>
            <p:cNvGrpSpPr/>
            <p:nvPr/>
          </p:nvGrpSpPr>
          <p:grpSpPr>
            <a:xfrm>
              <a:off x="6748954" y="1791351"/>
              <a:ext cx="1404112" cy="856323"/>
              <a:chOff x="5125697" y="497074"/>
              <a:chExt cx="1540343" cy="900000"/>
            </a:xfrm>
          </p:grpSpPr>
          <p:graphicFrame>
            <p:nvGraphicFramePr>
              <p:cNvPr id="24" name="Diagram 23">
                <a:extLst>
                  <a:ext uri="{FF2B5EF4-FFF2-40B4-BE49-F238E27FC236}">
                    <a16:creationId xmlns:a16="http://schemas.microsoft.com/office/drawing/2014/main" id="{88D16D1B-6695-98C5-B378-0010C39077E7}"/>
                  </a:ext>
                </a:extLst>
              </p:cNvPr>
              <p:cNvGraphicFramePr/>
              <p:nvPr/>
            </p:nvGraphicFramePr>
            <p:xfrm>
              <a:off x="5125697" y="497074"/>
              <a:ext cx="1540343" cy="900000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21" r:lo="rId22" r:qs="rId23" r:cs="rId24"/>
              </a:graphicData>
            </a:graphic>
          </p:graphicFrame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3270FB4A-7C56-6D0D-1687-C99AF4801BB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 cstate="print">
                <a:duotone>
                  <a:prstClr val="black"/>
                  <a:srgbClr val="B04C46">
                    <a:tint val="45000"/>
                    <a:satMod val="400000"/>
                  </a:srgb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85762" y="642972"/>
                <a:ext cx="420212" cy="420935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</p:grp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43A89574-C72A-CCF8-6A0C-9B9B19373846}"/>
                </a:ext>
              </a:extLst>
            </p:cNvPr>
            <p:cNvGrpSpPr/>
            <p:nvPr/>
          </p:nvGrpSpPr>
          <p:grpSpPr>
            <a:xfrm>
              <a:off x="6480481" y="316573"/>
              <a:ext cx="1085850" cy="1597921"/>
              <a:chOff x="6326102" y="202361"/>
              <a:chExt cx="1085850" cy="1597921"/>
            </a:xfrm>
          </p:grpSpPr>
          <p:pic>
            <p:nvPicPr>
              <p:cNvPr id="27" name="Picture 26">
                <a:extLst>
                  <a:ext uri="{FF2B5EF4-FFF2-40B4-BE49-F238E27FC236}">
                    <a16:creationId xmlns:a16="http://schemas.microsoft.com/office/drawing/2014/main" id="{6C0D5CCC-BDEA-C151-DD4C-4FA38C5BF1A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6326102" y="202361"/>
                <a:ext cx="1085850" cy="1085850"/>
              </a:xfrm>
              <a:prstGeom prst="rect">
                <a:avLst/>
              </a:prstGeom>
            </p:spPr>
          </p:pic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807105F0-0C01-01C9-BE19-4C901D852B6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687178" y="956236"/>
                <a:ext cx="447138" cy="844046"/>
              </a:xfrm>
              <a:prstGeom prst="line">
                <a:avLst/>
              </a:prstGeom>
              <a:ln w="28575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73AFE982-275D-9F0C-93B8-CD29B231352B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/>
            <a:stretch>
              <a:fillRect/>
            </a:stretch>
          </p:blipFill>
          <p:spPr>
            <a:xfrm>
              <a:off x="9306036" y="717445"/>
              <a:ext cx="1085850" cy="1085850"/>
            </a:xfrm>
            <a:prstGeom prst="rect">
              <a:avLst/>
            </a:prstGeom>
          </p:spPr>
        </p:pic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F5CBB3D0-186C-E4DD-E597-AC68818DF7F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554278" y="1388868"/>
              <a:ext cx="1751758" cy="498626"/>
            </a:xfrm>
            <a:prstGeom prst="line">
              <a:avLst/>
            </a:prstGeom>
            <a:ln w="2857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F283978A-307E-C3A8-73BD-7238D62FD1A8}"/>
                </a:ext>
              </a:extLst>
            </p:cNvPr>
            <p:cNvGrpSpPr/>
            <p:nvPr/>
          </p:nvGrpSpPr>
          <p:grpSpPr>
            <a:xfrm>
              <a:off x="5664302" y="4947952"/>
              <a:ext cx="882707" cy="355924"/>
              <a:chOff x="5518389" y="4761723"/>
              <a:chExt cx="882707" cy="355924"/>
            </a:xfrm>
          </p:grpSpPr>
          <p:pic>
            <p:nvPicPr>
              <p:cNvPr id="33" name="Picture 32">
                <a:extLst>
                  <a:ext uri="{FF2B5EF4-FFF2-40B4-BE49-F238E27FC236}">
                    <a16:creationId xmlns:a16="http://schemas.microsoft.com/office/drawing/2014/main" id="{71707A7A-55CA-6C6F-7B8B-66A4C23E432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5805273" y="4761723"/>
                <a:ext cx="573766" cy="98999"/>
              </a:xfrm>
              <a:prstGeom prst="rect">
                <a:avLst/>
              </a:prstGeom>
            </p:spPr>
          </p:pic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71F1BCDB-1589-87C2-B4F2-C5AFE2D9429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518389" y="4811223"/>
                <a:ext cx="184988" cy="0"/>
              </a:xfrm>
              <a:prstGeom prst="line">
                <a:avLst/>
              </a:prstGeom>
              <a:ln w="28575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id="{6BD010AD-CF98-BDEF-6C1F-093CE1D478E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518389" y="4967788"/>
                <a:ext cx="184988" cy="0"/>
              </a:xfrm>
              <a:prstGeom prst="line">
                <a:avLst/>
              </a:prstGeom>
              <a:ln w="28575">
                <a:solidFill>
                  <a:srgbClr val="B04C4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C06F5EA0-02E0-B604-DF9F-76B759665C33}"/>
                  </a:ext>
                </a:extLst>
              </p:cNvPr>
              <p:cNvSpPr txBox="1"/>
              <p:nvPr/>
            </p:nvSpPr>
            <p:spPr>
              <a:xfrm>
                <a:off x="5715854" y="4852372"/>
                <a:ext cx="685242" cy="2652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r-HR" sz="800" b="1" dirty="0">
                    <a:solidFill>
                      <a:srgbClr val="B14D47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HR-ZOO</a:t>
                </a:r>
              </a:p>
            </p:txBody>
          </p:sp>
        </p:grpSp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50DA60B3-4F28-9A45-77C2-3DF135BB0C50}"/>
                </a:ext>
              </a:extLst>
            </p:cNvPr>
            <p:cNvGrpSpPr/>
            <p:nvPr/>
          </p:nvGrpSpPr>
          <p:grpSpPr>
            <a:xfrm>
              <a:off x="7189722" y="1687963"/>
              <a:ext cx="1404112" cy="856323"/>
              <a:chOff x="5125697" y="497074"/>
              <a:chExt cx="1540343" cy="900000"/>
            </a:xfrm>
          </p:grpSpPr>
          <p:graphicFrame>
            <p:nvGraphicFramePr>
              <p:cNvPr id="39" name="Diagram 38">
                <a:extLst>
                  <a:ext uri="{FF2B5EF4-FFF2-40B4-BE49-F238E27FC236}">
                    <a16:creationId xmlns:a16="http://schemas.microsoft.com/office/drawing/2014/main" id="{1C0C3CE0-F217-B328-1CC4-823F51DB3267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3444427859"/>
                  </p:ext>
                </p:extLst>
              </p:nvPr>
            </p:nvGraphicFramePr>
            <p:xfrm>
              <a:off x="5125697" y="497074"/>
              <a:ext cx="1540343" cy="900000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28" r:lo="rId29" r:qs="rId30" r:cs="rId31"/>
              </a:graphicData>
            </a:graphic>
          </p:graphicFrame>
          <p:pic>
            <p:nvPicPr>
              <p:cNvPr id="40" name="Picture 39">
                <a:extLst>
                  <a:ext uri="{FF2B5EF4-FFF2-40B4-BE49-F238E27FC236}">
                    <a16:creationId xmlns:a16="http://schemas.microsoft.com/office/drawing/2014/main" id="{E2BC4936-1488-6566-AC08-93A75A1577D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 cstate="print">
                <a:duotone>
                  <a:prstClr val="black"/>
                  <a:srgbClr val="B04C46">
                    <a:tint val="45000"/>
                    <a:satMod val="400000"/>
                  </a:srgb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85762" y="642972"/>
                <a:ext cx="420212" cy="420935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</p:grp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30CDEC16-19E6-188B-AD95-689B6C122BB2}"/>
                </a:ext>
              </a:extLst>
            </p:cNvPr>
            <p:cNvCxnSpPr/>
            <p:nvPr/>
          </p:nvCxnSpPr>
          <p:spPr>
            <a:xfrm>
              <a:off x="7446498" y="2579716"/>
              <a:ext cx="544275" cy="1768941"/>
            </a:xfrm>
            <a:prstGeom prst="line">
              <a:avLst/>
            </a:prstGeom>
            <a:ln w="28575">
              <a:solidFill>
                <a:srgbClr val="59595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72AC86CB-19A9-E42B-76B6-D7DBBC563BE1}"/>
              </a:ext>
            </a:extLst>
          </p:cNvPr>
          <p:cNvGrpSpPr/>
          <p:nvPr/>
        </p:nvGrpSpPr>
        <p:grpSpPr>
          <a:xfrm>
            <a:off x="819512" y="1199303"/>
            <a:ext cx="4285547" cy="4908910"/>
            <a:chOff x="6228541" y="1180994"/>
            <a:chExt cx="2592000" cy="2412000"/>
          </a:xfrm>
        </p:grpSpPr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5A241291-CEFD-CF79-7703-59F14DB99C65}"/>
                </a:ext>
              </a:extLst>
            </p:cNvPr>
            <p:cNvSpPr/>
            <p:nvPr/>
          </p:nvSpPr>
          <p:spPr>
            <a:xfrm>
              <a:off x="6228541" y="1180994"/>
              <a:ext cx="2592000" cy="2412000"/>
            </a:xfrm>
            <a:prstGeom prst="rect">
              <a:avLst/>
            </a:prstGeom>
            <a:solidFill>
              <a:srgbClr val="DD58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pl-PL" sz="1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1EE5D820-E107-6166-DA71-695F206745EF}"/>
                </a:ext>
              </a:extLst>
            </p:cNvPr>
            <p:cNvSpPr txBox="1"/>
            <p:nvPr/>
          </p:nvSpPr>
          <p:spPr>
            <a:xfrm>
              <a:off x="6249066" y="1210958"/>
              <a:ext cx="2464078" cy="1663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r-HR" sz="1600" b="1" dirty="0">
                  <a:solidFill>
                    <a:schemeClr val="bg1"/>
                  </a:solidFill>
                </a:rPr>
                <a:t>MODERNI PODATKOVNI CENTRI</a:t>
              </a:r>
              <a:endParaRPr lang="en-GB" sz="1600" b="1" dirty="0">
                <a:solidFill>
                  <a:schemeClr val="bg1"/>
                </a:solidFill>
              </a:endParaRPr>
            </a:p>
          </p:txBody>
        </p:sp>
      </p:grpSp>
      <p:pic>
        <p:nvPicPr>
          <p:cNvPr id="49" name="Picture 48">
            <a:extLst>
              <a:ext uri="{FF2B5EF4-FFF2-40B4-BE49-F238E27FC236}">
                <a16:creationId xmlns:a16="http://schemas.microsoft.com/office/drawing/2014/main" id="{AB096CDE-83EE-4382-97C6-210BE492EC44}"/>
              </a:ext>
            </a:extLst>
          </p:cNvPr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805002" y="6093797"/>
            <a:ext cx="3305700" cy="913218"/>
          </a:xfrm>
          <a:prstGeom prst="rect">
            <a:avLst/>
          </a:prstGeom>
        </p:spPr>
      </p:pic>
      <p:sp>
        <p:nvSpPr>
          <p:cNvPr id="53" name="TextBox 52">
            <a:extLst>
              <a:ext uri="{FF2B5EF4-FFF2-40B4-BE49-F238E27FC236}">
                <a16:creationId xmlns:a16="http://schemas.microsoft.com/office/drawing/2014/main" id="{D22CE1E6-6E2F-4337-AC2E-40A401BC2CAF}"/>
              </a:ext>
            </a:extLst>
          </p:cNvPr>
          <p:cNvSpPr txBox="1"/>
          <p:nvPr/>
        </p:nvSpPr>
        <p:spPr>
          <a:xfrm>
            <a:off x="3959681" y="6378755"/>
            <a:ext cx="200233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800" kern="12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Projekt je sufinancirala Europska unija iz Europskog fonda za regionalni razvoj.</a:t>
            </a: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3D51294A-50EC-43A2-A703-0984332C03EF}"/>
              </a:ext>
            </a:extLst>
          </p:cNvPr>
          <p:cNvPicPr>
            <a:picLocks noChangeAspect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3770" y="1693021"/>
            <a:ext cx="1977539" cy="1115937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1ACF87D0-9018-42F1-A848-74D42964BD61}"/>
              </a:ext>
            </a:extLst>
          </p:cNvPr>
          <p:cNvPicPr>
            <a:picLocks noChangeAspect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7316" y="2207936"/>
            <a:ext cx="2000828" cy="1125747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B6EA33B5-2A2F-284F-4CA1-CFE97B41FE99}"/>
              </a:ext>
            </a:extLst>
          </p:cNvPr>
          <p:cNvPicPr>
            <a:picLocks noChangeAspect="1"/>
          </p:cNvPicPr>
          <p:nvPr/>
        </p:nvPicPr>
        <p:blipFill>
          <a:blip r:embed="rId36"/>
          <a:stretch>
            <a:fillRect/>
          </a:stretch>
        </p:blipFill>
        <p:spPr>
          <a:xfrm>
            <a:off x="1163294" y="4659955"/>
            <a:ext cx="1631384" cy="1194893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70EA18E2-F95A-4DEB-A041-AE39C0ABCA53}"/>
              </a:ext>
            </a:extLst>
          </p:cNvPr>
          <p:cNvPicPr>
            <a:picLocks noChangeAspect="1"/>
          </p:cNvPicPr>
          <p:nvPr/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3770" y="3105161"/>
            <a:ext cx="2041231" cy="1082794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B565DD38-E49E-8F1F-DF7C-682BB663F618}"/>
              </a:ext>
            </a:extLst>
          </p:cNvPr>
          <p:cNvPicPr>
            <a:picLocks noChangeAspect="1"/>
          </p:cNvPicPr>
          <p:nvPr/>
        </p:nvPicPr>
        <p:blipFill>
          <a:blip r:embed="rId38"/>
          <a:stretch>
            <a:fillRect/>
          </a:stretch>
        </p:blipFill>
        <p:spPr>
          <a:xfrm>
            <a:off x="2751078" y="4057555"/>
            <a:ext cx="2149387" cy="1482791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5822579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C0995B84-3332-4D91-A367-35C10DB2CD2A}"/>
              </a:ext>
            </a:extLst>
          </p:cNvPr>
          <p:cNvGrpSpPr/>
          <p:nvPr/>
        </p:nvGrpSpPr>
        <p:grpSpPr>
          <a:xfrm>
            <a:off x="93985" y="1180994"/>
            <a:ext cx="4010058" cy="4908910"/>
            <a:chOff x="761295" y="1180994"/>
            <a:chExt cx="2592000" cy="2412000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14F755E1-859D-423E-B19D-4B57D86775E4}"/>
                </a:ext>
              </a:extLst>
            </p:cNvPr>
            <p:cNvSpPr/>
            <p:nvPr/>
          </p:nvSpPr>
          <p:spPr>
            <a:xfrm>
              <a:off x="761295" y="1180994"/>
              <a:ext cx="2592000" cy="2412000"/>
            </a:xfrm>
            <a:prstGeom prst="rect">
              <a:avLst/>
            </a:prstGeom>
            <a:solidFill>
              <a:srgbClr val="BD52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pl-PL" sz="1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7136B1E-836A-4177-9A3E-3AE08354CC3D}"/>
                </a:ext>
              </a:extLst>
            </p:cNvPr>
            <p:cNvSpPr txBox="1"/>
            <p:nvPr/>
          </p:nvSpPr>
          <p:spPr>
            <a:xfrm>
              <a:off x="776253" y="1219915"/>
              <a:ext cx="2000973" cy="1663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r-HR" sz="1600" b="1" dirty="0">
                  <a:solidFill>
                    <a:schemeClr val="bg1"/>
                  </a:solidFill>
                </a:rPr>
                <a:t>NAPREDNO RAČUNANJE</a:t>
              </a:r>
              <a:endParaRPr lang="en-GB" sz="16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E2482962-1448-48BC-96CF-E803C80F66E1}"/>
              </a:ext>
            </a:extLst>
          </p:cNvPr>
          <p:cNvGrpSpPr/>
          <p:nvPr/>
        </p:nvGrpSpPr>
        <p:grpSpPr>
          <a:xfrm>
            <a:off x="8100802" y="1180994"/>
            <a:ext cx="3967388" cy="4908910"/>
            <a:chOff x="6228541" y="1180994"/>
            <a:chExt cx="2592000" cy="2412000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6CC1D29C-911B-480C-BF13-23FFCA28BF12}"/>
                </a:ext>
              </a:extLst>
            </p:cNvPr>
            <p:cNvSpPr/>
            <p:nvPr/>
          </p:nvSpPr>
          <p:spPr>
            <a:xfrm>
              <a:off x="6228541" y="1180994"/>
              <a:ext cx="2592000" cy="2412000"/>
            </a:xfrm>
            <a:prstGeom prst="rect">
              <a:avLst/>
            </a:prstGeom>
            <a:solidFill>
              <a:srgbClr val="DD58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pl-PL" sz="1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576ED06B-C901-4AD9-A6B2-4A9B66115840}"/>
                </a:ext>
              </a:extLst>
            </p:cNvPr>
            <p:cNvSpPr txBox="1"/>
            <p:nvPr/>
          </p:nvSpPr>
          <p:spPr>
            <a:xfrm>
              <a:off x="6249066" y="1210958"/>
              <a:ext cx="2135627" cy="287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r-HR" sz="1600" b="1" dirty="0">
                  <a:solidFill>
                    <a:schemeClr val="bg1"/>
                  </a:solidFill>
                </a:rPr>
                <a:t>SPECIJALIZIRANA PODRŠKA </a:t>
              </a:r>
            </a:p>
            <a:p>
              <a:r>
                <a:rPr lang="hr-HR" sz="1600" b="1" dirty="0">
                  <a:solidFill>
                    <a:schemeClr val="bg1"/>
                  </a:solidFill>
                </a:rPr>
                <a:t>ZNANSTVENI SOFTVER</a:t>
              </a:r>
              <a:endParaRPr lang="en-GB" sz="16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19AC311E-75D5-4677-AC51-D722928A75C8}"/>
              </a:ext>
            </a:extLst>
          </p:cNvPr>
          <p:cNvSpPr/>
          <p:nvPr/>
        </p:nvSpPr>
        <p:spPr>
          <a:xfrm>
            <a:off x="4157606" y="1180994"/>
            <a:ext cx="3842497" cy="4908910"/>
          </a:xfrm>
          <a:prstGeom prst="rect">
            <a:avLst/>
          </a:prstGeom>
          <a:solidFill>
            <a:srgbClr val="F99D1C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43996" defTabSz="179996"/>
            <a:endParaRPr lang="hr-HR" sz="1733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D79C120-7A6F-44C6-B12F-E20A15AEB07D}"/>
              </a:ext>
            </a:extLst>
          </p:cNvPr>
          <p:cNvSpPr txBox="1"/>
          <p:nvPr/>
        </p:nvSpPr>
        <p:spPr>
          <a:xfrm>
            <a:off x="4185944" y="1248760"/>
            <a:ext cx="35157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600" b="1" dirty="0">
                <a:solidFill>
                  <a:schemeClr val="bg1"/>
                </a:solidFill>
              </a:rPr>
              <a:t>VIRTUALNI PODATKOVNI CENTRI</a:t>
            </a:r>
            <a:endParaRPr lang="en-GB" sz="1600" b="1" dirty="0">
              <a:solidFill>
                <a:schemeClr val="bg1"/>
              </a:solidFill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177AFCFE-2729-4485-8A1A-9C71A27687EF}"/>
              </a:ext>
            </a:extLst>
          </p:cNvPr>
          <p:cNvSpPr txBox="1">
            <a:spLocks/>
          </p:cNvSpPr>
          <p:nvPr/>
        </p:nvSpPr>
        <p:spPr>
          <a:xfrm>
            <a:off x="253305" y="282358"/>
            <a:ext cx="11697156" cy="585951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25" b="1" kern="1200">
                <a:solidFill>
                  <a:srgbClr val="C0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defTabSz="685766">
              <a:defRPr/>
            </a:pPr>
            <a:r>
              <a:rPr lang="hr-HR" sz="2667" dirty="0">
                <a:solidFill>
                  <a:schemeClr val="bg1"/>
                </a:solidFill>
              </a:rPr>
              <a:t>Srce | </a:t>
            </a:r>
            <a:r>
              <a:rPr lang="pl-PL" sz="2667" dirty="0">
                <a:solidFill>
                  <a:schemeClr val="bg1"/>
                </a:solidFill>
              </a:rPr>
              <a:t>HRVATSKI ZNANSTVENI I OBRAZOVNI OBLAK (HR-ZOO)</a:t>
            </a:r>
            <a:endParaRPr lang="hr-HR" sz="2667" dirty="0">
              <a:solidFill>
                <a:schemeClr val="bg1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89895FF-4A9F-48F2-9E56-F39D4DC025B8}"/>
              </a:ext>
            </a:extLst>
          </p:cNvPr>
          <p:cNvSpPr txBox="1"/>
          <p:nvPr/>
        </p:nvSpPr>
        <p:spPr>
          <a:xfrm>
            <a:off x="117224" y="1793959"/>
            <a:ext cx="12172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600" dirty="0">
                <a:solidFill>
                  <a:schemeClr val="bg1"/>
                </a:solidFill>
              </a:rPr>
              <a:t>RESURSI</a:t>
            </a:r>
            <a:endParaRPr lang="en-GB" sz="1600" dirty="0">
              <a:solidFill>
                <a:schemeClr val="bg1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96AF437-AB7A-4481-920D-6D04C1E30627}"/>
              </a:ext>
            </a:extLst>
          </p:cNvPr>
          <p:cNvSpPr txBox="1"/>
          <p:nvPr/>
        </p:nvSpPr>
        <p:spPr>
          <a:xfrm>
            <a:off x="4185730" y="1792526"/>
            <a:ext cx="12172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600" dirty="0">
                <a:solidFill>
                  <a:schemeClr val="bg1"/>
                </a:solidFill>
              </a:rPr>
              <a:t>RESURS</a:t>
            </a:r>
            <a:endParaRPr lang="en-GB" sz="1600" dirty="0">
              <a:solidFill>
                <a:schemeClr val="bg1"/>
              </a:solidFill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D62A47D0-3F39-4AA2-8272-E055A82E4F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1332" y="1677971"/>
            <a:ext cx="1776204" cy="2215677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7F6C2793-ACF5-42B4-AFA9-F81F86A552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7561" y="4182146"/>
            <a:ext cx="2293878" cy="1785972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5B704341-E61A-4F2F-83E0-EDB9299FD8EC}"/>
              </a:ext>
            </a:extLst>
          </p:cNvPr>
          <p:cNvSpPr/>
          <p:nvPr/>
        </p:nvSpPr>
        <p:spPr>
          <a:xfrm>
            <a:off x="712170" y="3283338"/>
            <a:ext cx="1696420" cy="429249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hr-HR" dirty="0">
                <a:solidFill>
                  <a:schemeClr val="bg1"/>
                </a:solidFill>
              </a:rPr>
              <a:t>Ivan Supek</a:t>
            </a:r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60355FAD-50B2-42B9-8648-ABC848C6D16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013" y="3133473"/>
            <a:ext cx="462102" cy="462102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229EB699-11EB-4D71-B255-D1EF4CCF18B3}"/>
              </a:ext>
            </a:extLst>
          </p:cNvPr>
          <p:cNvSpPr/>
          <p:nvPr/>
        </p:nvSpPr>
        <p:spPr>
          <a:xfrm>
            <a:off x="1811113" y="5385138"/>
            <a:ext cx="1696420" cy="429249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hr-HR" dirty="0">
                <a:solidFill>
                  <a:schemeClr val="bg1"/>
                </a:solidFill>
              </a:rPr>
              <a:t>Faust Vrančić</a:t>
            </a:r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A54932BB-6D0A-45A9-AED8-26DA52AFE73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8234" y="5242574"/>
            <a:ext cx="430769" cy="430769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A29DE4D8-6C0E-4B17-965F-481A9432EB5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99001" y="2856322"/>
            <a:ext cx="2506143" cy="1677972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E3F871F1-3DF0-4EE8-8BBB-A7171C570F27}"/>
              </a:ext>
            </a:extLst>
          </p:cNvPr>
          <p:cNvSpPr/>
          <p:nvPr/>
        </p:nvSpPr>
        <p:spPr>
          <a:xfrm>
            <a:off x="5637931" y="4474292"/>
            <a:ext cx="2055044" cy="429249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hr-HR" dirty="0">
                <a:solidFill>
                  <a:schemeClr val="bg1"/>
                </a:solidFill>
              </a:rPr>
              <a:t>Andrija Štampar</a:t>
            </a:r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590CAD5B-EF99-46DB-B839-3E42E9BC1A4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4605" y="4663198"/>
            <a:ext cx="455630" cy="455630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11354F3-B38B-47BE-D91D-C5A25250767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95699" y="2000027"/>
            <a:ext cx="2372888" cy="28909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AF57AFB1-AD76-2A2E-5A89-62BA2255B7B6}"/>
              </a:ext>
            </a:extLst>
          </p:cNvPr>
          <p:cNvGrpSpPr/>
          <p:nvPr/>
        </p:nvGrpSpPr>
        <p:grpSpPr>
          <a:xfrm>
            <a:off x="8144074" y="3325967"/>
            <a:ext cx="3860365" cy="2347376"/>
            <a:chOff x="940993" y="1429733"/>
            <a:chExt cx="9190495" cy="3438361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2A0ECAE9-B269-A0B5-2CA1-6F7283065A1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rot="20958403">
              <a:off x="940993" y="1429733"/>
              <a:ext cx="6183824" cy="2249845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C570FA2F-AEB1-4C95-4F5A-FD9D8B94F55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rot="20958403">
              <a:off x="4328906" y="2756955"/>
              <a:ext cx="5802582" cy="2111139"/>
            </a:xfrm>
            <a:prstGeom prst="rect">
              <a:avLst/>
            </a:prstGeom>
          </p:spPr>
        </p:pic>
      </p:grpSp>
      <p:pic>
        <p:nvPicPr>
          <p:cNvPr id="26" name="Picture 25">
            <a:extLst>
              <a:ext uri="{FF2B5EF4-FFF2-40B4-BE49-F238E27FC236}">
                <a16:creationId xmlns:a16="http://schemas.microsoft.com/office/drawing/2014/main" id="{B3259299-B972-46BD-874F-7C329110E22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86244" y="6098080"/>
            <a:ext cx="3305700" cy="913218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1CBF8FB0-8CD5-4BF8-B459-051DA0D7795E}"/>
              </a:ext>
            </a:extLst>
          </p:cNvPr>
          <p:cNvSpPr txBox="1"/>
          <p:nvPr/>
        </p:nvSpPr>
        <p:spPr>
          <a:xfrm>
            <a:off x="3942040" y="6352234"/>
            <a:ext cx="200233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800" kern="12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Projekt je sufinancirala Europska unija iz Europskog fonda za regionalni razvoj.</a:t>
            </a:r>
          </a:p>
        </p:txBody>
      </p:sp>
    </p:spTree>
    <p:extLst>
      <p:ext uri="{BB962C8B-B14F-4D97-AF65-F5344CB8AC3E}">
        <p14:creationId xmlns:p14="http://schemas.microsoft.com/office/powerpoint/2010/main" val="3259008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D78794-D141-7FDA-6EB8-1E4389C0C1DB}"/>
              </a:ext>
            </a:extLst>
          </p:cNvPr>
          <p:cNvSpPr txBox="1">
            <a:spLocks/>
          </p:cNvSpPr>
          <p:nvPr/>
        </p:nvSpPr>
        <p:spPr>
          <a:xfrm>
            <a:off x="253305" y="282358"/>
            <a:ext cx="11697156" cy="585951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25" b="1" kern="1200">
                <a:solidFill>
                  <a:srgbClr val="C0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defTabSz="685766">
              <a:defRPr/>
            </a:pPr>
            <a:r>
              <a:rPr lang="hr-HR" sz="2667" dirty="0">
                <a:solidFill>
                  <a:schemeClr val="bg1"/>
                </a:solidFill>
              </a:rPr>
              <a:t>Srce | KATALOG USLUGA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C4652B7-3333-4B21-903A-0A754E7DDD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5720" y="1200912"/>
            <a:ext cx="12192000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91429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938841" y="1395728"/>
            <a:ext cx="2784000" cy="4174413"/>
          </a:xfrm>
          <a:prstGeom prst="rect">
            <a:avLst/>
          </a:prstGeom>
          <a:solidFill>
            <a:srgbClr val="ED857D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hr-HR" sz="2133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Nacionalni oblak otvorene znanosti</a:t>
            </a:r>
            <a:endParaRPr lang="hr-HR" sz="16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914377">
              <a:defRPr/>
            </a:pPr>
            <a:endParaRPr lang="hr-HR" sz="2133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7993" indent="-239994" defTabSz="914377">
              <a:spcAft>
                <a:spcPts val="800"/>
              </a:spcAft>
              <a:buFont typeface="Wingdings" panose="05000000000000000000" pitchFamily="2" charset="2"/>
              <a:buChar char="§"/>
              <a:defRPr/>
            </a:pPr>
            <a:r>
              <a:rPr lang="hr-HR" sz="1867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Inicijativa za Hrvatski oblak za otvorenu znanost (HR-OOZ)</a:t>
            </a:r>
          </a:p>
          <a:p>
            <a:pPr marL="287993" indent="-239994" defTabSz="914377">
              <a:spcAft>
                <a:spcPts val="800"/>
              </a:spcAft>
              <a:buFont typeface="Wingdings" panose="05000000000000000000" pitchFamily="2" charset="2"/>
              <a:buChar char="§"/>
              <a:defRPr/>
            </a:pPr>
            <a:r>
              <a:rPr lang="hr-HR" sz="1867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Nacionalni plan za otvorenu znanost</a:t>
            </a:r>
          </a:p>
          <a:p>
            <a:pPr marL="287993" indent="-239994" defTabSz="914377">
              <a:spcAft>
                <a:spcPts val="800"/>
              </a:spcAft>
              <a:buFont typeface="Wingdings" panose="05000000000000000000" pitchFamily="2" charset="2"/>
              <a:buChar char="§"/>
              <a:defRPr/>
            </a:pPr>
            <a:r>
              <a:rPr lang="hr-HR" sz="1867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Katalog usluga, alata i resursa HR-OOZ-a</a:t>
            </a:r>
          </a:p>
          <a:p>
            <a:pPr algn="ctr" defTabSz="914377">
              <a:defRPr/>
            </a:pPr>
            <a:endParaRPr lang="hr-HR" sz="16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39640" y="1400645"/>
            <a:ext cx="2728283" cy="416458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4" name="Group 3"/>
          <p:cNvGrpSpPr/>
          <p:nvPr/>
        </p:nvGrpSpPr>
        <p:grpSpPr>
          <a:xfrm>
            <a:off x="6066511" y="1400644"/>
            <a:ext cx="2872331" cy="4164582"/>
            <a:chOff x="4572005" y="1050483"/>
            <a:chExt cx="2154248" cy="3123437"/>
          </a:xfrm>
        </p:grpSpPr>
        <p:sp>
          <p:nvSpPr>
            <p:cNvPr id="5" name="Rectangle 4"/>
            <p:cNvSpPr/>
            <p:nvPr/>
          </p:nvSpPr>
          <p:spPr>
            <a:xfrm>
              <a:off x="4572005" y="1050483"/>
              <a:ext cx="2154248" cy="3123437"/>
            </a:xfrm>
            <a:prstGeom prst="rect">
              <a:avLst/>
            </a:prstGeom>
            <a:solidFill>
              <a:srgbClr val="DD585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hr-HR" sz="2133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 defTabSz="914377">
                <a:defRPr/>
              </a:pPr>
              <a:r>
                <a:rPr lang="hr-HR" sz="2133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Edukacija i povezivanje s europskom i globalnom istraživačkom zajednicom</a:t>
              </a:r>
            </a:p>
            <a:p>
              <a:pPr algn="ctr" defTabSz="914377">
                <a:defRPr/>
              </a:pPr>
              <a:endParaRPr lang="hr-HR" sz="2133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 defTabSz="914377">
                <a:defRPr/>
              </a:pPr>
              <a:endParaRPr lang="hr-HR" sz="2133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 defTabSz="914377">
                <a:defRPr/>
              </a:pPr>
              <a:endParaRPr lang="hr-HR" sz="2133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 defTabSz="914377">
                <a:defRPr/>
              </a:pPr>
              <a:endParaRPr lang="hr-HR" sz="2133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 defTabSz="914377">
                <a:defRPr/>
              </a:pPr>
              <a:endParaRPr lang="hr-HR" sz="2133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 defTabSz="914377">
                <a:defRPr/>
              </a:pPr>
              <a:endParaRPr lang="hr-HR" sz="1867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48195" y="2983871"/>
              <a:ext cx="1822433" cy="1190049"/>
            </a:xfrm>
            <a:prstGeom prst="rect">
              <a:avLst/>
            </a:prstGeom>
          </p:spPr>
        </p:pic>
      </p:grpSp>
      <p:grpSp>
        <p:nvGrpSpPr>
          <p:cNvPr id="7" name="Group 6"/>
          <p:cNvGrpSpPr/>
          <p:nvPr/>
        </p:nvGrpSpPr>
        <p:grpSpPr>
          <a:xfrm>
            <a:off x="551661" y="1389253"/>
            <a:ext cx="2851431" cy="4555956"/>
            <a:chOff x="431352" y="1235122"/>
            <a:chExt cx="2138573" cy="3416967"/>
          </a:xfrm>
        </p:grpSpPr>
        <p:grpSp>
          <p:nvGrpSpPr>
            <p:cNvPr id="8" name="Group 7"/>
            <p:cNvGrpSpPr/>
            <p:nvPr/>
          </p:nvGrpSpPr>
          <p:grpSpPr>
            <a:xfrm>
              <a:off x="431352" y="1235122"/>
              <a:ext cx="2088000" cy="3124608"/>
              <a:chOff x="431352" y="1235122"/>
              <a:chExt cx="2088000" cy="3124608"/>
            </a:xfrm>
          </p:grpSpPr>
          <p:sp>
            <p:nvSpPr>
              <p:cNvPr id="10" name="Rectangle 9"/>
              <p:cNvSpPr/>
              <p:nvPr/>
            </p:nvSpPr>
            <p:spPr>
              <a:xfrm>
                <a:off x="431352" y="1235122"/>
                <a:ext cx="2088000" cy="3124608"/>
              </a:xfrm>
              <a:prstGeom prst="rect">
                <a:avLst/>
              </a:prstGeom>
              <a:solidFill>
                <a:srgbClr val="F99D1C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7">
                  <a:defRPr/>
                </a:pPr>
                <a:r>
                  <a:rPr lang="hr-HR" sz="2133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Usluge Srca podupiru otvorenu znanost</a:t>
                </a:r>
              </a:p>
              <a:p>
                <a:pPr algn="ctr" defTabSz="914377">
                  <a:defRPr/>
                </a:pPr>
                <a:endParaRPr lang="hr-HR" sz="2133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ctr" defTabSz="914377">
                  <a:defRPr/>
                </a:pPr>
                <a:endParaRPr lang="hr-HR" sz="2133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ctr" defTabSz="914377">
                  <a:defRPr/>
                </a:pPr>
                <a:endParaRPr lang="hr-HR" sz="2133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ctr" defTabSz="914377">
                  <a:defRPr/>
                </a:pPr>
                <a:endParaRPr lang="hr-HR" sz="2133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ctr" defTabSz="914377">
                  <a:defRPr/>
                </a:pPr>
                <a:endParaRPr lang="hr-HR" sz="2133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ctr" defTabSz="914377">
                  <a:defRPr/>
                </a:pPr>
                <a:endParaRPr lang="hr-HR" sz="2133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ctr" defTabSz="914377">
                  <a:defRPr/>
                </a:pPr>
                <a:endParaRPr lang="hr-HR" sz="1600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ctr" defTabSz="914377">
                  <a:defRPr/>
                </a:pPr>
                <a:endParaRPr lang="hr-HR" sz="1867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11" name="Picture 2" descr="hrcak mascot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07008" y="2266492"/>
                <a:ext cx="1398606" cy="45158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" name="Picture 35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47779" y="2732828"/>
                <a:ext cx="1090316" cy="606584"/>
              </a:xfrm>
              <a:prstGeom prst="rect">
                <a:avLst/>
              </a:prstGeom>
              <a:ln>
                <a:noFill/>
              </a:ln>
              <a:effectLst/>
            </p:spPr>
          </p:pic>
        </p:grp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57248" y="3339412"/>
              <a:ext cx="1312677" cy="1312677"/>
            </a:xfrm>
            <a:prstGeom prst="rect">
              <a:avLst/>
            </a:prstGeom>
          </p:spPr>
        </p:pic>
      </p:grpSp>
      <p:sp>
        <p:nvSpPr>
          <p:cNvPr id="13" name="Title 1">
            <a:extLst>
              <a:ext uri="{FF2B5EF4-FFF2-40B4-BE49-F238E27FC236}">
                <a16:creationId xmlns:a16="http://schemas.microsoft.com/office/drawing/2014/main" id="{41CA919D-67EA-46B1-8078-A9C1E0CDB24F}"/>
              </a:ext>
            </a:extLst>
          </p:cNvPr>
          <p:cNvSpPr txBox="1">
            <a:spLocks/>
          </p:cNvSpPr>
          <p:nvPr/>
        </p:nvSpPr>
        <p:spPr>
          <a:xfrm>
            <a:off x="253305" y="282358"/>
            <a:ext cx="11697156" cy="585951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25" b="1" kern="1200">
                <a:solidFill>
                  <a:srgbClr val="C0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defTabSz="685766">
              <a:defRPr/>
            </a:pPr>
            <a:r>
              <a:rPr lang="hr-HR" sz="2667" dirty="0">
                <a:solidFill>
                  <a:schemeClr val="bg1"/>
                </a:solidFill>
              </a:rPr>
              <a:t>Srce | PODATKOVNE USLUGE I OTVORENA ZNANOST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351" y="4758943"/>
            <a:ext cx="2240663" cy="2240663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FDFD239F-077C-4B54-BD92-C4907B81F4A1}"/>
              </a:ext>
            </a:extLst>
          </p:cNvPr>
          <p:cNvSpPr/>
          <p:nvPr/>
        </p:nvSpPr>
        <p:spPr>
          <a:xfrm>
            <a:off x="9483446" y="5000607"/>
            <a:ext cx="169479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1200" dirty="0">
                <a:hlinkClick r:id="rId9"/>
              </a:rPr>
              <a:t>https://www.srce.unizg.hr/inicijative/hr-ooz</a:t>
            </a:r>
            <a:r>
              <a:rPr lang="hr-HR" sz="12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8749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" name="Group 59"/>
          <p:cNvGrpSpPr/>
          <p:nvPr/>
        </p:nvGrpSpPr>
        <p:grpSpPr>
          <a:xfrm>
            <a:off x="2973497" y="2923802"/>
            <a:ext cx="1766420" cy="1703145"/>
            <a:chOff x="2269702" y="2056776"/>
            <a:chExt cx="1404344" cy="1316541"/>
          </a:xfrm>
        </p:grpSpPr>
        <p:pic>
          <p:nvPicPr>
            <p:cNvPr id="58" name="Picture 5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69702" y="2056776"/>
              <a:ext cx="1404344" cy="976191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81775" y="2993119"/>
              <a:ext cx="380198" cy="380198"/>
            </a:xfrm>
            <a:prstGeom prst="rect">
              <a:avLst/>
            </a:prstGeom>
          </p:spPr>
        </p:pic>
        <p:pic>
          <p:nvPicPr>
            <p:cNvPr id="57" name="Picture 5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42115" y="3003293"/>
              <a:ext cx="258142" cy="258142"/>
            </a:xfrm>
            <a:prstGeom prst="rect">
              <a:avLst/>
            </a:prstGeom>
          </p:spPr>
        </p:pic>
        <p:pic>
          <p:nvPicPr>
            <p:cNvPr id="59" name="Picture 5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07365" y="2977396"/>
              <a:ext cx="309935" cy="309935"/>
            </a:xfrm>
            <a:prstGeom prst="rect">
              <a:avLst/>
            </a:prstGeom>
          </p:spPr>
        </p:pic>
      </p:grpSp>
      <p:sp>
        <p:nvSpPr>
          <p:cNvPr id="7" name="Rectangle 6"/>
          <p:cNvSpPr/>
          <p:nvPr/>
        </p:nvSpPr>
        <p:spPr>
          <a:xfrm>
            <a:off x="2947651" y="1310641"/>
            <a:ext cx="1765536" cy="1655249"/>
          </a:xfrm>
          <a:prstGeom prst="rect">
            <a:avLst/>
          </a:prstGeom>
          <a:solidFill>
            <a:srgbClr val="D2072A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5998" algn="ctr" defTabSz="914377">
              <a:defRPr/>
            </a:pPr>
            <a:r>
              <a:rPr lang="hr-HR" sz="1867" b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HR-OOZ</a:t>
            </a:r>
          </a:p>
          <a:p>
            <a:pPr marL="95998" algn="ctr">
              <a:defRPr/>
            </a:pPr>
            <a:r>
              <a:rPr lang="hr-HR" sz="1467" b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Hrvatski oblak za otvorenu znanost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110079" y="2970370"/>
            <a:ext cx="1837572" cy="1636257"/>
          </a:xfrm>
          <a:prstGeom prst="rect">
            <a:avLst/>
          </a:prstGeom>
          <a:solidFill>
            <a:srgbClr val="D2072A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5998" algn="ctr">
              <a:defRPr/>
            </a:pPr>
            <a:r>
              <a:rPr lang="hr-HR" sz="1333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Nacionalne</a:t>
            </a:r>
          </a:p>
          <a:p>
            <a:pPr marL="95998" algn="ctr">
              <a:defRPr/>
            </a:pPr>
            <a:r>
              <a:rPr lang="hr-HR" sz="1333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GB" sz="1333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hr-HR" sz="1333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infrastrukture,</a:t>
            </a:r>
            <a:endParaRPr lang="en-GB" sz="1333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5998" algn="ctr">
              <a:defRPr/>
            </a:pPr>
            <a:r>
              <a:rPr lang="hr-HR" sz="1333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usluge</a:t>
            </a:r>
            <a:r>
              <a:rPr lang="en-GB" sz="1333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r-HR" sz="1333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davatelji usluga</a:t>
            </a:r>
            <a:endParaRPr lang="en-GB" sz="1333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4" name="Group 33"/>
          <p:cNvGrpSpPr>
            <a:grpSpLocks noChangeAspect="1"/>
          </p:cNvGrpSpPr>
          <p:nvPr/>
        </p:nvGrpSpPr>
        <p:grpSpPr>
          <a:xfrm>
            <a:off x="547062" y="1403622"/>
            <a:ext cx="2512349" cy="1518516"/>
            <a:chOff x="4912691" y="728013"/>
            <a:chExt cx="4006449" cy="2421580"/>
          </a:xfrm>
        </p:grpSpPr>
        <p:graphicFrame>
          <p:nvGraphicFramePr>
            <p:cNvPr id="35" name="Diagram 34"/>
            <p:cNvGraphicFramePr/>
            <p:nvPr/>
          </p:nvGraphicFramePr>
          <p:xfrm>
            <a:off x="7713651" y="1090268"/>
            <a:ext cx="1205489" cy="606943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6" r:lo="rId7" r:qs="rId8" r:cs="rId9"/>
            </a:graphicData>
          </a:graphic>
        </p:graphicFrame>
        <p:graphicFrame>
          <p:nvGraphicFramePr>
            <p:cNvPr id="36" name="Diagram 35"/>
            <p:cNvGraphicFramePr/>
            <p:nvPr/>
          </p:nvGraphicFramePr>
          <p:xfrm>
            <a:off x="6103540" y="2542650"/>
            <a:ext cx="1208436" cy="606943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11" r:lo="rId12" r:qs="rId13" r:cs="rId14"/>
            </a:graphicData>
          </a:graphic>
        </p:graphicFrame>
        <p:graphicFrame>
          <p:nvGraphicFramePr>
            <p:cNvPr id="37" name="Content Placeholder 22"/>
            <p:cNvGraphicFramePr>
              <a:graphicFrameLocks/>
            </p:cNvGraphicFramePr>
            <p:nvPr/>
          </p:nvGraphicFramePr>
          <p:xfrm>
            <a:off x="4912691" y="1393739"/>
            <a:ext cx="1206578" cy="606943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16" r:lo="rId17" r:qs="rId18" r:cs="rId19"/>
            </a:graphicData>
          </a:graphic>
        </p:graphicFrame>
        <p:cxnSp>
          <p:nvCxnSpPr>
            <p:cNvPr id="38" name="Straight Connector 37"/>
            <p:cNvCxnSpPr/>
            <p:nvPr/>
          </p:nvCxnSpPr>
          <p:spPr>
            <a:xfrm>
              <a:off x="6746731" y="1142814"/>
              <a:ext cx="1278194" cy="229718"/>
            </a:xfrm>
            <a:prstGeom prst="line">
              <a:avLst/>
            </a:prstGeom>
            <a:ln w="28575">
              <a:solidFill>
                <a:srgbClr val="B04C4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>
              <a:off x="6568407" y="1274847"/>
              <a:ext cx="58844" cy="1323853"/>
            </a:xfrm>
            <a:prstGeom prst="line">
              <a:avLst/>
            </a:prstGeom>
            <a:ln w="28575">
              <a:solidFill>
                <a:srgbClr val="B04C4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0" name="Picture 39"/>
            <p:cNvPicPr>
              <a:picLocks noChangeAspect="1"/>
            </p:cNvPicPr>
            <p:nvPr/>
          </p:nvPicPr>
          <p:blipFill>
            <a:blip r:embed="rId21" cstate="print">
              <a:duotone>
                <a:prstClr val="black"/>
                <a:srgbClr val="B04C46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39091" y="2642437"/>
              <a:ext cx="329667" cy="28387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41" name="Picture 40"/>
            <p:cNvPicPr>
              <a:picLocks noChangeAspect="1"/>
            </p:cNvPicPr>
            <p:nvPr/>
          </p:nvPicPr>
          <p:blipFill>
            <a:blip r:embed="rId21" cstate="print">
              <a:duotone>
                <a:prstClr val="black"/>
                <a:srgbClr val="B04C46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51563" y="1184257"/>
              <a:ext cx="329667" cy="28387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21" cstate="print">
              <a:duotone>
                <a:prstClr val="black"/>
                <a:srgbClr val="B04C46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51596" y="1496189"/>
              <a:ext cx="329667" cy="28387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cxnSp>
          <p:nvCxnSpPr>
            <p:cNvPr id="43" name="Straight Connector 42"/>
            <p:cNvCxnSpPr/>
            <p:nvPr/>
          </p:nvCxnSpPr>
          <p:spPr>
            <a:xfrm>
              <a:off x="6146130" y="1344914"/>
              <a:ext cx="468426" cy="1253786"/>
            </a:xfrm>
            <a:prstGeom prst="line">
              <a:avLst/>
            </a:prstGeom>
            <a:ln w="28575">
              <a:solidFill>
                <a:srgbClr val="B04C4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>
              <a:off x="6181015" y="1344914"/>
              <a:ext cx="1843309" cy="37586"/>
            </a:xfrm>
            <a:prstGeom prst="line">
              <a:avLst/>
            </a:prstGeom>
            <a:ln w="28575">
              <a:solidFill>
                <a:srgbClr val="B04C4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 flipH="1">
              <a:off x="5810535" y="1260482"/>
              <a:ext cx="727882" cy="387834"/>
            </a:xfrm>
            <a:prstGeom prst="line">
              <a:avLst/>
            </a:prstGeom>
            <a:ln w="28575">
              <a:solidFill>
                <a:srgbClr val="B04C4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 flipH="1">
              <a:off x="5810537" y="1344914"/>
              <a:ext cx="190819" cy="303403"/>
            </a:xfrm>
            <a:prstGeom prst="line">
              <a:avLst/>
            </a:prstGeom>
            <a:ln w="28575">
              <a:solidFill>
                <a:srgbClr val="B04C4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7" name="Group 46"/>
            <p:cNvGrpSpPr/>
            <p:nvPr/>
          </p:nvGrpSpPr>
          <p:grpSpPr>
            <a:xfrm>
              <a:off x="5508306" y="801290"/>
              <a:ext cx="1208437" cy="606943"/>
              <a:chOff x="5125697" y="497074"/>
              <a:chExt cx="1540343" cy="900000"/>
            </a:xfrm>
          </p:grpSpPr>
          <p:graphicFrame>
            <p:nvGraphicFramePr>
              <p:cNvPr id="51" name="Diagram 50"/>
              <p:cNvGraphicFramePr/>
              <p:nvPr/>
            </p:nvGraphicFramePr>
            <p:xfrm>
              <a:off x="5125697" y="497074"/>
              <a:ext cx="1540343" cy="900000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22" r:lo="rId23" r:qs="rId24" r:cs="rId25"/>
              </a:graphicData>
            </a:graphic>
          </p:graphicFrame>
          <p:pic>
            <p:nvPicPr>
              <p:cNvPr id="52" name="Picture 51"/>
              <p:cNvPicPr>
                <a:picLocks noChangeAspect="1"/>
              </p:cNvPicPr>
              <p:nvPr/>
            </p:nvPicPr>
            <p:blipFill>
              <a:blip r:embed="rId21" cstate="print">
                <a:duotone>
                  <a:prstClr val="black"/>
                  <a:srgbClr val="B04C46">
                    <a:tint val="45000"/>
                    <a:satMod val="400000"/>
                  </a:srgb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85762" y="642972"/>
                <a:ext cx="420212" cy="420935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</p:grpSp>
        <p:grpSp>
          <p:nvGrpSpPr>
            <p:cNvPr id="48" name="Group 47"/>
            <p:cNvGrpSpPr/>
            <p:nvPr/>
          </p:nvGrpSpPr>
          <p:grpSpPr>
            <a:xfrm>
              <a:off x="5887647" y="728013"/>
              <a:ext cx="1208437" cy="606943"/>
              <a:chOff x="5125697" y="497074"/>
              <a:chExt cx="1540343" cy="900000"/>
            </a:xfrm>
          </p:grpSpPr>
          <p:graphicFrame>
            <p:nvGraphicFramePr>
              <p:cNvPr id="49" name="Diagram 48"/>
              <p:cNvGraphicFramePr/>
              <p:nvPr/>
            </p:nvGraphicFramePr>
            <p:xfrm>
              <a:off x="5125697" y="497074"/>
              <a:ext cx="1540343" cy="900000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27" r:lo="rId28" r:qs="rId29" r:cs="rId30"/>
              </a:graphicData>
            </a:graphic>
          </p:graphicFrame>
          <p:pic>
            <p:nvPicPr>
              <p:cNvPr id="50" name="Picture 49"/>
              <p:cNvPicPr>
                <a:picLocks noChangeAspect="1"/>
              </p:cNvPicPr>
              <p:nvPr/>
            </p:nvPicPr>
            <p:blipFill>
              <a:blip r:embed="rId21" cstate="print">
                <a:duotone>
                  <a:prstClr val="black"/>
                  <a:srgbClr val="B04C46">
                    <a:tint val="45000"/>
                    <a:satMod val="400000"/>
                  </a:srgb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85762" y="642972"/>
                <a:ext cx="420212" cy="420935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</p:grpSp>
      </p:grpSp>
      <p:pic>
        <p:nvPicPr>
          <p:cNvPr id="54" name="Picture 53"/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8967" y="1241899"/>
            <a:ext cx="2896844" cy="1525824"/>
          </a:xfrm>
          <a:prstGeom prst="rect">
            <a:avLst/>
          </a:prstGeom>
        </p:spPr>
      </p:pic>
      <p:sp>
        <p:nvSpPr>
          <p:cNvPr id="55" name="Rectangle 54"/>
          <p:cNvSpPr/>
          <p:nvPr/>
        </p:nvSpPr>
        <p:spPr>
          <a:xfrm>
            <a:off x="9624189" y="1310640"/>
            <a:ext cx="1765536" cy="164152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5998" algn="ctr" defTabSz="914377">
              <a:defRPr/>
            </a:pPr>
            <a:endParaRPr lang="hr-HR" sz="1467" b="1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3" name="Picture 62"/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2807" y="2955727"/>
            <a:ext cx="3556919" cy="16509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Rectangle 7"/>
          <p:cNvSpPr/>
          <p:nvPr/>
        </p:nvSpPr>
        <p:spPr>
          <a:xfrm>
            <a:off x="7858653" y="1310640"/>
            <a:ext cx="1765536" cy="1657219"/>
          </a:xfrm>
          <a:prstGeom prst="rect">
            <a:avLst/>
          </a:prstGeom>
          <a:solidFill>
            <a:srgbClr val="F99D1C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5998" algn="ctr" defTabSz="914377">
              <a:defRPr/>
            </a:pPr>
            <a:r>
              <a:rPr lang="hr-HR" sz="1867" b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EOSC</a:t>
            </a:r>
          </a:p>
          <a:p>
            <a:pPr marL="95998" algn="ctr">
              <a:defRPr/>
            </a:pPr>
            <a:r>
              <a:rPr lang="hr-HR" sz="1467" b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Europski oblak za otvorenu znanost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713187" y="2966991"/>
            <a:ext cx="3145467" cy="1639636"/>
          </a:xfrm>
          <a:prstGeom prst="rect">
            <a:avLst/>
          </a:prstGeom>
          <a:solidFill>
            <a:srgbClr val="DD58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5998">
              <a:defRPr/>
            </a:pPr>
            <a:r>
              <a:rPr lang="hr-HR" sz="1333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Ključni aspekti</a:t>
            </a:r>
            <a:r>
              <a:rPr lang="en-GB" sz="1333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324592" indent="-228594">
              <a:buFont typeface="Wingdings" panose="05000000000000000000" pitchFamily="2" charset="2"/>
              <a:buChar char="§"/>
              <a:defRPr/>
            </a:pPr>
            <a:r>
              <a:rPr lang="hr-HR" sz="1333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Otvorena znanost i </a:t>
            </a:r>
            <a:r>
              <a:rPr lang="en-GB" sz="1333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FAIR </a:t>
            </a:r>
            <a:r>
              <a:rPr lang="hr-HR" sz="1333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podaci</a:t>
            </a:r>
          </a:p>
          <a:p>
            <a:pPr marL="324592" indent="-228594">
              <a:buFont typeface="Wingdings" panose="05000000000000000000" pitchFamily="2" charset="2"/>
              <a:buChar char="§"/>
              <a:defRPr/>
            </a:pPr>
            <a:r>
              <a:rPr lang="hr-HR" sz="1333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Spoj postojeće i planirane infrastrukture</a:t>
            </a:r>
          </a:p>
          <a:p>
            <a:pPr marL="324592" indent="-228594">
              <a:buFont typeface="Wingdings" panose="05000000000000000000" pitchFamily="2" charset="2"/>
              <a:buChar char="§"/>
              <a:defRPr/>
            </a:pPr>
            <a:r>
              <a:rPr lang="hr-HR" sz="1333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Suradnja između različitih disciplina i zemalja</a:t>
            </a:r>
            <a:endParaRPr lang="en-GB" sz="1333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6" name="Picture 55">
            <a:extLst>
              <a:ext uri="{FF2B5EF4-FFF2-40B4-BE49-F238E27FC236}">
                <a16:creationId xmlns:a16="http://schemas.microsoft.com/office/drawing/2014/main" id="{3140A3A7-F92B-4F5A-AEB3-20AB2D1E8BC0}"/>
              </a:ext>
            </a:extLst>
          </p:cNvPr>
          <p:cNvPicPr>
            <a:picLocks noChangeAspect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6833" y="1935094"/>
            <a:ext cx="802012" cy="89162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C601F3D-DB1C-4590-959E-A7281DA9BC83}"/>
              </a:ext>
            </a:extLst>
          </p:cNvPr>
          <p:cNvPicPr>
            <a:picLocks noChangeAspect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7033" y="1579739"/>
            <a:ext cx="1599848" cy="10670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6CC9D1E-1C22-0D4F-4772-6BBBDCE9A80E}"/>
              </a:ext>
            </a:extLst>
          </p:cNvPr>
          <p:cNvSpPr txBox="1">
            <a:spLocks/>
          </p:cNvSpPr>
          <p:nvPr/>
        </p:nvSpPr>
        <p:spPr>
          <a:xfrm>
            <a:off x="253305" y="282358"/>
            <a:ext cx="11697156" cy="585951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25" b="1" kern="1200">
                <a:solidFill>
                  <a:srgbClr val="C0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defTabSz="685766">
              <a:defRPr/>
            </a:pPr>
            <a:r>
              <a:rPr lang="hr-HR" sz="2667" dirty="0">
                <a:solidFill>
                  <a:schemeClr val="bg1"/>
                </a:solidFill>
              </a:rPr>
              <a:t>Srce |HR-OOZ KAO DIO EOSC-A</a:t>
            </a:r>
          </a:p>
        </p:txBody>
      </p:sp>
    </p:spTree>
    <p:extLst>
      <p:ext uri="{BB962C8B-B14F-4D97-AF65-F5344CB8AC3E}">
        <p14:creationId xmlns:p14="http://schemas.microsoft.com/office/powerpoint/2010/main" val="25964214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>
            <a:extLst>
              <a:ext uri="{FF2B5EF4-FFF2-40B4-BE49-F238E27FC236}">
                <a16:creationId xmlns:a16="http://schemas.microsoft.com/office/drawing/2014/main" id="{5B3056E2-3233-473E-AB13-F2C37DC2FCBC}"/>
              </a:ext>
            </a:extLst>
          </p:cNvPr>
          <p:cNvSpPr/>
          <p:nvPr/>
        </p:nvSpPr>
        <p:spPr>
          <a:xfrm>
            <a:off x="736438" y="4724780"/>
            <a:ext cx="3082363" cy="74456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48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B992F6FC-BAC5-4958-8FB2-13DA6E23981D}"/>
              </a:ext>
            </a:extLst>
          </p:cNvPr>
          <p:cNvSpPr/>
          <p:nvPr/>
        </p:nvSpPr>
        <p:spPr>
          <a:xfrm>
            <a:off x="4246916" y="4724974"/>
            <a:ext cx="6592458" cy="74456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48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D6EA490-4D09-443B-B641-5B13939F6FC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8515" y="4807877"/>
            <a:ext cx="2510727" cy="60322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36438" y="2341977"/>
            <a:ext cx="3082363" cy="2379176"/>
          </a:xfrm>
          <a:prstGeom prst="rect">
            <a:avLst/>
          </a:prstGeom>
          <a:solidFill>
            <a:srgbClr val="F99D1C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hr-HR" altLang="en-US" sz="1733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594" indent="-228594">
              <a:buFont typeface="Arial" panose="020B0604020202020204" pitchFamily="34" charset="0"/>
              <a:buChar char="•"/>
            </a:pPr>
            <a:r>
              <a:rPr lang="hr-HR" altLang="en-US" sz="1733" dirty="0">
                <a:latin typeface="Arial" panose="020B0604020202020204" pitchFamily="34" charset="0"/>
                <a:cs typeface="Arial" panose="020B0604020202020204" pitchFamily="34" charset="0"/>
              </a:rPr>
              <a:t>Promovira o</a:t>
            </a:r>
            <a:r>
              <a:rPr lang="en-GB" altLang="en-US" sz="1733" dirty="0" err="1">
                <a:latin typeface="Arial" panose="020B0604020202020204" pitchFamily="34" charset="0"/>
                <a:cs typeface="Arial" panose="020B0604020202020204" pitchFamily="34" charset="0"/>
              </a:rPr>
              <a:t>tvoren</a:t>
            </a:r>
            <a:r>
              <a:rPr lang="hr-HR" altLang="en-US" sz="1733" dirty="0"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  <a:r>
              <a:rPr lang="en-GB" altLang="en-US" sz="173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1733" dirty="0" err="1">
                <a:latin typeface="Arial" panose="020B0604020202020204" pitchFamily="34" charset="0"/>
                <a:cs typeface="Arial" panose="020B0604020202020204" pitchFamily="34" charset="0"/>
              </a:rPr>
              <a:t>znanost</a:t>
            </a:r>
            <a:endParaRPr lang="hr-HR" altLang="en-US" sz="1733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594" indent="-228594">
              <a:buFont typeface="Arial" panose="020B0604020202020204" pitchFamily="34" charset="0"/>
              <a:buChar char="•"/>
            </a:pPr>
            <a:r>
              <a:rPr lang="hr-HR" altLang="en-US" sz="1733" dirty="0">
                <a:latin typeface="Arial" panose="020B0604020202020204" pitchFamily="34" charset="0"/>
                <a:cs typeface="Arial" panose="020B0604020202020204" pitchFamily="34" charset="0"/>
              </a:rPr>
              <a:t>Osigurava pouzdane informacije</a:t>
            </a:r>
            <a:endParaRPr lang="en-GB" altLang="en-US" sz="1733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594" indent="-228594">
              <a:buFont typeface="Arial" panose="020B0604020202020204" pitchFamily="34" charset="0"/>
              <a:buChar char="•"/>
            </a:pPr>
            <a:r>
              <a:rPr lang="hr-HR" altLang="en-US" sz="1733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GB" altLang="en-US" sz="1733" dirty="0" err="1">
                <a:latin typeface="Arial" panose="020B0604020202020204" pitchFamily="34" charset="0"/>
                <a:cs typeface="Arial" panose="020B0604020202020204" pitchFamily="34" charset="0"/>
              </a:rPr>
              <a:t>sigurava</a:t>
            </a:r>
            <a:r>
              <a:rPr lang="en-GB" altLang="en-US" sz="173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1733" dirty="0" err="1">
                <a:latin typeface="Arial" panose="020B0604020202020204" pitchFamily="34" charset="0"/>
                <a:cs typeface="Arial" panose="020B0604020202020204" pitchFamily="34" charset="0"/>
              </a:rPr>
              <a:t>otvorenost</a:t>
            </a:r>
            <a:r>
              <a:rPr lang="en-GB" altLang="en-US" sz="173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1733" dirty="0" err="1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GB" altLang="en-US" sz="173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1733" dirty="0" err="1">
                <a:latin typeface="Arial" panose="020B0604020202020204" pitchFamily="34" charset="0"/>
                <a:cs typeface="Arial" panose="020B0604020202020204" pitchFamily="34" charset="0"/>
              </a:rPr>
              <a:t>interoperabilnost</a:t>
            </a:r>
            <a:endParaRPr lang="hr-HR" altLang="en-US" sz="1733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594" indent="-228594">
              <a:buFont typeface="Arial" panose="020B0604020202020204" pitchFamily="34" charset="0"/>
              <a:buChar char="•"/>
            </a:pPr>
            <a:r>
              <a:rPr lang="hr-HR" altLang="en-US" sz="1733" dirty="0">
                <a:latin typeface="Arial" panose="020B0604020202020204" pitchFamily="34" charset="0"/>
                <a:cs typeface="Arial" panose="020B0604020202020204" pitchFamily="34" charset="0"/>
              </a:rPr>
              <a:t>Podrška je u odlučivanju</a:t>
            </a:r>
            <a:endParaRPr lang="en-GB" altLang="en-US" sz="1733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43996" defTabSz="179996"/>
            <a:endParaRPr lang="hr-HR" sz="1733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18" t="16344" r="8210" b="19830"/>
          <a:stretch/>
        </p:blipFill>
        <p:spPr>
          <a:xfrm>
            <a:off x="736438" y="1302474"/>
            <a:ext cx="3082364" cy="106538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9F8602EC-5AB8-46A7-8F18-2634A6361BFE}"/>
              </a:ext>
            </a:extLst>
          </p:cNvPr>
          <p:cNvSpPr txBox="1">
            <a:spLocks/>
          </p:cNvSpPr>
          <p:nvPr/>
        </p:nvSpPr>
        <p:spPr>
          <a:xfrm>
            <a:off x="253305" y="282358"/>
            <a:ext cx="11697156" cy="585951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25" b="1" kern="1200">
                <a:solidFill>
                  <a:srgbClr val="C0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defTabSz="685766">
              <a:defRPr/>
            </a:pPr>
            <a:r>
              <a:rPr lang="hr-HR" sz="2667" dirty="0">
                <a:solidFill>
                  <a:schemeClr val="bg1"/>
                </a:solidFill>
              </a:rPr>
              <a:t>Srce | INFORMACIJSKI KRAJOBRAZ RH 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909C54E-1FCF-4FCB-8A03-A72D4274D878}"/>
              </a:ext>
            </a:extLst>
          </p:cNvPr>
          <p:cNvSpPr/>
          <p:nvPr/>
        </p:nvSpPr>
        <p:spPr>
          <a:xfrm>
            <a:off x="4247129" y="2341976"/>
            <a:ext cx="3082363" cy="1646406"/>
          </a:xfrm>
          <a:prstGeom prst="rect">
            <a:avLst/>
          </a:prstGeom>
          <a:solidFill>
            <a:srgbClr val="D2072A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57750" lvl="0" indent="-285750">
              <a:buFont typeface="Arial" panose="020B0604020202020204" pitchFamily="34" charset="0"/>
              <a:buChar char="•"/>
              <a:defRPr/>
            </a:pPr>
            <a:r>
              <a:rPr lang="hr-HR" sz="1733" dirty="0">
                <a:latin typeface="Arial" panose="020B0604020202020204" pitchFamily="34" charset="0"/>
                <a:cs typeface="Arial" panose="020B0604020202020204" pitchFamily="34" charset="0"/>
              </a:rPr>
              <a:t>Izgradnja novog Informacijskog sustava središnjih evidencija u visokom obrazovanju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ED955C3-FF54-4B53-B030-76D331841B8D}"/>
              </a:ext>
            </a:extLst>
          </p:cNvPr>
          <p:cNvSpPr/>
          <p:nvPr/>
        </p:nvSpPr>
        <p:spPr>
          <a:xfrm>
            <a:off x="7765074" y="2341976"/>
            <a:ext cx="3081766" cy="1646406"/>
          </a:xfrm>
          <a:prstGeom prst="rect">
            <a:avLst/>
          </a:prstGeom>
          <a:solidFill>
            <a:srgbClr val="DD58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57750" lvl="0" indent="-285750">
              <a:buFont typeface="Arial" panose="020B0604020202020204" pitchFamily="34" charset="0"/>
              <a:buChar char="•"/>
              <a:defRPr/>
            </a:pPr>
            <a:r>
              <a:rPr lang="hr-HR" sz="1733" dirty="0">
                <a:latin typeface="Arial" panose="020B0604020202020204" pitchFamily="34" charset="0"/>
                <a:cs typeface="Arial" panose="020B0604020202020204" pitchFamily="34" charset="0"/>
              </a:rPr>
              <a:t>Izgradnja sustava za praćenje programskih ugovora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D6F4121-8EC8-4F56-9D6D-89F5C34A1347}"/>
              </a:ext>
            </a:extLst>
          </p:cNvPr>
          <p:cNvSpPr/>
          <p:nvPr/>
        </p:nvSpPr>
        <p:spPr>
          <a:xfrm>
            <a:off x="4247129" y="1315901"/>
            <a:ext cx="3064964" cy="105195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4800" dirty="0" err="1">
                <a:ln w="0"/>
                <a:solidFill>
                  <a:schemeClr val="tx1">
                    <a:lumMod val="85000"/>
                    <a:lumOff val="15000"/>
                  </a:schemeClr>
                </a:solidFill>
              </a:rPr>
              <a:t>ISeVO</a:t>
            </a:r>
            <a:endParaRPr lang="en-GB" sz="48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5D2886F-3AF2-4DF6-A79C-4DDDE696409C}"/>
              </a:ext>
            </a:extLst>
          </p:cNvPr>
          <p:cNvSpPr/>
          <p:nvPr/>
        </p:nvSpPr>
        <p:spPr>
          <a:xfrm>
            <a:off x="7765074" y="1322597"/>
            <a:ext cx="3064964" cy="105195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4800" dirty="0" err="1">
                <a:ln w="0"/>
                <a:solidFill>
                  <a:schemeClr val="tx1">
                    <a:lumMod val="85000"/>
                    <a:lumOff val="15000"/>
                  </a:schemeClr>
                </a:solidFill>
              </a:rPr>
              <a:t>ISpPU</a:t>
            </a:r>
            <a:endParaRPr lang="en-GB" sz="48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9065687-23C2-4FC5-A177-C18C57E7C33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2301" y="4962584"/>
            <a:ext cx="1702840" cy="29381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43DA835-B292-4153-A88F-5F98304A6A7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54383" y="3979144"/>
            <a:ext cx="6592458" cy="74200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1010F19C-A67B-4B81-999D-21A72831A46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8287" y="4876137"/>
            <a:ext cx="1274940" cy="429125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A60D0905-1D8A-4F66-87AB-68A7E95DF56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4479" y="4896966"/>
            <a:ext cx="1213056" cy="40829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C2A6275B-BB04-4018-BDAE-07222C0A2D4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350" y="4782499"/>
            <a:ext cx="1313822" cy="637231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F27C4104-6491-4E90-B14B-8C7AF10706E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10230" y="5411104"/>
            <a:ext cx="3305700" cy="913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87340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5268</TotalTime>
  <Words>528</Words>
  <Application>Microsoft Office PowerPoint</Application>
  <PresentationFormat>Widescreen</PresentationFormat>
  <Paragraphs>152</Paragraphs>
  <Slides>14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Arial</vt:lpstr>
      <vt:lpstr>Arial Narrow</vt:lpstr>
      <vt:lpstr>Calibri</vt:lpstr>
      <vt:lpstr>Wingdings</vt:lpstr>
      <vt:lpstr>Office Theme</vt:lpstr>
      <vt:lpstr>NOVO DOBA UZ NAPREDNU NACIONALNU  E-INFRASTRUKTURU HR-ZOO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DOBRODOŠLI NA DEI 2023 KONFERENCIJU</vt:lpstr>
    </vt:vector>
  </TitlesOfParts>
  <Manager/>
  <Company>Srce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DEI2023_IM_OTVARANJE</dc:title>
  <dc:subject/>
  <dc:creator>Ivan Marić, Slaven Mihaljević</dc:creator>
  <cp:keywords/>
  <dc:description/>
  <cp:lastModifiedBy>Srce</cp:lastModifiedBy>
  <cp:revision>142</cp:revision>
  <cp:lastPrinted>2014-06-24T07:01:20Z</cp:lastPrinted>
  <dcterms:created xsi:type="dcterms:W3CDTF">2014-09-19T07:16:42Z</dcterms:created>
  <dcterms:modified xsi:type="dcterms:W3CDTF">2023-03-27T10:51:33Z</dcterms:modified>
  <cp:category/>
</cp:coreProperties>
</file>