
<file path=[Content_Types].xml><?xml version="1.0" encoding="utf-8"?>
<Types xmlns="http://schemas.openxmlformats.org/package/2006/content-types">
  <Default Extension="xml" ContentType="application/xml"/>
  <Default Extension="wdp" ContentType="image/vnd.ms-photo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21"/>
  </p:notesMasterIdLst>
  <p:handoutMasterIdLst>
    <p:handoutMasterId r:id="rId22"/>
  </p:handoutMasterIdLst>
  <p:sldIdLst>
    <p:sldId id="256" r:id="rId3"/>
    <p:sldId id="313" r:id="rId4"/>
    <p:sldId id="307" r:id="rId5"/>
    <p:sldId id="310" r:id="rId6"/>
    <p:sldId id="312" r:id="rId7"/>
    <p:sldId id="272" r:id="rId8"/>
    <p:sldId id="299" r:id="rId9"/>
    <p:sldId id="298" r:id="rId10"/>
    <p:sldId id="278" r:id="rId11"/>
    <p:sldId id="279" r:id="rId12"/>
    <p:sldId id="291" r:id="rId13"/>
    <p:sldId id="281" r:id="rId14"/>
    <p:sldId id="304" r:id="rId15"/>
    <p:sldId id="283" r:id="rId16"/>
    <p:sldId id="302" r:id="rId17"/>
    <p:sldId id="284" r:id="rId18"/>
    <p:sldId id="286" r:id="rId19"/>
    <p:sldId id="257" r:id="rId20"/>
  </p:sldIdLst>
  <p:sldSz cx="9144000" cy="5143500" type="screen16x9"/>
  <p:notesSz cx="6797675" cy="9926638"/>
  <p:defaultTextStyle>
    <a:defPPr>
      <a:defRPr lang="x-none"/>
    </a:defPPr>
    <a:lvl1pPr marL="0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072A"/>
    <a:srgbClr val="E8827A"/>
    <a:srgbClr val="F59C00"/>
    <a:srgbClr val="9F3836"/>
    <a:srgbClr val="F99D1C"/>
    <a:srgbClr val="9A3229"/>
    <a:srgbClr val="EB847C"/>
    <a:srgbClr val="F8CBAD"/>
    <a:srgbClr val="E9827A"/>
    <a:srgbClr val="DD58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34" autoAdjust="0"/>
    <p:restoredTop sz="86341" autoAdjust="0"/>
  </p:normalViewPr>
  <p:slideViewPr>
    <p:cSldViewPr snapToGrid="0">
      <p:cViewPr>
        <p:scale>
          <a:sx n="121" d="100"/>
          <a:sy n="121" d="100"/>
        </p:scale>
        <p:origin x="-168" y="-10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835"/>
    </p:cViewPr>
  </p:sorterViewPr>
  <p:notesViewPr>
    <p:cSldViewPr snapToGrid="0">
      <p:cViewPr>
        <p:scale>
          <a:sx n="102" d="100"/>
          <a:sy n="102" d="100"/>
        </p:scale>
        <p:origin x="2309" y="32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SD:Users:apple:Desktop:HR-ZOO:HR-ZOO-OPEX_Procjena_20170116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>
              <a:latin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0F1-4430-A2AB-04D403062E61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0F1-4430-A2AB-04D403062E61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0F1-4430-A2AB-04D403062E6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Sheet1!$C$26:$C$28</c:f>
              <c:strCache>
                <c:ptCount val="3"/>
                <c:pt idx="0">
                  <c:v>Ljudi (15 FTE)</c:v>
                </c:pt>
                <c:pt idx="1">
                  <c:v>El. energija</c:v>
                </c:pt>
                <c:pt idx="2">
                  <c:v>Održavanje</c:v>
                </c:pt>
              </c:strCache>
            </c:strRef>
          </c:cat>
          <c:val>
            <c:numRef>
              <c:f>Sheet1!$C$22:$C$24</c:f>
              <c:numCache>
                <c:formatCode>#,##0\ "kn"</c:formatCode>
                <c:ptCount val="3"/>
                <c:pt idx="0">
                  <c:v>2.665E6</c:v>
                </c:pt>
                <c:pt idx="1">
                  <c:v>2.785029E6</c:v>
                </c:pt>
                <c:pt idx="2">
                  <c:v>2.12355E6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0F1-4430-A2AB-04D403062E6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105555555555556"/>
          <c:y val="0.386134806065908"/>
          <c:w val="0.228270778652668"/>
          <c:h val="0.2369892825896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0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3024278215223"/>
          <c:y val="0.118055555555556"/>
          <c:w val="0.463888888888889"/>
          <c:h val="0.773148148148148"/>
        </c:manualLayout>
      </c:layout>
      <c:pie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rgbClr val="E9827A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A11-469F-8E65-F1CF4E792C22}"/>
              </c:ext>
            </c:extLst>
          </c:dPt>
          <c:dPt>
            <c:idx val="1"/>
            <c:bubble3D val="0"/>
            <c:spPr>
              <a:solidFill>
                <a:srgbClr val="F99D1C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A11-469F-8E65-F1CF4E792C22}"/>
              </c:ext>
            </c:extLst>
          </c:dPt>
          <c:dPt>
            <c:idx val="2"/>
            <c:bubble3D val="0"/>
            <c:spPr>
              <a:solidFill>
                <a:srgbClr val="DD58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A11-469F-8E65-F1CF4E792C22}"/>
              </c:ext>
            </c:extLst>
          </c:dPt>
          <c:dLbls>
            <c:dLbl>
              <c:idx val="0"/>
              <c:layout>
                <c:manualLayout>
                  <c:x val="-0.103486001749781"/>
                  <c:y val="0.17896835812190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A11-469F-8E65-F1CF4E792C22}"/>
                </c:ext>
              </c:extLst>
            </c:dLbl>
            <c:dLbl>
              <c:idx val="1"/>
              <c:layout>
                <c:manualLayout>
                  <c:x val="0.234195319335083"/>
                  <c:y val="-0.24284594634004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166666666666665"/>
                      <c:h val="0.11111111111111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A11-469F-8E65-F1CF4E792C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Sheet1!$C$11:$C$13</c:f>
              <c:strCache>
                <c:ptCount val="3"/>
                <c:pt idx="0">
                  <c:v>Uređenja sjedišta</c:v>
                </c:pt>
                <c:pt idx="1">
                  <c:v>Napredni IKT resursi i
širokopojasne
međugradske veze</c:v>
                </c:pt>
                <c:pt idx="2">
                  <c:v>Ostalo</c:v>
                </c:pt>
              </c:strCache>
            </c:strRef>
          </c:cat>
          <c:val>
            <c:numRef>
              <c:f>Sheet1!$C$4:$C$7</c:f>
              <c:numCache>
                <c:formatCode>#,##0\ "kn"</c:formatCode>
                <c:ptCount val="3"/>
                <c:pt idx="0">
                  <c:v>5.8966387E7</c:v>
                </c:pt>
                <c:pt idx="1">
                  <c:v>1.2154756E8</c:v>
                </c:pt>
                <c:pt idx="2">
                  <c:v>1.628849111E7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A11-469F-8E65-F1CF4E792C2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0305555555555556"/>
          <c:y val="0.105896033829105"/>
          <c:w val="0.390048556430446"/>
          <c:h val="0.8015113735783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0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D40E10-A3A6-4A16-94BA-8C44F1F0B32B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hr-HR"/>
        </a:p>
      </dgm:t>
    </dgm:pt>
    <dgm:pt modelId="{D3C4BD37-8A49-4B38-B440-431D77B3A71D}">
      <dgm:prSet phldrT="[Text]" custT="1"/>
      <dgm:spPr/>
      <dgm:t>
        <a:bodyPr/>
        <a:lstStyle/>
        <a:p>
          <a:r>
            <a:rPr lang="hr-HR" sz="800" dirty="0" smtClean="0">
              <a:latin typeface="Arial Narrow" panose="020B0606020202030204" pitchFamily="34" charset="0"/>
            </a:rPr>
            <a:t>Projektno vijeće</a:t>
          </a:r>
          <a:endParaRPr lang="hr-HR" sz="800" dirty="0">
            <a:latin typeface="Arial Narrow" panose="020B0606020202030204" pitchFamily="34" charset="0"/>
          </a:endParaRPr>
        </a:p>
      </dgm:t>
    </dgm:pt>
    <dgm:pt modelId="{B5106E2C-50B2-4273-BC02-7BE399B3FCE0}" type="parTrans" cxnId="{D9B63D7B-C039-452A-95B3-C5D58E79A047}">
      <dgm:prSet/>
      <dgm:spPr/>
      <dgm:t>
        <a:bodyPr/>
        <a:lstStyle/>
        <a:p>
          <a:endParaRPr lang="hr-HR">
            <a:latin typeface="Arial Narrow" panose="020B0606020202030204" pitchFamily="34" charset="0"/>
          </a:endParaRPr>
        </a:p>
      </dgm:t>
    </dgm:pt>
    <dgm:pt modelId="{A9EDB186-A2F4-4763-A5C6-06D33779CDAF}" type="sibTrans" cxnId="{D9B63D7B-C039-452A-95B3-C5D58E79A047}">
      <dgm:prSet/>
      <dgm:spPr/>
      <dgm:t>
        <a:bodyPr/>
        <a:lstStyle/>
        <a:p>
          <a:r>
            <a:rPr lang="hr-HR" dirty="0" smtClean="0">
              <a:latin typeface="Arial Narrow" panose="020B0606020202030204" pitchFamily="34" charset="0"/>
            </a:rPr>
            <a:t>Upravljanje</a:t>
          </a:r>
          <a:endParaRPr lang="hr-HR" dirty="0">
            <a:latin typeface="Arial Narrow" panose="020B0606020202030204" pitchFamily="34" charset="0"/>
          </a:endParaRPr>
        </a:p>
      </dgm:t>
    </dgm:pt>
    <dgm:pt modelId="{BE5014C9-2B8F-43CD-82AB-6FA7A2E6E72E}">
      <dgm:prSet phldrT="[Text]"/>
      <dgm:spPr/>
      <dgm:t>
        <a:bodyPr/>
        <a:lstStyle/>
        <a:p>
          <a:r>
            <a:rPr lang="hr-HR" dirty="0" smtClean="0">
              <a:latin typeface="Arial Narrow" panose="020B0606020202030204" pitchFamily="34" charset="0"/>
            </a:rPr>
            <a:t>Upravljanje projektom</a:t>
          </a:r>
          <a:endParaRPr lang="hr-HR" dirty="0">
            <a:latin typeface="Arial Narrow" panose="020B0606020202030204" pitchFamily="34" charset="0"/>
          </a:endParaRPr>
        </a:p>
      </dgm:t>
    </dgm:pt>
    <dgm:pt modelId="{3C97A4A4-1F8B-4893-9E3F-5BEDC6BDF4AF}" type="parTrans" cxnId="{B7BD526A-54E5-45E9-B45F-F637F8060329}">
      <dgm:prSet/>
      <dgm:spPr/>
      <dgm:t>
        <a:bodyPr/>
        <a:lstStyle/>
        <a:p>
          <a:endParaRPr lang="hr-HR">
            <a:latin typeface="Arial Narrow" panose="020B0606020202030204" pitchFamily="34" charset="0"/>
          </a:endParaRPr>
        </a:p>
      </dgm:t>
    </dgm:pt>
    <dgm:pt modelId="{D6CCAB9B-A830-4E54-B1A3-735446A55335}" type="sibTrans" cxnId="{B7BD526A-54E5-45E9-B45F-F637F8060329}">
      <dgm:prSet/>
      <dgm:spPr/>
      <dgm:t>
        <a:bodyPr/>
        <a:lstStyle/>
        <a:p>
          <a:r>
            <a:rPr lang="hr-HR" dirty="0" smtClean="0">
              <a:latin typeface="Arial Narrow" panose="020B0606020202030204" pitchFamily="34" charset="0"/>
            </a:rPr>
            <a:t>PA1</a:t>
          </a:r>
          <a:endParaRPr lang="hr-HR" dirty="0">
            <a:latin typeface="Arial Narrow" panose="020B0606020202030204" pitchFamily="34" charset="0"/>
          </a:endParaRPr>
        </a:p>
      </dgm:t>
    </dgm:pt>
    <dgm:pt modelId="{C7EE9EAB-0771-4037-A410-05E2BCCD051A}">
      <dgm:prSet phldrT="[Text]"/>
      <dgm:spPr/>
      <dgm:t>
        <a:bodyPr/>
        <a:lstStyle/>
        <a:p>
          <a:r>
            <a:rPr lang="hr-HR" dirty="0" smtClean="0">
              <a:latin typeface="Arial Narrow" panose="020B0606020202030204" pitchFamily="34" charset="0"/>
            </a:rPr>
            <a:t>Promocija i vidljivost</a:t>
          </a:r>
          <a:endParaRPr lang="hr-HR" dirty="0">
            <a:latin typeface="Arial Narrow" panose="020B0606020202030204" pitchFamily="34" charset="0"/>
          </a:endParaRPr>
        </a:p>
      </dgm:t>
    </dgm:pt>
    <dgm:pt modelId="{E0CC8423-C655-4544-A6BC-F48D1589599F}" type="parTrans" cxnId="{98839F48-9394-43F2-99A1-DCF85ADC10FE}">
      <dgm:prSet/>
      <dgm:spPr/>
      <dgm:t>
        <a:bodyPr/>
        <a:lstStyle/>
        <a:p>
          <a:endParaRPr lang="hr-HR">
            <a:latin typeface="Arial Narrow" panose="020B0606020202030204" pitchFamily="34" charset="0"/>
          </a:endParaRPr>
        </a:p>
      </dgm:t>
    </dgm:pt>
    <dgm:pt modelId="{F0EC1495-C223-4F16-B225-B260846590DA}" type="sibTrans" cxnId="{98839F48-9394-43F2-99A1-DCF85ADC10FE}">
      <dgm:prSet custT="1"/>
      <dgm:spPr/>
      <dgm:t>
        <a:bodyPr/>
        <a:lstStyle/>
        <a:p>
          <a:r>
            <a:rPr lang="hr-HR" sz="700" dirty="0" smtClean="0">
              <a:latin typeface="Arial Narrow" panose="020B0606020202030204" pitchFamily="34" charset="0"/>
            </a:rPr>
            <a:t>PA2</a:t>
          </a:r>
          <a:endParaRPr lang="hr-HR" sz="700" dirty="0">
            <a:latin typeface="Arial Narrow" panose="020B0606020202030204" pitchFamily="34" charset="0"/>
          </a:endParaRPr>
        </a:p>
      </dgm:t>
    </dgm:pt>
    <dgm:pt modelId="{0F18C8C3-C4F5-4D73-9A90-8434C702893B}">
      <dgm:prSet phldrT="[Text]"/>
      <dgm:spPr/>
      <dgm:t>
        <a:bodyPr/>
        <a:lstStyle/>
        <a:p>
          <a:r>
            <a:rPr lang="hr-HR" dirty="0" smtClean="0">
              <a:latin typeface="Arial Narrow" panose="020B0606020202030204" pitchFamily="34" charset="0"/>
            </a:rPr>
            <a:t>Uređenje i opremanje sjedišta</a:t>
          </a:r>
          <a:endParaRPr lang="hr-HR" dirty="0">
            <a:latin typeface="Arial Narrow" panose="020B0606020202030204" pitchFamily="34" charset="0"/>
          </a:endParaRPr>
        </a:p>
      </dgm:t>
    </dgm:pt>
    <dgm:pt modelId="{03D5A258-8C18-43EF-8E42-747CE70ACAA3}" type="parTrans" cxnId="{B7329BE9-2874-4B7A-9EDA-FD6DA75D75E6}">
      <dgm:prSet/>
      <dgm:spPr/>
      <dgm:t>
        <a:bodyPr/>
        <a:lstStyle/>
        <a:p>
          <a:endParaRPr lang="hr-HR">
            <a:latin typeface="Arial Narrow" panose="020B0606020202030204" pitchFamily="34" charset="0"/>
          </a:endParaRPr>
        </a:p>
      </dgm:t>
    </dgm:pt>
    <dgm:pt modelId="{C5FB02D5-28B3-41DE-8CA5-E5664AB9FD44}" type="sibTrans" cxnId="{B7329BE9-2874-4B7A-9EDA-FD6DA75D75E6}">
      <dgm:prSet/>
      <dgm:spPr/>
      <dgm:t>
        <a:bodyPr/>
        <a:lstStyle/>
        <a:p>
          <a:r>
            <a:rPr lang="hr-HR" dirty="0" smtClean="0">
              <a:latin typeface="Arial Narrow" panose="020B0606020202030204" pitchFamily="34" charset="0"/>
            </a:rPr>
            <a:t>PA3</a:t>
          </a:r>
          <a:endParaRPr lang="hr-HR" dirty="0">
            <a:latin typeface="Arial Narrow" panose="020B0606020202030204" pitchFamily="34" charset="0"/>
          </a:endParaRPr>
        </a:p>
      </dgm:t>
    </dgm:pt>
    <dgm:pt modelId="{E9212A2F-38A7-4A87-AD5F-7001B9B4366C}" type="asst">
      <dgm:prSet phldrT="[Text]" custT="1"/>
      <dgm:spPr/>
      <dgm:t>
        <a:bodyPr/>
        <a:lstStyle/>
        <a:p>
          <a:r>
            <a:rPr lang="hr-HR" sz="800" dirty="0" smtClean="0">
              <a:latin typeface="Arial Narrow" panose="020B0606020202030204" pitchFamily="34" charset="0"/>
            </a:rPr>
            <a:t>Projektni ured</a:t>
          </a:r>
          <a:endParaRPr lang="hr-HR" sz="800" dirty="0">
            <a:latin typeface="Arial Narrow" panose="020B0606020202030204" pitchFamily="34" charset="0"/>
          </a:endParaRPr>
        </a:p>
      </dgm:t>
    </dgm:pt>
    <dgm:pt modelId="{A3434508-F0CA-41B6-9788-7C2B0BB5D817}" type="parTrans" cxnId="{1DB72061-6955-4660-8630-6844D24C5CB6}">
      <dgm:prSet/>
      <dgm:spPr/>
      <dgm:t>
        <a:bodyPr/>
        <a:lstStyle/>
        <a:p>
          <a:endParaRPr lang="hr-HR">
            <a:latin typeface="Arial Narrow" panose="020B0606020202030204" pitchFamily="34" charset="0"/>
          </a:endParaRPr>
        </a:p>
      </dgm:t>
    </dgm:pt>
    <dgm:pt modelId="{DCB35A49-E130-42EE-9DC8-3689C2F02CFB}" type="sibTrans" cxnId="{1DB72061-6955-4660-8630-6844D24C5CB6}">
      <dgm:prSet/>
      <dgm:spPr/>
      <dgm:t>
        <a:bodyPr/>
        <a:lstStyle/>
        <a:p>
          <a:r>
            <a:rPr lang="hr-HR" dirty="0" smtClean="0">
              <a:latin typeface="Arial Narrow" panose="020B0606020202030204" pitchFamily="34" charset="0"/>
            </a:rPr>
            <a:t>Administracija</a:t>
          </a:r>
          <a:endParaRPr lang="hr-HR" dirty="0">
            <a:latin typeface="Arial Narrow" panose="020B0606020202030204" pitchFamily="34" charset="0"/>
          </a:endParaRPr>
        </a:p>
      </dgm:t>
    </dgm:pt>
    <dgm:pt modelId="{A1C74A80-04B0-43A1-9AAA-C5ED153011BF}">
      <dgm:prSet phldrT="[Text]"/>
      <dgm:spPr/>
      <dgm:t>
        <a:bodyPr/>
        <a:lstStyle/>
        <a:p>
          <a:r>
            <a:rPr lang="hr-HR" dirty="0" smtClean="0">
              <a:latin typeface="Arial Narrow" panose="020B0606020202030204" pitchFamily="34" charset="0"/>
            </a:rPr>
            <a:t>Mrežna povezanost – WAN</a:t>
          </a:r>
          <a:endParaRPr lang="hr-HR" dirty="0">
            <a:latin typeface="Arial Narrow" panose="020B0606020202030204" pitchFamily="34" charset="0"/>
          </a:endParaRPr>
        </a:p>
      </dgm:t>
    </dgm:pt>
    <dgm:pt modelId="{DA92D329-2286-4819-A484-ABF08888386A}" type="parTrans" cxnId="{BEDDE0CD-35F0-4E82-ACA6-6B9DF6A9B9D6}">
      <dgm:prSet/>
      <dgm:spPr/>
      <dgm:t>
        <a:bodyPr/>
        <a:lstStyle/>
        <a:p>
          <a:endParaRPr lang="hr-HR">
            <a:latin typeface="Arial Narrow" panose="020B0606020202030204" pitchFamily="34" charset="0"/>
          </a:endParaRPr>
        </a:p>
      </dgm:t>
    </dgm:pt>
    <dgm:pt modelId="{4451B27D-8315-451E-BC3C-52D643413C7C}" type="sibTrans" cxnId="{BEDDE0CD-35F0-4E82-ACA6-6B9DF6A9B9D6}">
      <dgm:prSet custT="1"/>
      <dgm:spPr/>
      <dgm:t>
        <a:bodyPr/>
        <a:lstStyle/>
        <a:p>
          <a:r>
            <a:rPr lang="hr-HR" sz="700" dirty="0" smtClean="0">
              <a:latin typeface="Arial Narrow" panose="020B0606020202030204" pitchFamily="34" charset="0"/>
            </a:rPr>
            <a:t>PA4</a:t>
          </a:r>
          <a:endParaRPr lang="hr-HR" sz="700" dirty="0">
            <a:latin typeface="Arial Narrow" panose="020B0606020202030204" pitchFamily="34" charset="0"/>
          </a:endParaRPr>
        </a:p>
      </dgm:t>
    </dgm:pt>
    <dgm:pt modelId="{11E3E739-53F9-4C00-BA46-255E5ED07AB2}">
      <dgm:prSet phldrT="[Text]"/>
      <dgm:spPr/>
      <dgm:t>
        <a:bodyPr/>
        <a:lstStyle/>
        <a:p>
          <a:r>
            <a:rPr lang="hr-HR" dirty="0" smtClean="0">
              <a:latin typeface="Arial Narrow" panose="020B0606020202030204" pitchFamily="34" charset="0"/>
            </a:rPr>
            <a:t>Napredni IKT resursi</a:t>
          </a:r>
          <a:endParaRPr lang="hr-HR" dirty="0">
            <a:latin typeface="Arial Narrow" panose="020B0606020202030204" pitchFamily="34" charset="0"/>
          </a:endParaRPr>
        </a:p>
      </dgm:t>
    </dgm:pt>
    <dgm:pt modelId="{FD4CADF7-CCD6-4D60-9E97-3C993F0027F2}" type="parTrans" cxnId="{41766872-E8EC-49FE-BFE3-37F58E736C88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2B59BC1E-3DE8-4E89-9286-72F47DE29018}" type="sibTrans" cxnId="{41766872-E8EC-49FE-BFE3-37F58E736C88}">
      <dgm:prSet/>
      <dgm:spPr/>
      <dgm:t>
        <a:bodyPr/>
        <a:lstStyle/>
        <a:p>
          <a:r>
            <a:rPr lang="hr-HR" dirty="0" smtClean="0">
              <a:latin typeface="Arial Narrow" panose="020B0606020202030204" pitchFamily="34" charset="0"/>
            </a:rPr>
            <a:t>PA5</a:t>
          </a:r>
          <a:endParaRPr lang="en-US" dirty="0">
            <a:latin typeface="Arial Narrow" panose="020B0606020202030204" pitchFamily="34" charset="0"/>
          </a:endParaRPr>
        </a:p>
      </dgm:t>
    </dgm:pt>
    <dgm:pt modelId="{DCFA7CCD-E2CD-4A4A-9426-9EF7D1086147}">
      <dgm:prSet phldrT="[Text]"/>
      <dgm:spPr/>
      <dgm:t>
        <a:bodyPr/>
        <a:lstStyle/>
        <a:p>
          <a:r>
            <a:rPr lang="hr-HR" dirty="0" smtClean="0">
              <a:latin typeface="Arial Narrow" panose="020B0606020202030204" pitchFamily="34" charset="0"/>
            </a:rPr>
            <a:t>HR-ZOO usluge</a:t>
          </a:r>
          <a:endParaRPr lang="hr-HR" dirty="0">
            <a:latin typeface="Arial Narrow" panose="020B0606020202030204" pitchFamily="34" charset="0"/>
          </a:endParaRPr>
        </a:p>
      </dgm:t>
    </dgm:pt>
    <dgm:pt modelId="{4CDCE4C6-D4B3-4C58-A419-EB28E8F1CFCF}" type="parTrans" cxnId="{EC2B7F49-1B02-45FC-9E54-31D5CEFCE47C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DF813146-9071-4596-A6D9-73AD3A07D5DF}" type="sibTrans" cxnId="{EC2B7F49-1B02-45FC-9E54-31D5CEFCE47C}">
      <dgm:prSet/>
      <dgm:spPr/>
      <dgm:t>
        <a:bodyPr/>
        <a:lstStyle/>
        <a:p>
          <a:r>
            <a:rPr lang="hr-HR" dirty="0" smtClean="0">
              <a:latin typeface="Arial Narrow" panose="020B0606020202030204" pitchFamily="34" charset="0"/>
            </a:rPr>
            <a:t>PA6</a:t>
          </a:r>
          <a:endParaRPr lang="en-US" dirty="0">
            <a:latin typeface="Arial Narrow" panose="020B0606020202030204" pitchFamily="34" charset="0"/>
          </a:endParaRPr>
        </a:p>
      </dgm:t>
    </dgm:pt>
    <dgm:pt modelId="{A2267DE9-8A89-43CE-8D3F-5D019F56B6A6}" type="pres">
      <dgm:prSet presAssocID="{1ED40E10-A3A6-4A16-94BA-8C44F1F0B32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E02E51F-7F2C-44BA-B59E-8719F475D604}" type="pres">
      <dgm:prSet presAssocID="{D3C4BD37-8A49-4B38-B440-431D77B3A71D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5AC3824-2DFE-4095-8C1C-615E322C6036}" type="pres">
      <dgm:prSet presAssocID="{D3C4BD37-8A49-4B38-B440-431D77B3A71D}" presName="rootComposite1" presStyleCnt="0"/>
      <dgm:spPr/>
      <dgm:t>
        <a:bodyPr/>
        <a:lstStyle/>
        <a:p>
          <a:endParaRPr lang="en-US"/>
        </a:p>
      </dgm:t>
    </dgm:pt>
    <dgm:pt modelId="{5C106E35-7511-4EF2-ABC6-F045A467BCF1}" type="pres">
      <dgm:prSet presAssocID="{D3C4BD37-8A49-4B38-B440-431D77B3A71D}" presName="rootText1" presStyleLbl="node0" presStyleIdx="0" presStyleCnt="1" custScaleX="102501" custScaleY="121484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F58CB9BE-54B9-4496-A91E-95F1EF09C1E7}" type="pres">
      <dgm:prSet presAssocID="{D3C4BD37-8A49-4B38-B440-431D77B3A71D}" presName="titleText1" presStyleLbl="fgAcc0" presStyleIdx="0" presStyleCnt="1" custLinFactNeighborX="230" custLinFactNeighborY="1985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184CCBF-F28D-471A-BBCD-3BC628188497}" type="pres">
      <dgm:prSet presAssocID="{D3C4BD37-8A49-4B38-B440-431D77B3A71D}" presName="rootConnector1" presStyleLbl="node1" presStyleIdx="0" presStyleCnt="6"/>
      <dgm:spPr/>
      <dgm:t>
        <a:bodyPr/>
        <a:lstStyle/>
        <a:p>
          <a:endParaRPr lang="en-US"/>
        </a:p>
      </dgm:t>
    </dgm:pt>
    <dgm:pt modelId="{00918B6A-2F35-4BBA-A3D1-24C5C8B8A3AB}" type="pres">
      <dgm:prSet presAssocID="{D3C4BD37-8A49-4B38-B440-431D77B3A71D}" presName="hierChild2" presStyleCnt="0"/>
      <dgm:spPr/>
      <dgm:t>
        <a:bodyPr/>
        <a:lstStyle/>
        <a:p>
          <a:endParaRPr lang="en-US"/>
        </a:p>
      </dgm:t>
    </dgm:pt>
    <dgm:pt modelId="{C1EB1FB8-2C48-4C77-8828-E60243F58B07}" type="pres">
      <dgm:prSet presAssocID="{3C97A4A4-1F8B-4893-9E3F-5BEDC6BDF4AF}" presName="Name37" presStyleLbl="parChTrans1D2" presStyleIdx="0" presStyleCnt="7"/>
      <dgm:spPr/>
      <dgm:t>
        <a:bodyPr/>
        <a:lstStyle/>
        <a:p>
          <a:endParaRPr lang="en-US"/>
        </a:p>
      </dgm:t>
    </dgm:pt>
    <dgm:pt modelId="{9012D74D-844C-476E-8DC9-DD3C6BDEA157}" type="pres">
      <dgm:prSet presAssocID="{BE5014C9-2B8F-43CD-82AB-6FA7A2E6E7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A2DD363-444D-4359-BA18-6B590E5F449F}" type="pres">
      <dgm:prSet presAssocID="{BE5014C9-2B8F-43CD-82AB-6FA7A2E6E72E}" presName="rootComposite" presStyleCnt="0"/>
      <dgm:spPr/>
      <dgm:t>
        <a:bodyPr/>
        <a:lstStyle/>
        <a:p>
          <a:endParaRPr lang="en-US"/>
        </a:p>
      </dgm:t>
    </dgm:pt>
    <dgm:pt modelId="{7549E099-0BB1-48A3-8729-861CE3158B24}" type="pres">
      <dgm:prSet presAssocID="{BE5014C9-2B8F-43CD-82AB-6FA7A2E6E72E}" presName="rootText" presStyleLbl="node1" presStyleIdx="0" presStyleCnt="6" custLinFactNeighborY="50244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64371FA7-E891-4A85-868E-502F5E214DB0}" type="pres">
      <dgm:prSet presAssocID="{BE5014C9-2B8F-43CD-82AB-6FA7A2E6E72E}" presName="titleText2" presStyleLbl="fgAcc1" presStyleIdx="0" presStyleCnt="6" custLinFactY="50732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06B5668-8CC5-4B43-888C-D49E381765F7}" type="pres">
      <dgm:prSet presAssocID="{BE5014C9-2B8F-43CD-82AB-6FA7A2E6E72E}" presName="rootConnector" presStyleLbl="node2" presStyleIdx="0" presStyleCnt="0"/>
      <dgm:spPr/>
      <dgm:t>
        <a:bodyPr/>
        <a:lstStyle/>
        <a:p>
          <a:endParaRPr lang="en-US"/>
        </a:p>
      </dgm:t>
    </dgm:pt>
    <dgm:pt modelId="{1A6779F2-08F4-41A4-A073-9438D17C44DE}" type="pres">
      <dgm:prSet presAssocID="{BE5014C9-2B8F-43CD-82AB-6FA7A2E6E72E}" presName="hierChild4" presStyleCnt="0"/>
      <dgm:spPr/>
      <dgm:t>
        <a:bodyPr/>
        <a:lstStyle/>
        <a:p>
          <a:endParaRPr lang="en-US"/>
        </a:p>
      </dgm:t>
    </dgm:pt>
    <dgm:pt modelId="{4641DB2B-BAC4-452C-B173-1D9A862018FE}" type="pres">
      <dgm:prSet presAssocID="{BE5014C9-2B8F-43CD-82AB-6FA7A2E6E72E}" presName="hierChild5" presStyleCnt="0"/>
      <dgm:spPr/>
      <dgm:t>
        <a:bodyPr/>
        <a:lstStyle/>
        <a:p>
          <a:endParaRPr lang="en-US"/>
        </a:p>
      </dgm:t>
    </dgm:pt>
    <dgm:pt modelId="{9A16C956-C897-4F0D-A52B-3C22D49CBA12}" type="pres">
      <dgm:prSet presAssocID="{E0CC8423-C655-4544-A6BC-F48D1589599F}" presName="Name37" presStyleLbl="parChTrans1D2" presStyleIdx="1" presStyleCnt="7"/>
      <dgm:spPr/>
      <dgm:t>
        <a:bodyPr/>
        <a:lstStyle/>
        <a:p>
          <a:endParaRPr lang="en-US"/>
        </a:p>
      </dgm:t>
    </dgm:pt>
    <dgm:pt modelId="{A37BD881-CAB3-4FCA-918B-4147C7021FB4}" type="pres">
      <dgm:prSet presAssocID="{C7EE9EAB-0771-4037-A410-05E2BCCD051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837F170-A964-4178-90D8-DE03D47119ED}" type="pres">
      <dgm:prSet presAssocID="{C7EE9EAB-0771-4037-A410-05E2BCCD051A}" presName="rootComposite" presStyleCnt="0"/>
      <dgm:spPr/>
      <dgm:t>
        <a:bodyPr/>
        <a:lstStyle/>
        <a:p>
          <a:endParaRPr lang="en-US"/>
        </a:p>
      </dgm:t>
    </dgm:pt>
    <dgm:pt modelId="{9E1E0BDD-A8AC-4A7A-918A-C0F24280E2BC}" type="pres">
      <dgm:prSet presAssocID="{C7EE9EAB-0771-4037-A410-05E2BCCD051A}" presName="rootText" presStyleLbl="node1" presStyleIdx="1" presStyleCnt="6" custLinFactNeighborY="50244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7EDF3E3D-8DC7-42E7-9E24-4378800F9431}" type="pres">
      <dgm:prSet presAssocID="{C7EE9EAB-0771-4037-A410-05E2BCCD051A}" presName="titleText2" presStyleLbl="fgAcc1" presStyleIdx="1" presStyleCnt="6" custScaleX="107268" custScaleY="99424" custLinFactY="50732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hr-HR"/>
        </a:p>
      </dgm:t>
    </dgm:pt>
    <dgm:pt modelId="{96BABA63-DABC-4BE3-96C5-D28AFC8FF6C5}" type="pres">
      <dgm:prSet presAssocID="{C7EE9EAB-0771-4037-A410-05E2BCCD051A}" presName="rootConnector" presStyleLbl="node2" presStyleIdx="0" presStyleCnt="0"/>
      <dgm:spPr/>
      <dgm:t>
        <a:bodyPr/>
        <a:lstStyle/>
        <a:p>
          <a:endParaRPr lang="en-US"/>
        </a:p>
      </dgm:t>
    </dgm:pt>
    <dgm:pt modelId="{9BC8F5BA-8191-459B-AE06-46AD25ACE7F1}" type="pres">
      <dgm:prSet presAssocID="{C7EE9EAB-0771-4037-A410-05E2BCCD051A}" presName="hierChild4" presStyleCnt="0"/>
      <dgm:spPr/>
      <dgm:t>
        <a:bodyPr/>
        <a:lstStyle/>
        <a:p>
          <a:endParaRPr lang="en-US"/>
        </a:p>
      </dgm:t>
    </dgm:pt>
    <dgm:pt modelId="{9FB8CADC-8241-47F4-BA2E-4028D9099575}" type="pres">
      <dgm:prSet presAssocID="{C7EE9EAB-0771-4037-A410-05E2BCCD051A}" presName="hierChild5" presStyleCnt="0"/>
      <dgm:spPr/>
      <dgm:t>
        <a:bodyPr/>
        <a:lstStyle/>
        <a:p>
          <a:endParaRPr lang="en-US"/>
        </a:p>
      </dgm:t>
    </dgm:pt>
    <dgm:pt modelId="{34195FD2-AE79-4A63-A322-5188D1F7E905}" type="pres">
      <dgm:prSet presAssocID="{03D5A258-8C18-43EF-8E42-747CE70ACAA3}" presName="Name37" presStyleLbl="parChTrans1D2" presStyleIdx="2" presStyleCnt="7"/>
      <dgm:spPr/>
      <dgm:t>
        <a:bodyPr/>
        <a:lstStyle/>
        <a:p>
          <a:endParaRPr lang="en-US"/>
        </a:p>
      </dgm:t>
    </dgm:pt>
    <dgm:pt modelId="{38BB9B2A-C263-4516-A4A8-93327E64011B}" type="pres">
      <dgm:prSet presAssocID="{0F18C8C3-C4F5-4D73-9A90-8434C702893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ED6BED6-689F-4660-8AAF-530597043D97}" type="pres">
      <dgm:prSet presAssocID="{0F18C8C3-C4F5-4D73-9A90-8434C702893B}" presName="rootComposite" presStyleCnt="0"/>
      <dgm:spPr/>
      <dgm:t>
        <a:bodyPr/>
        <a:lstStyle/>
        <a:p>
          <a:endParaRPr lang="en-US"/>
        </a:p>
      </dgm:t>
    </dgm:pt>
    <dgm:pt modelId="{AD182758-38B9-46A1-A008-D7A17E6539CF}" type="pres">
      <dgm:prSet presAssocID="{0F18C8C3-C4F5-4D73-9A90-8434C702893B}" presName="rootText" presStyleLbl="node1" presStyleIdx="2" presStyleCnt="6" custLinFactNeighborY="50244">
        <dgm:presLayoutVars>
          <dgm:chMax/>
          <dgm:chPref val="3"/>
        </dgm:presLayoutVars>
      </dgm:prSet>
      <dgm:spPr/>
      <dgm:t>
        <a:bodyPr/>
        <a:lstStyle/>
        <a:p>
          <a:endParaRPr lang="hr-HR"/>
        </a:p>
      </dgm:t>
    </dgm:pt>
    <dgm:pt modelId="{EB0A5E21-8608-4137-AA8F-F748AF7D9857}" type="pres">
      <dgm:prSet presAssocID="{0F18C8C3-C4F5-4D73-9A90-8434C702893B}" presName="titleText2" presStyleLbl="fgAcc1" presStyleIdx="2" presStyleCnt="6" custLinFactY="50732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hr-HR"/>
        </a:p>
      </dgm:t>
    </dgm:pt>
    <dgm:pt modelId="{34D85233-ED1E-4EBC-BB87-78FB68329744}" type="pres">
      <dgm:prSet presAssocID="{0F18C8C3-C4F5-4D73-9A90-8434C702893B}" presName="rootConnector" presStyleLbl="node2" presStyleIdx="0" presStyleCnt="0"/>
      <dgm:spPr/>
      <dgm:t>
        <a:bodyPr/>
        <a:lstStyle/>
        <a:p>
          <a:endParaRPr lang="en-US"/>
        </a:p>
      </dgm:t>
    </dgm:pt>
    <dgm:pt modelId="{3EEC0451-DBD1-4C6D-B2A2-232C8C5607E3}" type="pres">
      <dgm:prSet presAssocID="{0F18C8C3-C4F5-4D73-9A90-8434C702893B}" presName="hierChild4" presStyleCnt="0"/>
      <dgm:spPr/>
      <dgm:t>
        <a:bodyPr/>
        <a:lstStyle/>
        <a:p>
          <a:endParaRPr lang="en-US"/>
        </a:p>
      </dgm:t>
    </dgm:pt>
    <dgm:pt modelId="{C79D95E3-5C4E-4D57-93FA-92DC6F40067E}" type="pres">
      <dgm:prSet presAssocID="{0F18C8C3-C4F5-4D73-9A90-8434C702893B}" presName="hierChild5" presStyleCnt="0"/>
      <dgm:spPr/>
      <dgm:t>
        <a:bodyPr/>
        <a:lstStyle/>
        <a:p>
          <a:endParaRPr lang="en-US"/>
        </a:p>
      </dgm:t>
    </dgm:pt>
    <dgm:pt modelId="{C67A7599-DCE4-4128-A5E0-114ED4A2D52B}" type="pres">
      <dgm:prSet presAssocID="{DA92D329-2286-4819-A484-ABF08888386A}" presName="Name37" presStyleLbl="parChTrans1D2" presStyleIdx="3" presStyleCnt="7"/>
      <dgm:spPr/>
      <dgm:t>
        <a:bodyPr/>
        <a:lstStyle/>
        <a:p>
          <a:endParaRPr lang="en-US"/>
        </a:p>
      </dgm:t>
    </dgm:pt>
    <dgm:pt modelId="{EA5C6CB9-D429-472C-B32C-75CC082DCCCD}" type="pres">
      <dgm:prSet presAssocID="{A1C74A80-04B0-43A1-9AAA-C5ED153011B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A4D6B7-D2F2-4859-8F71-9413D45A3671}" type="pres">
      <dgm:prSet presAssocID="{A1C74A80-04B0-43A1-9AAA-C5ED153011BF}" presName="rootComposite" presStyleCnt="0"/>
      <dgm:spPr/>
      <dgm:t>
        <a:bodyPr/>
        <a:lstStyle/>
        <a:p>
          <a:endParaRPr lang="en-US"/>
        </a:p>
      </dgm:t>
    </dgm:pt>
    <dgm:pt modelId="{ADD8F2F7-74DC-40AA-9957-BF2FABBA2A3F}" type="pres">
      <dgm:prSet presAssocID="{A1C74A80-04B0-43A1-9AAA-C5ED153011BF}" presName="rootText" presStyleLbl="node1" presStyleIdx="3" presStyleCnt="6" custLinFactNeighborY="50244">
        <dgm:presLayoutVars>
          <dgm:chMax/>
          <dgm:chPref val="3"/>
        </dgm:presLayoutVars>
      </dgm:prSet>
      <dgm:spPr/>
      <dgm:t>
        <a:bodyPr/>
        <a:lstStyle/>
        <a:p>
          <a:endParaRPr lang="hr-HR"/>
        </a:p>
      </dgm:t>
    </dgm:pt>
    <dgm:pt modelId="{ED7DB962-8F3D-44C2-8FD9-053CA1CD9E64}" type="pres">
      <dgm:prSet presAssocID="{A1C74A80-04B0-43A1-9AAA-C5ED153011BF}" presName="titleText2" presStyleLbl="fgAcc1" presStyleIdx="3" presStyleCnt="6" custScaleX="119033" custScaleY="100365" custLinFactY="50732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B97314C-EA1F-42AC-B8C6-7642863F8F09}" type="pres">
      <dgm:prSet presAssocID="{A1C74A80-04B0-43A1-9AAA-C5ED153011BF}" presName="rootConnector" presStyleLbl="node2" presStyleIdx="0" presStyleCnt="0"/>
      <dgm:spPr/>
      <dgm:t>
        <a:bodyPr/>
        <a:lstStyle/>
        <a:p>
          <a:endParaRPr lang="en-US"/>
        </a:p>
      </dgm:t>
    </dgm:pt>
    <dgm:pt modelId="{E64C56B7-9B62-4527-A067-1A825F55145B}" type="pres">
      <dgm:prSet presAssocID="{A1C74A80-04B0-43A1-9AAA-C5ED153011BF}" presName="hierChild4" presStyleCnt="0"/>
      <dgm:spPr/>
      <dgm:t>
        <a:bodyPr/>
        <a:lstStyle/>
        <a:p>
          <a:endParaRPr lang="en-US"/>
        </a:p>
      </dgm:t>
    </dgm:pt>
    <dgm:pt modelId="{71A8BBE1-BD3C-4C8D-B413-37A8ABA91BAF}" type="pres">
      <dgm:prSet presAssocID="{A1C74A80-04B0-43A1-9AAA-C5ED153011BF}" presName="hierChild5" presStyleCnt="0"/>
      <dgm:spPr/>
      <dgm:t>
        <a:bodyPr/>
        <a:lstStyle/>
        <a:p>
          <a:endParaRPr lang="en-US"/>
        </a:p>
      </dgm:t>
    </dgm:pt>
    <dgm:pt modelId="{D808DE08-A9A5-4E1F-9ED6-66435A97BDC4}" type="pres">
      <dgm:prSet presAssocID="{FD4CADF7-CCD6-4D60-9E97-3C993F0027F2}" presName="Name37" presStyleLbl="parChTrans1D2" presStyleIdx="4" presStyleCnt="7"/>
      <dgm:spPr/>
      <dgm:t>
        <a:bodyPr/>
        <a:lstStyle/>
        <a:p>
          <a:endParaRPr lang="en-US"/>
        </a:p>
      </dgm:t>
    </dgm:pt>
    <dgm:pt modelId="{9AA7A8B8-758D-414D-9805-835D02BD2C15}" type="pres">
      <dgm:prSet presAssocID="{11E3E739-53F9-4C00-BA46-255E5ED07AB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CD8E988-E773-4D41-960B-597334CBF29E}" type="pres">
      <dgm:prSet presAssocID="{11E3E739-53F9-4C00-BA46-255E5ED07AB2}" presName="rootComposite" presStyleCnt="0"/>
      <dgm:spPr/>
      <dgm:t>
        <a:bodyPr/>
        <a:lstStyle/>
        <a:p>
          <a:endParaRPr lang="en-US"/>
        </a:p>
      </dgm:t>
    </dgm:pt>
    <dgm:pt modelId="{1EA0C37B-E5A3-4936-991C-2BBF45470209}" type="pres">
      <dgm:prSet presAssocID="{11E3E739-53F9-4C00-BA46-255E5ED07AB2}" presName="rootText" presStyleLbl="node1" presStyleIdx="4" presStyleCnt="6" custLinFactNeighborY="50736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EAC64973-8F8B-4991-A7C3-C8E6CA0799D8}" type="pres">
      <dgm:prSet presAssocID="{11E3E739-53F9-4C00-BA46-255E5ED07AB2}" presName="titleText2" presStyleLbl="fgAcc1" presStyleIdx="4" presStyleCnt="6" custLinFactY="49215" custLinFactNeighborX="6001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97F3849-D104-46C3-A818-04BD1FEDD476}" type="pres">
      <dgm:prSet presAssocID="{11E3E739-53F9-4C00-BA46-255E5ED07AB2}" presName="rootConnector" presStyleLbl="node2" presStyleIdx="0" presStyleCnt="0"/>
      <dgm:spPr/>
      <dgm:t>
        <a:bodyPr/>
        <a:lstStyle/>
        <a:p>
          <a:endParaRPr lang="en-US"/>
        </a:p>
      </dgm:t>
    </dgm:pt>
    <dgm:pt modelId="{AE13CDA2-C9CD-46DE-B15D-89AAB292A8E9}" type="pres">
      <dgm:prSet presAssocID="{11E3E739-53F9-4C00-BA46-255E5ED07AB2}" presName="hierChild4" presStyleCnt="0"/>
      <dgm:spPr/>
      <dgm:t>
        <a:bodyPr/>
        <a:lstStyle/>
        <a:p>
          <a:endParaRPr lang="en-US"/>
        </a:p>
      </dgm:t>
    </dgm:pt>
    <dgm:pt modelId="{E8FC06DC-C4FF-40EC-B79B-77079EBBB655}" type="pres">
      <dgm:prSet presAssocID="{11E3E739-53F9-4C00-BA46-255E5ED07AB2}" presName="hierChild5" presStyleCnt="0"/>
      <dgm:spPr/>
      <dgm:t>
        <a:bodyPr/>
        <a:lstStyle/>
        <a:p>
          <a:endParaRPr lang="en-US"/>
        </a:p>
      </dgm:t>
    </dgm:pt>
    <dgm:pt modelId="{6CDE527F-BC4C-494D-B461-7E63D7E444BE}" type="pres">
      <dgm:prSet presAssocID="{4CDCE4C6-D4B3-4C58-A419-EB28E8F1CFCF}" presName="Name37" presStyleLbl="parChTrans1D2" presStyleIdx="5" presStyleCnt="7"/>
      <dgm:spPr/>
      <dgm:t>
        <a:bodyPr/>
        <a:lstStyle/>
        <a:p>
          <a:endParaRPr lang="en-US"/>
        </a:p>
      </dgm:t>
    </dgm:pt>
    <dgm:pt modelId="{657F8438-11E7-4081-A531-4462FB59B4D7}" type="pres">
      <dgm:prSet presAssocID="{DCFA7CCD-E2CD-4A4A-9426-9EF7D108614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09E4EF8-6A0D-425A-A520-E972749F02E5}" type="pres">
      <dgm:prSet presAssocID="{DCFA7CCD-E2CD-4A4A-9426-9EF7D1086147}" presName="rootComposite" presStyleCnt="0"/>
      <dgm:spPr/>
      <dgm:t>
        <a:bodyPr/>
        <a:lstStyle/>
        <a:p>
          <a:endParaRPr lang="en-US"/>
        </a:p>
      </dgm:t>
    </dgm:pt>
    <dgm:pt modelId="{3E760DB1-37C6-41E8-96B3-A206827A12C6}" type="pres">
      <dgm:prSet presAssocID="{DCFA7CCD-E2CD-4A4A-9426-9EF7D1086147}" presName="rootText" presStyleLbl="node1" presStyleIdx="5" presStyleCnt="6" custLinFactNeighborY="50736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A1BF476D-9E45-4255-8818-B6063F1409F4}" type="pres">
      <dgm:prSet presAssocID="{DCFA7CCD-E2CD-4A4A-9426-9EF7D1086147}" presName="titleText2" presStyleLbl="fgAcc1" presStyleIdx="5" presStyleCnt="6" custLinFactY="52224" custLinFactNeighborX="1042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8FC790F-17E6-4FF1-AC18-310A771FEAB7}" type="pres">
      <dgm:prSet presAssocID="{DCFA7CCD-E2CD-4A4A-9426-9EF7D1086147}" presName="rootConnector" presStyleLbl="node2" presStyleIdx="0" presStyleCnt="0"/>
      <dgm:spPr/>
      <dgm:t>
        <a:bodyPr/>
        <a:lstStyle/>
        <a:p>
          <a:endParaRPr lang="en-US"/>
        </a:p>
      </dgm:t>
    </dgm:pt>
    <dgm:pt modelId="{3E456864-1357-463D-9C3D-D7F59D417AA3}" type="pres">
      <dgm:prSet presAssocID="{DCFA7CCD-E2CD-4A4A-9426-9EF7D1086147}" presName="hierChild4" presStyleCnt="0"/>
      <dgm:spPr/>
      <dgm:t>
        <a:bodyPr/>
        <a:lstStyle/>
        <a:p>
          <a:endParaRPr lang="en-US"/>
        </a:p>
      </dgm:t>
    </dgm:pt>
    <dgm:pt modelId="{BE343D95-B2B2-4807-9352-9AC5152D7CF4}" type="pres">
      <dgm:prSet presAssocID="{DCFA7CCD-E2CD-4A4A-9426-9EF7D1086147}" presName="hierChild5" presStyleCnt="0"/>
      <dgm:spPr/>
      <dgm:t>
        <a:bodyPr/>
        <a:lstStyle/>
        <a:p>
          <a:endParaRPr lang="en-US"/>
        </a:p>
      </dgm:t>
    </dgm:pt>
    <dgm:pt modelId="{2E226798-92BF-4AC5-976F-F3DD768D176A}" type="pres">
      <dgm:prSet presAssocID="{D3C4BD37-8A49-4B38-B440-431D77B3A71D}" presName="hierChild3" presStyleCnt="0"/>
      <dgm:spPr/>
      <dgm:t>
        <a:bodyPr/>
        <a:lstStyle/>
        <a:p>
          <a:endParaRPr lang="en-US"/>
        </a:p>
      </dgm:t>
    </dgm:pt>
    <dgm:pt modelId="{08007C88-4241-406C-8C48-AB23A883817C}" type="pres">
      <dgm:prSet presAssocID="{A3434508-F0CA-41B6-9788-7C2B0BB5D817}" presName="Name96" presStyleLbl="parChTrans1D2" presStyleIdx="6" presStyleCnt="7"/>
      <dgm:spPr/>
      <dgm:t>
        <a:bodyPr/>
        <a:lstStyle/>
        <a:p>
          <a:endParaRPr lang="en-US"/>
        </a:p>
      </dgm:t>
    </dgm:pt>
    <dgm:pt modelId="{FCFFCAA9-DC1E-41AD-A496-E8462D6B6868}" type="pres">
      <dgm:prSet presAssocID="{E9212A2F-38A7-4A87-AD5F-7001B9B4366C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29BD40-2B2E-4B31-85E8-F28210B43F6F}" type="pres">
      <dgm:prSet presAssocID="{E9212A2F-38A7-4A87-AD5F-7001B9B4366C}" presName="rootComposite3" presStyleCnt="0"/>
      <dgm:spPr/>
      <dgm:t>
        <a:bodyPr/>
        <a:lstStyle/>
        <a:p>
          <a:endParaRPr lang="en-US"/>
        </a:p>
      </dgm:t>
    </dgm:pt>
    <dgm:pt modelId="{D1F0B51F-E335-41DE-BD56-D02BAE289046}" type="pres">
      <dgm:prSet presAssocID="{E9212A2F-38A7-4A87-AD5F-7001B9B4366C}" presName="rootText3" presStyleLbl="asst1" presStyleIdx="0" presStyleCnt="1" custLinFactX="55776" custLinFactNeighborX="100000" custLinFactNeighborY="-49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75DB20-8BF3-4DF8-B6D3-902DA0B47E63}" type="pres">
      <dgm:prSet presAssocID="{E9212A2F-38A7-4A87-AD5F-7001B9B4366C}" presName="titleText3" presStyleLbl="fgAcc2" presStyleIdx="0" presStyleCnt="1" custLinFactX="73085" custLinFactNeighborX="100000" custLinFactNeighborY="-1479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A6C8D18-9BF4-4BB7-BE16-746BF29C1CBB}" type="pres">
      <dgm:prSet presAssocID="{E9212A2F-38A7-4A87-AD5F-7001B9B4366C}" presName="rootConnector3" presStyleLbl="asst1" presStyleIdx="0" presStyleCnt="1"/>
      <dgm:spPr/>
      <dgm:t>
        <a:bodyPr/>
        <a:lstStyle/>
        <a:p>
          <a:endParaRPr lang="en-US"/>
        </a:p>
      </dgm:t>
    </dgm:pt>
    <dgm:pt modelId="{3D7F1C62-2389-4A52-8A86-E7D9F19A97A6}" type="pres">
      <dgm:prSet presAssocID="{E9212A2F-38A7-4A87-AD5F-7001B9B4366C}" presName="hierChild6" presStyleCnt="0"/>
      <dgm:spPr/>
      <dgm:t>
        <a:bodyPr/>
        <a:lstStyle/>
        <a:p>
          <a:endParaRPr lang="en-US"/>
        </a:p>
      </dgm:t>
    </dgm:pt>
    <dgm:pt modelId="{138C9AD7-1E18-4B44-A491-FE35842D09D8}" type="pres">
      <dgm:prSet presAssocID="{E9212A2F-38A7-4A87-AD5F-7001B9B4366C}" presName="hierChild7" presStyleCnt="0"/>
      <dgm:spPr/>
      <dgm:t>
        <a:bodyPr/>
        <a:lstStyle/>
        <a:p>
          <a:endParaRPr lang="en-US"/>
        </a:p>
      </dgm:t>
    </dgm:pt>
  </dgm:ptLst>
  <dgm:cxnLst>
    <dgm:cxn modelId="{9A307D21-BA7E-9A4D-9691-B6ED8CB222C7}" type="presOf" srcId="{BE5014C9-2B8F-43CD-82AB-6FA7A2E6E72E}" destId="{B06B5668-8CC5-4B43-888C-D49E381765F7}" srcOrd="1" destOrd="0" presId="urn:microsoft.com/office/officeart/2008/layout/NameandTitleOrganizationalChart"/>
    <dgm:cxn modelId="{9E8642DC-427D-0042-A96D-E6043B7EEE00}" type="presOf" srcId="{BE5014C9-2B8F-43CD-82AB-6FA7A2E6E72E}" destId="{7549E099-0BB1-48A3-8729-861CE3158B24}" srcOrd="0" destOrd="0" presId="urn:microsoft.com/office/officeart/2008/layout/NameandTitleOrganizationalChart"/>
    <dgm:cxn modelId="{A054E329-50FC-EE4A-8E28-529C8592FFB0}" type="presOf" srcId="{E0CC8423-C655-4544-A6BC-F48D1589599F}" destId="{9A16C956-C897-4F0D-A52B-3C22D49CBA12}" srcOrd="0" destOrd="0" presId="urn:microsoft.com/office/officeart/2008/layout/NameandTitleOrganizationalChart"/>
    <dgm:cxn modelId="{D33517A6-D0D6-A64B-BA3C-3C6BA392297B}" type="presOf" srcId="{C5FB02D5-28B3-41DE-8CA5-E5664AB9FD44}" destId="{EB0A5E21-8608-4137-AA8F-F748AF7D9857}" srcOrd="0" destOrd="0" presId="urn:microsoft.com/office/officeart/2008/layout/NameandTitleOrganizationalChart"/>
    <dgm:cxn modelId="{B0AC2CC8-1BD1-254F-8523-AF861B852727}" type="presOf" srcId="{E9212A2F-38A7-4A87-AD5F-7001B9B4366C}" destId="{D1F0B51F-E335-41DE-BD56-D02BAE289046}" srcOrd="0" destOrd="0" presId="urn:microsoft.com/office/officeart/2008/layout/NameandTitleOrganizationalChart"/>
    <dgm:cxn modelId="{C6AC4A71-2E79-1549-A807-931ADB66FDF4}" type="presOf" srcId="{D3C4BD37-8A49-4B38-B440-431D77B3A71D}" destId="{7184CCBF-F28D-471A-BBCD-3BC628188497}" srcOrd="1" destOrd="0" presId="urn:microsoft.com/office/officeart/2008/layout/NameandTitleOrganizationalChart"/>
    <dgm:cxn modelId="{3BC65F28-C42B-2B4D-8EB8-26DF53E3E797}" type="presOf" srcId="{11E3E739-53F9-4C00-BA46-255E5ED07AB2}" destId="{1EA0C37B-E5A3-4936-991C-2BBF45470209}" srcOrd="0" destOrd="0" presId="urn:microsoft.com/office/officeart/2008/layout/NameandTitleOrganizationalChart"/>
    <dgm:cxn modelId="{CD72EC5A-82BE-F848-A5C1-9AF0CFAB681A}" type="presOf" srcId="{A9EDB186-A2F4-4763-A5C6-06D33779CDAF}" destId="{F58CB9BE-54B9-4496-A91E-95F1EF09C1E7}" srcOrd="0" destOrd="0" presId="urn:microsoft.com/office/officeart/2008/layout/NameandTitleOrganizationalChart"/>
    <dgm:cxn modelId="{DCB6B22D-6D43-C045-A685-566D299E99D5}" type="presOf" srcId="{4CDCE4C6-D4B3-4C58-A419-EB28E8F1CFCF}" destId="{6CDE527F-BC4C-494D-B461-7E63D7E444BE}" srcOrd="0" destOrd="0" presId="urn:microsoft.com/office/officeart/2008/layout/NameandTitleOrganizationalChart"/>
    <dgm:cxn modelId="{51BF4642-C3D3-2744-96A3-29CC8FDA47A9}" type="presOf" srcId="{1ED40E10-A3A6-4A16-94BA-8C44F1F0B32B}" destId="{A2267DE9-8A89-43CE-8D3F-5D019F56B6A6}" srcOrd="0" destOrd="0" presId="urn:microsoft.com/office/officeart/2008/layout/NameandTitleOrganizationalChart"/>
    <dgm:cxn modelId="{1084340A-31F1-5E43-860E-9B40279B8321}" type="presOf" srcId="{D6CCAB9B-A830-4E54-B1A3-735446A55335}" destId="{64371FA7-E891-4A85-868E-502F5E214DB0}" srcOrd="0" destOrd="0" presId="urn:microsoft.com/office/officeart/2008/layout/NameandTitleOrganizationalChart"/>
    <dgm:cxn modelId="{98839F48-9394-43F2-99A1-DCF85ADC10FE}" srcId="{D3C4BD37-8A49-4B38-B440-431D77B3A71D}" destId="{C7EE9EAB-0771-4037-A410-05E2BCCD051A}" srcOrd="2" destOrd="0" parTransId="{E0CC8423-C655-4544-A6BC-F48D1589599F}" sibTransId="{F0EC1495-C223-4F16-B225-B260846590DA}"/>
    <dgm:cxn modelId="{8A52AE29-CAA8-9341-9A4F-49ED68330721}" type="presOf" srcId="{3C97A4A4-1F8B-4893-9E3F-5BEDC6BDF4AF}" destId="{C1EB1FB8-2C48-4C77-8828-E60243F58B07}" srcOrd="0" destOrd="0" presId="urn:microsoft.com/office/officeart/2008/layout/NameandTitleOrganizationalChart"/>
    <dgm:cxn modelId="{B7BD526A-54E5-45E9-B45F-F637F8060329}" srcId="{D3C4BD37-8A49-4B38-B440-431D77B3A71D}" destId="{BE5014C9-2B8F-43CD-82AB-6FA7A2E6E72E}" srcOrd="1" destOrd="0" parTransId="{3C97A4A4-1F8B-4893-9E3F-5BEDC6BDF4AF}" sibTransId="{D6CCAB9B-A830-4E54-B1A3-735446A55335}"/>
    <dgm:cxn modelId="{8ECD24E5-44D1-0640-B245-6EF917B48931}" type="presOf" srcId="{DA92D329-2286-4819-A484-ABF08888386A}" destId="{C67A7599-DCE4-4128-A5E0-114ED4A2D52B}" srcOrd="0" destOrd="0" presId="urn:microsoft.com/office/officeart/2008/layout/NameandTitleOrganizationalChart"/>
    <dgm:cxn modelId="{1544C661-D718-A24F-A8EE-6C8264C82E04}" type="presOf" srcId="{D3C4BD37-8A49-4B38-B440-431D77B3A71D}" destId="{5C106E35-7511-4EF2-ABC6-F045A467BCF1}" srcOrd="0" destOrd="0" presId="urn:microsoft.com/office/officeart/2008/layout/NameandTitleOrganizationalChart"/>
    <dgm:cxn modelId="{1DB72061-6955-4660-8630-6844D24C5CB6}" srcId="{D3C4BD37-8A49-4B38-B440-431D77B3A71D}" destId="{E9212A2F-38A7-4A87-AD5F-7001B9B4366C}" srcOrd="0" destOrd="0" parTransId="{A3434508-F0CA-41B6-9788-7C2B0BB5D817}" sibTransId="{DCB35A49-E130-42EE-9DC8-3689C2F02CFB}"/>
    <dgm:cxn modelId="{0F1CA4EB-1CD8-FB4C-A11B-D1405C2DA924}" type="presOf" srcId="{2B59BC1E-3DE8-4E89-9286-72F47DE29018}" destId="{EAC64973-8F8B-4991-A7C3-C8E6CA0799D8}" srcOrd="0" destOrd="0" presId="urn:microsoft.com/office/officeart/2008/layout/NameandTitleOrganizationalChart"/>
    <dgm:cxn modelId="{6D974DCE-CDDA-2941-B20C-7CDADB68CCAB}" type="presOf" srcId="{F0EC1495-C223-4F16-B225-B260846590DA}" destId="{7EDF3E3D-8DC7-42E7-9E24-4378800F9431}" srcOrd="0" destOrd="0" presId="urn:microsoft.com/office/officeart/2008/layout/NameandTitleOrganizationalChart"/>
    <dgm:cxn modelId="{6B83D64A-D994-D249-A6A7-E4C1E598000A}" type="presOf" srcId="{FD4CADF7-CCD6-4D60-9E97-3C993F0027F2}" destId="{D808DE08-A9A5-4E1F-9ED6-66435A97BDC4}" srcOrd="0" destOrd="0" presId="urn:microsoft.com/office/officeart/2008/layout/NameandTitleOrganizationalChart"/>
    <dgm:cxn modelId="{06E1E2C5-02EC-4449-A358-9AB90ABFF7A9}" type="presOf" srcId="{A3434508-F0CA-41B6-9788-7C2B0BB5D817}" destId="{08007C88-4241-406C-8C48-AB23A883817C}" srcOrd="0" destOrd="0" presId="urn:microsoft.com/office/officeart/2008/layout/NameandTitleOrganizationalChart"/>
    <dgm:cxn modelId="{BEDDE0CD-35F0-4E82-ACA6-6B9DF6A9B9D6}" srcId="{D3C4BD37-8A49-4B38-B440-431D77B3A71D}" destId="{A1C74A80-04B0-43A1-9AAA-C5ED153011BF}" srcOrd="4" destOrd="0" parTransId="{DA92D329-2286-4819-A484-ABF08888386A}" sibTransId="{4451B27D-8315-451E-BC3C-52D643413C7C}"/>
    <dgm:cxn modelId="{0C7B5CAB-78D2-234E-A36D-A32EB986812C}" type="presOf" srcId="{DCB35A49-E130-42EE-9DC8-3689C2F02CFB}" destId="{A775DB20-8BF3-4DF8-B6D3-902DA0B47E63}" srcOrd="0" destOrd="0" presId="urn:microsoft.com/office/officeart/2008/layout/NameandTitleOrganizationalChart"/>
    <dgm:cxn modelId="{62148DE2-F8C5-2B42-BE6D-BEDE0148712C}" type="presOf" srcId="{DF813146-9071-4596-A6D9-73AD3A07D5DF}" destId="{A1BF476D-9E45-4255-8818-B6063F1409F4}" srcOrd="0" destOrd="0" presId="urn:microsoft.com/office/officeart/2008/layout/NameandTitleOrganizationalChart"/>
    <dgm:cxn modelId="{FD827CAA-9552-E644-8CC0-3158BFD78C75}" type="presOf" srcId="{0F18C8C3-C4F5-4D73-9A90-8434C702893B}" destId="{34D85233-ED1E-4EBC-BB87-78FB68329744}" srcOrd="1" destOrd="0" presId="urn:microsoft.com/office/officeart/2008/layout/NameandTitleOrganizationalChart"/>
    <dgm:cxn modelId="{EC2B7F49-1B02-45FC-9E54-31D5CEFCE47C}" srcId="{D3C4BD37-8A49-4B38-B440-431D77B3A71D}" destId="{DCFA7CCD-E2CD-4A4A-9426-9EF7D1086147}" srcOrd="6" destOrd="0" parTransId="{4CDCE4C6-D4B3-4C58-A419-EB28E8F1CFCF}" sibTransId="{DF813146-9071-4596-A6D9-73AD3A07D5DF}"/>
    <dgm:cxn modelId="{BD0A99CA-06D8-9E46-A4D2-478B86CF379E}" type="presOf" srcId="{03D5A258-8C18-43EF-8E42-747CE70ACAA3}" destId="{34195FD2-AE79-4A63-A322-5188D1F7E905}" srcOrd="0" destOrd="0" presId="urn:microsoft.com/office/officeart/2008/layout/NameandTitleOrganizationalChart"/>
    <dgm:cxn modelId="{458F740F-79DA-A349-B796-683E1A801682}" type="presOf" srcId="{DCFA7CCD-E2CD-4A4A-9426-9EF7D1086147}" destId="{88FC790F-17E6-4FF1-AC18-310A771FEAB7}" srcOrd="1" destOrd="0" presId="urn:microsoft.com/office/officeart/2008/layout/NameandTitleOrganizationalChart"/>
    <dgm:cxn modelId="{45F59A48-0BAF-5D4F-81DF-6EA690CE4BC2}" type="presOf" srcId="{11E3E739-53F9-4C00-BA46-255E5ED07AB2}" destId="{C97F3849-D104-46C3-A818-04BD1FEDD476}" srcOrd="1" destOrd="0" presId="urn:microsoft.com/office/officeart/2008/layout/NameandTitleOrganizationalChart"/>
    <dgm:cxn modelId="{B7329BE9-2874-4B7A-9EDA-FD6DA75D75E6}" srcId="{D3C4BD37-8A49-4B38-B440-431D77B3A71D}" destId="{0F18C8C3-C4F5-4D73-9A90-8434C702893B}" srcOrd="3" destOrd="0" parTransId="{03D5A258-8C18-43EF-8E42-747CE70ACAA3}" sibTransId="{C5FB02D5-28B3-41DE-8CA5-E5664AB9FD44}"/>
    <dgm:cxn modelId="{4CDA04C2-1BFA-484F-AA37-34F50A87683D}" type="presOf" srcId="{C7EE9EAB-0771-4037-A410-05E2BCCD051A}" destId="{96BABA63-DABC-4BE3-96C5-D28AFC8FF6C5}" srcOrd="1" destOrd="0" presId="urn:microsoft.com/office/officeart/2008/layout/NameandTitleOrganizationalChart"/>
    <dgm:cxn modelId="{58016CA9-9611-8C42-B4DD-111890AE4699}" type="presOf" srcId="{C7EE9EAB-0771-4037-A410-05E2BCCD051A}" destId="{9E1E0BDD-A8AC-4A7A-918A-C0F24280E2BC}" srcOrd="0" destOrd="0" presId="urn:microsoft.com/office/officeart/2008/layout/NameandTitleOrganizationalChart"/>
    <dgm:cxn modelId="{00F69CC8-EDB8-1E43-A4F8-5B40E646D0C5}" type="presOf" srcId="{A1C74A80-04B0-43A1-9AAA-C5ED153011BF}" destId="{ADD8F2F7-74DC-40AA-9957-BF2FABBA2A3F}" srcOrd="0" destOrd="0" presId="urn:microsoft.com/office/officeart/2008/layout/NameandTitleOrganizationalChart"/>
    <dgm:cxn modelId="{58F364E6-E3B1-0145-9102-591777FEC88F}" type="presOf" srcId="{0F18C8C3-C4F5-4D73-9A90-8434C702893B}" destId="{AD182758-38B9-46A1-A008-D7A17E6539CF}" srcOrd="0" destOrd="0" presId="urn:microsoft.com/office/officeart/2008/layout/NameandTitleOrganizationalChart"/>
    <dgm:cxn modelId="{257C9479-9C6B-284F-A362-0A6DECCE2B2B}" type="presOf" srcId="{DCFA7CCD-E2CD-4A4A-9426-9EF7D1086147}" destId="{3E760DB1-37C6-41E8-96B3-A206827A12C6}" srcOrd="0" destOrd="0" presId="urn:microsoft.com/office/officeart/2008/layout/NameandTitleOrganizationalChart"/>
    <dgm:cxn modelId="{D9B63D7B-C039-452A-95B3-C5D58E79A047}" srcId="{1ED40E10-A3A6-4A16-94BA-8C44F1F0B32B}" destId="{D3C4BD37-8A49-4B38-B440-431D77B3A71D}" srcOrd="0" destOrd="0" parTransId="{B5106E2C-50B2-4273-BC02-7BE399B3FCE0}" sibTransId="{A9EDB186-A2F4-4763-A5C6-06D33779CDAF}"/>
    <dgm:cxn modelId="{10098407-74DC-454E-81C3-A74D1610BC44}" type="presOf" srcId="{A1C74A80-04B0-43A1-9AAA-C5ED153011BF}" destId="{5B97314C-EA1F-42AC-B8C6-7642863F8F09}" srcOrd="1" destOrd="0" presId="urn:microsoft.com/office/officeart/2008/layout/NameandTitleOrganizationalChart"/>
    <dgm:cxn modelId="{35890B81-FD9A-CF42-A529-42AE227FFECF}" type="presOf" srcId="{E9212A2F-38A7-4A87-AD5F-7001B9B4366C}" destId="{0A6C8D18-9BF4-4BB7-BE16-746BF29C1CBB}" srcOrd="1" destOrd="0" presId="urn:microsoft.com/office/officeart/2008/layout/NameandTitleOrganizationalChart"/>
    <dgm:cxn modelId="{7EB55DB3-5C98-2543-B650-58B74BCAFDE8}" type="presOf" srcId="{4451B27D-8315-451E-BC3C-52D643413C7C}" destId="{ED7DB962-8F3D-44C2-8FD9-053CA1CD9E64}" srcOrd="0" destOrd="0" presId="urn:microsoft.com/office/officeart/2008/layout/NameandTitleOrganizationalChart"/>
    <dgm:cxn modelId="{41766872-E8EC-49FE-BFE3-37F58E736C88}" srcId="{D3C4BD37-8A49-4B38-B440-431D77B3A71D}" destId="{11E3E739-53F9-4C00-BA46-255E5ED07AB2}" srcOrd="5" destOrd="0" parTransId="{FD4CADF7-CCD6-4D60-9E97-3C993F0027F2}" sibTransId="{2B59BC1E-3DE8-4E89-9286-72F47DE29018}"/>
    <dgm:cxn modelId="{8E73F102-9F4F-2F4A-9E9B-B4FE20405791}" type="presParOf" srcId="{A2267DE9-8A89-43CE-8D3F-5D019F56B6A6}" destId="{7E02E51F-7F2C-44BA-B59E-8719F475D604}" srcOrd="0" destOrd="0" presId="urn:microsoft.com/office/officeart/2008/layout/NameandTitleOrganizationalChart"/>
    <dgm:cxn modelId="{16578CA8-F864-EE4B-85E6-BF64CA09845D}" type="presParOf" srcId="{7E02E51F-7F2C-44BA-B59E-8719F475D604}" destId="{45AC3824-2DFE-4095-8C1C-615E322C6036}" srcOrd="0" destOrd="0" presId="urn:microsoft.com/office/officeart/2008/layout/NameandTitleOrganizationalChart"/>
    <dgm:cxn modelId="{59ADF4E2-46FD-5446-8A8C-C9079AE0DBC9}" type="presParOf" srcId="{45AC3824-2DFE-4095-8C1C-615E322C6036}" destId="{5C106E35-7511-4EF2-ABC6-F045A467BCF1}" srcOrd="0" destOrd="0" presId="urn:microsoft.com/office/officeart/2008/layout/NameandTitleOrganizationalChart"/>
    <dgm:cxn modelId="{62ECDC71-A833-4C4B-ACD2-0317B1A4CD7C}" type="presParOf" srcId="{45AC3824-2DFE-4095-8C1C-615E322C6036}" destId="{F58CB9BE-54B9-4496-A91E-95F1EF09C1E7}" srcOrd="1" destOrd="0" presId="urn:microsoft.com/office/officeart/2008/layout/NameandTitleOrganizationalChart"/>
    <dgm:cxn modelId="{22B6D23F-6EF1-314D-8F10-178D6BD8C39C}" type="presParOf" srcId="{45AC3824-2DFE-4095-8C1C-615E322C6036}" destId="{7184CCBF-F28D-471A-BBCD-3BC628188497}" srcOrd="2" destOrd="0" presId="urn:microsoft.com/office/officeart/2008/layout/NameandTitleOrganizationalChart"/>
    <dgm:cxn modelId="{826C5F34-2F3F-A346-A42C-B8A90F4E7F7F}" type="presParOf" srcId="{7E02E51F-7F2C-44BA-B59E-8719F475D604}" destId="{00918B6A-2F35-4BBA-A3D1-24C5C8B8A3AB}" srcOrd="1" destOrd="0" presId="urn:microsoft.com/office/officeart/2008/layout/NameandTitleOrganizationalChart"/>
    <dgm:cxn modelId="{409D507F-1027-B44D-AC4A-1826C20ED691}" type="presParOf" srcId="{00918B6A-2F35-4BBA-A3D1-24C5C8B8A3AB}" destId="{C1EB1FB8-2C48-4C77-8828-E60243F58B07}" srcOrd="0" destOrd="0" presId="urn:microsoft.com/office/officeart/2008/layout/NameandTitleOrganizationalChart"/>
    <dgm:cxn modelId="{3800DB9A-C6D7-E74B-9740-932D4B0396D0}" type="presParOf" srcId="{00918B6A-2F35-4BBA-A3D1-24C5C8B8A3AB}" destId="{9012D74D-844C-476E-8DC9-DD3C6BDEA157}" srcOrd="1" destOrd="0" presId="urn:microsoft.com/office/officeart/2008/layout/NameandTitleOrganizationalChart"/>
    <dgm:cxn modelId="{2E5E23FE-1688-E542-A7AB-975C6734BCF1}" type="presParOf" srcId="{9012D74D-844C-476E-8DC9-DD3C6BDEA157}" destId="{AA2DD363-444D-4359-BA18-6B590E5F449F}" srcOrd="0" destOrd="0" presId="urn:microsoft.com/office/officeart/2008/layout/NameandTitleOrganizationalChart"/>
    <dgm:cxn modelId="{CEB11C5A-697D-234E-8ECD-38CAECBE5CEC}" type="presParOf" srcId="{AA2DD363-444D-4359-BA18-6B590E5F449F}" destId="{7549E099-0BB1-48A3-8729-861CE3158B24}" srcOrd="0" destOrd="0" presId="urn:microsoft.com/office/officeart/2008/layout/NameandTitleOrganizationalChart"/>
    <dgm:cxn modelId="{548D16DD-784F-1348-BCF9-A270610EFFDE}" type="presParOf" srcId="{AA2DD363-444D-4359-BA18-6B590E5F449F}" destId="{64371FA7-E891-4A85-868E-502F5E214DB0}" srcOrd="1" destOrd="0" presId="urn:microsoft.com/office/officeart/2008/layout/NameandTitleOrganizationalChart"/>
    <dgm:cxn modelId="{DBDC0D66-1631-C142-A54F-61463749510F}" type="presParOf" srcId="{AA2DD363-444D-4359-BA18-6B590E5F449F}" destId="{B06B5668-8CC5-4B43-888C-D49E381765F7}" srcOrd="2" destOrd="0" presId="urn:microsoft.com/office/officeart/2008/layout/NameandTitleOrganizationalChart"/>
    <dgm:cxn modelId="{D1596CAF-3FE3-1F4F-99D3-EE427510BEC4}" type="presParOf" srcId="{9012D74D-844C-476E-8DC9-DD3C6BDEA157}" destId="{1A6779F2-08F4-41A4-A073-9438D17C44DE}" srcOrd="1" destOrd="0" presId="urn:microsoft.com/office/officeart/2008/layout/NameandTitleOrganizationalChart"/>
    <dgm:cxn modelId="{F6AE3285-63D2-7742-A4C9-284E2D84B0C2}" type="presParOf" srcId="{9012D74D-844C-476E-8DC9-DD3C6BDEA157}" destId="{4641DB2B-BAC4-452C-B173-1D9A862018FE}" srcOrd="2" destOrd="0" presId="urn:microsoft.com/office/officeart/2008/layout/NameandTitleOrganizationalChart"/>
    <dgm:cxn modelId="{BF9EAF61-8C7A-1A44-8DC4-F3AD8C1C6212}" type="presParOf" srcId="{00918B6A-2F35-4BBA-A3D1-24C5C8B8A3AB}" destId="{9A16C956-C897-4F0D-A52B-3C22D49CBA12}" srcOrd="2" destOrd="0" presId="urn:microsoft.com/office/officeart/2008/layout/NameandTitleOrganizationalChart"/>
    <dgm:cxn modelId="{DF2817AC-B66A-5440-AF6C-AE60018D7BB1}" type="presParOf" srcId="{00918B6A-2F35-4BBA-A3D1-24C5C8B8A3AB}" destId="{A37BD881-CAB3-4FCA-918B-4147C7021FB4}" srcOrd="3" destOrd="0" presId="urn:microsoft.com/office/officeart/2008/layout/NameandTitleOrganizationalChart"/>
    <dgm:cxn modelId="{7EF33ADD-945D-8944-A043-06EFF8DBBE49}" type="presParOf" srcId="{A37BD881-CAB3-4FCA-918B-4147C7021FB4}" destId="{9837F170-A964-4178-90D8-DE03D47119ED}" srcOrd="0" destOrd="0" presId="urn:microsoft.com/office/officeart/2008/layout/NameandTitleOrganizationalChart"/>
    <dgm:cxn modelId="{5692BCA9-C3DA-7345-8C25-E519B64E2BA6}" type="presParOf" srcId="{9837F170-A964-4178-90D8-DE03D47119ED}" destId="{9E1E0BDD-A8AC-4A7A-918A-C0F24280E2BC}" srcOrd="0" destOrd="0" presId="urn:microsoft.com/office/officeart/2008/layout/NameandTitleOrganizationalChart"/>
    <dgm:cxn modelId="{6C135DF9-439F-9D4E-B001-21F320E46792}" type="presParOf" srcId="{9837F170-A964-4178-90D8-DE03D47119ED}" destId="{7EDF3E3D-8DC7-42E7-9E24-4378800F9431}" srcOrd="1" destOrd="0" presId="urn:microsoft.com/office/officeart/2008/layout/NameandTitleOrganizationalChart"/>
    <dgm:cxn modelId="{CFCAF014-6FA3-6944-8C7F-4EC4796E1861}" type="presParOf" srcId="{9837F170-A964-4178-90D8-DE03D47119ED}" destId="{96BABA63-DABC-4BE3-96C5-D28AFC8FF6C5}" srcOrd="2" destOrd="0" presId="urn:microsoft.com/office/officeart/2008/layout/NameandTitleOrganizationalChart"/>
    <dgm:cxn modelId="{11E33461-9237-CC44-8C54-C494F73D56D5}" type="presParOf" srcId="{A37BD881-CAB3-4FCA-918B-4147C7021FB4}" destId="{9BC8F5BA-8191-459B-AE06-46AD25ACE7F1}" srcOrd="1" destOrd="0" presId="urn:microsoft.com/office/officeart/2008/layout/NameandTitleOrganizationalChart"/>
    <dgm:cxn modelId="{5C65CD3A-4A86-9E45-9FF7-23B939B60701}" type="presParOf" srcId="{A37BD881-CAB3-4FCA-918B-4147C7021FB4}" destId="{9FB8CADC-8241-47F4-BA2E-4028D9099575}" srcOrd="2" destOrd="0" presId="urn:microsoft.com/office/officeart/2008/layout/NameandTitleOrganizationalChart"/>
    <dgm:cxn modelId="{4DA824CD-F654-C043-A7CF-1F94982CF677}" type="presParOf" srcId="{00918B6A-2F35-4BBA-A3D1-24C5C8B8A3AB}" destId="{34195FD2-AE79-4A63-A322-5188D1F7E905}" srcOrd="4" destOrd="0" presId="urn:microsoft.com/office/officeart/2008/layout/NameandTitleOrganizationalChart"/>
    <dgm:cxn modelId="{D95B73BC-166B-3945-8F73-D135438B26E4}" type="presParOf" srcId="{00918B6A-2F35-4BBA-A3D1-24C5C8B8A3AB}" destId="{38BB9B2A-C263-4516-A4A8-93327E64011B}" srcOrd="5" destOrd="0" presId="urn:microsoft.com/office/officeart/2008/layout/NameandTitleOrganizationalChart"/>
    <dgm:cxn modelId="{D63331AC-0BED-E749-A621-793F6503B1DD}" type="presParOf" srcId="{38BB9B2A-C263-4516-A4A8-93327E64011B}" destId="{9ED6BED6-689F-4660-8AAF-530597043D97}" srcOrd="0" destOrd="0" presId="urn:microsoft.com/office/officeart/2008/layout/NameandTitleOrganizationalChart"/>
    <dgm:cxn modelId="{98F4E0A0-3D4D-334D-9D56-0C1F1AEB3538}" type="presParOf" srcId="{9ED6BED6-689F-4660-8AAF-530597043D97}" destId="{AD182758-38B9-46A1-A008-D7A17E6539CF}" srcOrd="0" destOrd="0" presId="urn:microsoft.com/office/officeart/2008/layout/NameandTitleOrganizationalChart"/>
    <dgm:cxn modelId="{D3B0771E-AEE7-1344-BCFD-567A8C3191B0}" type="presParOf" srcId="{9ED6BED6-689F-4660-8AAF-530597043D97}" destId="{EB0A5E21-8608-4137-AA8F-F748AF7D9857}" srcOrd="1" destOrd="0" presId="urn:microsoft.com/office/officeart/2008/layout/NameandTitleOrganizationalChart"/>
    <dgm:cxn modelId="{818D9EB5-1C6C-4640-BA36-24C256771A7F}" type="presParOf" srcId="{9ED6BED6-689F-4660-8AAF-530597043D97}" destId="{34D85233-ED1E-4EBC-BB87-78FB68329744}" srcOrd="2" destOrd="0" presId="urn:microsoft.com/office/officeart/2008/layout/NameandTitleOrganizationalChart"/>
    <dgm:cxn modelId="{B32A7850-1D28-F74D-B6E1-D35D2025E36F}" type="presParOf" srcId="{38BB9B2A-C263-4516-A4A8-93327E64011B}" destId="{3EEC0451-DBD1-4C6D-B2A2-232C8C5607E3}" srcOrd="1" destOrd="0" presId="urn:microsoft.com/office/officeart/2008/layout/NameandTitleOrganizationalChart"/>
    <dgm:cxn modelId="{726A3CB8-03D0-2B43-A6C9-3F7AECDA185F}" type="presParOf" srcId="{38BB9B2A-C263-4516-A4A8-93327E64011B}" destId="{C79D95E3-5C4E-4D57-93FA-92DC6F40067E}" srcOrd="2" destOrd="0" presId="urn:microsoft.com/office/officeart/2008/layout/NameandTitleOrganizationalChart"/>
    <dgm:cxn modelId="{4765F41C-FEFA-6041-A60E-536B4B3B1E63}" type="presParOf" srcId="{00918B6A-2F35-4BBA-A3D1-24C5C8B8A3AB}" destId="{C67A7599-DCE4-4128-A5E0-114ED4A2D52B}" srcOrd="6" destOrd="0" presId="urn:microsoft.com/office/officeart/2008/layout/NameandTitleOrganizationalChart"/>
    <dgm:cxn modelId="{3A81248B-4FA7-D444-B4E1-71DDEE04B01D}" type="presParOf" srcId="{00918B6A-2F35-4BBA-A3D1-24C5C8B8A3AB}" destId="{EA5C6CB9-D429-472C-B32C-75CC082DCCCD}" srcOrd="7" destOrd="0" presId="urn:microsoft.com/office/officeart/2008/layout/NameandTitleOrganizationalChart"/>
    <dgm:cxn modelId="{976BE8F1-AA29-1B44-A2C0-3908F5F7470E}" type="presParOf" srcId="{EA5C6CB9-D429-472C-B32C-75CC082DCCCD}" destId="{41A4D6B7-D2F2-4859-8F71-9413D45A3671}" srcOrd="0" destOrd="0" presId="urn:microsoft.com/office/officeart/2008/layout/NameandTitleOrganizationalChart"/>
    <dgm:cxn modelId="{44BCC863-E202-CB4D-A745-01491BDB67A4}" type="presParOf" srcId="{41A4D6B7-D2F2-4859-8F71-9413D45A3671}" destId="{ADD8F2F7-74DC-40AA-9957-BF2FABBA2A3F}" srcOrd="0" destOrd="0" presId="urn:microsoft.com/office/officeart/2008/layout/NameandTitleOrganizationalChart"/>
    <dgm:cxn modelId="{14AB88E9-3D69-354D-A8D7-C5E52004EC89}" type="presParOf" srcId="{41A4D6B7-D2F2-4859-8F71-9413D45A3671}" destId="{ED7DB962-8F3D-44C2-8FD9-053CA1CD9E64}" srcOrd="1" destOrd="0" presId="urn:microsoft.com/office/officeart/2008/layout/NameandTitleOrganizationalChart"/>
    <dgm:cxn modelId="{F8BA943B-DBB7-CF49-AF92-6E532830B395}" type="presParOf" srcId="{41A4D6B7-D2F2-4859-8F71-9413D45A3671}" destId="{5B97314C-EA1F-42AC-B8C6-7642863F8F09}" srcOrd="2" destOrd="0" presId="urn:microsoft.com/office/officeart/2008/layout/NameandTitleOrganizationalChart"/>
    <dgm:cxn modelId="{F44AB507-72C4-F84F-8B60-9BCFF2C0BC9E}" type="presParOf" srcId="{EA5C6CB9-D429-472C-B32C-75CC082DCCCD}" destId="{E64C56B7-9B62-4527-A067-1A825F55145B}" srcOrd="1" destOrd="0" presId="urn:microsoft.com/office/officeart/2008/layout/NameandTitleOrganizationalChart"/>
    <dgm:cxn modelId="{4B0585D1-0C81-234C-AA80-EA203F6DF996}" type="presParOf" srcId="{EA5C6CB9-D429-472C-B32C-75CC082DCCCD}" destId="{71A8BBE1-BD3C-4C8D-B413-37A8ABA91BAF}" srcOrd="2" destOrd="0" presId="urn:microsoft.com/office/officeart/2008/layout/NameandTitleOrganizationalChart"/>
    <dgm:cxn modelId="{076EDBB4-7AE2-564D-B8D4-AC56CD4FA6B5}" type="presParOf" srcId="{00918B6A-2F35-4BBA-A3D1-24C5C8B8A3AB}" destId="{D808DE08-A9A5-4E1F-9ED6-66435A97BDC4}" srcOrd="8" destOrd="0" presId="urn:microsoft.com/office/officeart/2008/layout/NameandTitleOrganizationalChart"/>
    <dgm:cxn modelId="{6EC413FC-98C6-1D40-BDA0-8DC254361796}" type="presParOf" srcId="{00918B6A-2F35-4BBA-A3D1-24C5C8B8A3AB}" destId="{9AA7A8B8-758D-414D-9805-835D02BD2C15}" srcOrd="9" destOrd="0" presId="urn:microsoft.com/office/officeart/2008/layout/NameandTitleOrganizationalChart"/>
    <dgm:cxn modelId="{EFB1857E-CA16-BB4E-B06B-3242D04A9832}" type="presParOf" srcId="{9AA7A8B8-758D-414D-9805-835D02BD2C15}" destId="{BCD8E988-E773-4D41-960B-597334CBF29E}" srcOrd="0" destOrd="0" presId="urn:microsoft.com/office/officeart/2008/layout/NameandTitleOrganizationalChart"/>
    <dgm:cxn modelId="{FD1A11A5-1FCF-4041-A278-D74F18B9166A}" type="presParOf" srcId="{BCD8E988-E773-4D41-960B-597334CBF29E}" destId="{1EA0C37B-E5A3-4936-991C-2BBF45470209}" srcOrd="0" destOrd="0" presId="urn:microsoft.com/office/officeart/2008/layout/NameandTitleOrganizationalChart"/>
    <dgm:cxn modelId="{635353C2-BC28-504F-90F1-8195096A70AC}" type="presParOf" srcId="{BCD8E988-E773-4D41-960B-597334CBF29E}" destId="{EAC64973-8F8B-4991-A7C3-C8E6CA0799D8}" srcOrd="1" destOrd="0" presId="urn:microsoft.com/office/officeart/2008/layout/NameandTitleOrganizationalChart"/>
    <dgm:cxn modelId="{97B84774-9DB4-8542-BE04-A4A119A4F5B0}" type="presParOf" srcId="{BCD8E988-E773-4D41-960B-597334CBF29E}" destId="{C97F3849-D104-46C3-A818-04BD1FEDD476}" srcOrd="2" destOrd="0" presId="urn:microsoft.com/office/officeart/2008/layout/NameandTitleOrganizationalChart"/>
    <dgm:cxn modelId="{99C05517-DFA7-C94D-AC5D-055B2F8D58B5}" type="presParOf" srcId="{9AA7A8B8-758D-414D-9805-835D02BD2C15}" destId="{AE13CDA2-C9CD-46DE-B15D-89AAB292A8E9}" srcOrd="1" destOrd="0" presId="urn:microsoft.com/office/officeart/2008/layout/NameandTitleOrganizationalChart"/>
    <dgm:cxn modelId="{CB9A3CC8-38EB-C34E-B7B7-7C226A55535F}" type="presParOf" srcId="{9AA7A8B8-758D-414D-9805-835D02BD2C15}" destId="{E8FC06DC-C4FF-40EC-B79B-77079EBBB655}" srcOrd="2" destOrd="0" presId="urn:microsoft.com/office/officeart/2008/layout/NameandTitleOrganizationalChart"/>
    <dgm:cxn modelId="{90A05F5C-656B-C543-B3E0-39122E4CC429}" type="presParOf" srcId="{00918B6A-2F35-4BBA-A3D1-24C5C8B8A3AB}" destId="{6CDE527F-BC4C-494D-B461-7E63D7E444BE}" srcOrd="10" destOrd="0" presId="urn:microsoft.com/office/officeart/2008/layout/NameandTitleOrganizationalChart"/>
    <dgm:cxn modelId="{78CC6B6E-825A-B544-9D29-A43224106931}" type="presParOf" srcId="{00918B6A-2F35-4BBA-A3D1-24C5C8B8A3AB}" destId="{657F8438-11E7-4081-A531-4462FB59B4D7}" srcOrd="11" destOrd="0" presId="urn:microsoft.com/office/officeart/2008/layout/NameandTitleOrganizationalChart"/>
    <dgm:cxn modelId="{1D00ECC5-49BE-5546-9074-805316F9B523}" type="presParOf" srcId="{657F8438-11E7-4081-A531-4462FB59B4D7}" destId="{209E4EF8-6A0D-425A-A520-E972749F02E5}" srcOrd="0" destOrd="0" presId="urn:microsoft.com/office/officeart/2008/layout/NameandTitleOrganizationalChart"/>
    <dgm:cxn modelId="{F78FB9BB-965C-7842-94B4-0382BA7D1EFA}" type="presParOf" srcId="{209E4EF8-6A0D-425A-A520-E972749F02E5}" destId="{3E760DB1-37C6-41E8-96B3-A206827A12C6}" srcOrd="0" destOrd="0" presId="urn:microsoft.com/office/officeart/2008/layout/NameandTitleOrganizationalChart"/>
    <dgm:cxn modelId="{1D1D56D3-6D97-1F4D-935B-DD5855CC5612}" type="presParOf" srcId="{209E4EF8-6A0D-425A-A520-E972749F02E5}" destId="{A1BF476D-9E45-4255-8818-B6063F1409F4}" srcOrd="1" destOrd="0" presId="urn:microsoft.com/office/officeart/2008/layout/NameandTitleOrganizationalChart"/>
    <dgm:cxn modelId="{75C8B3F7-A24F-004F-BC8C-94FB3AB4FA97}" type="presParOf" srcId="{209E4EF8-6A0D-425A-A520-E972749F02E5}" destId="{88FC790F-17E6-4FF1-AC18-310A771FEAB7}" srcOrd="2" destOrd="0" presId="urn:microsoft.com/office/officeart/2008/layout/NameandTitleOrganizationalChart"/>
    <dgm:cxn modelId="{3BDED39B-327B-6B4B-BC7A-FEF2790F86A1}" type="presParOf" srcId="{657F8438-11E7-4081-A531-4462FB59B4D7}" destId="{3E456864-1357-463D-9C3D-D7F59D417AA3}" srcOrd="1" destOrd="0" presId="urn:microsoft.com/office/officeart/2008/layout/NameandTitleOrganizationalChart"/>
    <dgm:cxn modelId="{13644D58-706A-BA4C-820C-CE3B44ED0479}" type="presParOf" srcId="{657F8438-11E7-4081-A531-4462FB59B4D7}" destId="{BE343D95-B2B2-4807-9352-9AC5152D7CF4}" srcOrd="2" destOrd="0" presId="urn:microsoft.com/office/officeart/2008/layout/NameandTitleOrganizationalChart"/>
    <dgm:cxn modelId="{61FFD9A3-A563-904E-9D26-A9BD20EE449F}" type="presParOf" srcId="{7E02E51F-7F2C-44BA-B59E-8719F475D604}" destId="{2E226798-92BF-4AC5-976F-F3DD768D176A}" srcOrd="2" destOrd="0" presId="urn:microsoft.com/office/officeart/2008/layout/NameandTitleOrganizationalChart"/>
    <dgm:cxn modelId="{AFF68568-817E-7F40-AD7B-C3337FC28D38}" type="presParOf" srcId="{2E226798-92BF-4AC5-976F-F3DD768D176A}" destId="{08007C88-4241-406C-8C48-AB23A883817C}" srcOrd="0" destOrd="0" presId="urn:microsoft.com/office/officeart/2008/layout/NameandTitleOrganizationalChart"/>
    <dgm:cxn modelId="{D2591272-CBEA-6047-B329-B308E33CDBA5}" type="presParOf" srcId="{2E226798-92BF-4AC5-976F-F3DD768D176A}" destId="{FCFFCAA9-DC1E-41AD-A496-E8462D6B6868}" srcOrd="1" destOrd="0" presId="urn:microsoft.com/office/officeart/2008/layout/NameandTitleOrganizationalChart"/>
    <dgm:cxn modelId="{1C5A171D-559D-8246-9337-C7A9A552E3B3}" type="presParOf" srcId="{FCFFCAA9-DC1E-41AD-A496-E8462D6B6868}" destId="{7929BD40-2B2E-4B31-85E8-F28210B43F6F}" srcOrd="0" destOrd="0" presId="urn:microsoft.com/office/officeart/2008/layout/NameandTitleOrganizationalChart"/>
    <dgm:cxn modelId="{A3C05414-6DF3-024D-AA90-F21B3BB7366D}" type="presParOf" srcId="{7929BD40-2B2E-4B31-85E8-F28210B43F6F}" destId="{D1F0B51F-E335-41DE-BD56-D02BAE289046}" srcOrd="0" destOrd="0" presId="urn:microsoft.com/office/officeart/2008/layout/NameandTitleOrganizationalChart"/>
    <dgm:cxn modelId="{193FDD1A-0538-FF41-9A1D-9F2A42F9A7B2}" type="presParOf" srcId="{7929BD40-2B2E-4B31-85E8-F28210B43F6F}" destId="{A775DB20-8BF3-4DF8-B6D3-902DA0B47E63}" srcOrd="1" destOrd="0" presId="urn:microsoft.com/office/officeart/2008/layout/NameandTitleOrganizationalChart"/>
    <dgm:cxn modelId="{71B08395-08D2-F24C-869F-D4D6AD12E62B}" type="presParOf" srcId="{7929BD40-2B2E-4B31-85E8-F28210B43F6F}" destId="{0A6C8D18-9BF4-4BB7-BE16-746BF29C1CBB}" srcOrd="2" destOrd="0" presId="urn:microsoft.com/office/officeart/2008/layout/NameandTitleOrganizationalChart"/>
    <dgm:cxn modelId="{2CE89A5A-7056-A740-AAFC-B0406F22F1FC}" type="presParOf" srcId="{FCFFCAA9-DC1E-41AD-A496-E8462D6B6868}" destId="{3D7F1C62-2389-4A52-8A86-E7D9F19A97A6}" srcOrd="1" destOrd="0" presId="urn:microsoft.com/office/officeart/2008/layout/NameandTitleOrganizationalChart"/>
    <dgm:cxn modelId="{6852CD6B-82AB-2848-A861-755C47AD863F}" type="presParOf" srcId="{FCFFCAA9-DC1E-41AD-A496-E8462D6B6868}" destId="{138C9AD7-1E18-4B44-A491-FE35842D09D8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6AEAEC-8E6E-4B4D-8FC0-D1A60F5F5894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hr-HR"/>
        </a:p>
      </dgm:t>
    </dgm:pt>
    <dgm:pt modelId="{ADAADA20-3498-4A0D-BC57-843C5A23906F}">
      <dgm:prSet phldrT="[Text]"/>
      <dgm:spPr/>
      <dgm:t>
        <a:bodyPr/>
        <a:lstStyle/>
        <a:p>
          <a:r>
            <a:rPr lang="hr-HR" dirty="0" smtClean="0">
              <a:latin typeface="Arial Narrow" panose="020B0606020202030204" pitchFamily="34" charset="0"/>
            </a:rPr>
            <a:t>MRRFEU</a:t>
          </a:r>
          <a:endParaRPr lang="hr-HR" dirty="0">
            <a:latin typeface="Arial Narrow" panose="020B0606020202030204" pitchFamily="34" charset="0"/>
          </a:endParaRPr>
        </a:p>
      </dgm:t>
    </dgm:pt>
    <dgm:pt modelId="{25211E05-B866-4052-AFD9-46AA7BFCB1DA}" type="parTrans" cxnId="{42E3937C-DFC6-4B60-AF23-9DE0C64FC899}">
      <dgm:prSet/>
      <dgm:spPr/>
      <dgm:t>
        <a:bodyPr/>
        <a:lstStyle/>
        <a:p>
          <a:endParaRPr lang="hr-HR">
            <a:latin typeface="Arial Narrow" panose="020B0606020202030204" pitchFamily="34" charset="0"/>
          </a:endParaRPr>
        </a:p>
      </dgm:t>
    </dgm:pt>
    <dgm:pt modelId="{FE3B801D-01BA-4B21-A201-7938D2ECD551}" type="sibTrans" cxnId="{42E3937C-DFC6-4B60-AF23-9DE0C64FC899}">
      <dgm:prSet custT="1"/>
      <dgm:spPr/>
      <dgm:t>
        <a:bodyPr/>
        <a:lstStyle/>
        <a:p>
          <a:r>
            <a:rPr lang="hr-HR" sz="800" dirty="0" smtClean="0">
              <a:latin typeface="Arial Narrow" panose="020B0606020202030204" pitchFamily="34" charset="0"/>
            </a:rPr>
            <a:t>UT za EFRR</a:t>
          </a:r>
          <a:endParaRPr lang="hr-HR" sz="800" dirty="0">
            <a:latin typeface="Arial Narrow" panose="020B0606020202030204" pitchFamily="34" charset="0"/>
          </a:endParaRPr>
        </a:p>
      </dgm:t>
    </dgm:pt>
    <dgm:pt modelId="{E7BF4834-BCDE-441F-A4A5-617325F122FD}">
      <dgm:prSet phldrT="[Text]"/>
      <dgm:spPr/>
      <dgm:t>
        <a:bodyPr/>
        <a:lstStyle/>
        <a:p>
          <a:r>
            <a:rPr lang="hr-HR" dirty="0" smtClean="0">
              <a:latin typeface="Arial Narrow" panose="020B0606020202030204" pitchFamily="34" charset="0"/>
            </a:rPr>
            <a:t>SAFU</a:t>
          </a:r>
          <a:endParaRPr lang="hr-HR" dirty="0">
            <a:latin typeface="Arial Narrow" panose="020B0606020202030204" pitchFamily="34" charset="0"/>
          </a:endParaRPr>
        </a:p>
      </dgm:t>
    </dgm:pt>
    <dgm:pt modelId="{66F10A25-F47E-4ADD-ABD0-366FD4DA2E5D}" type="parTrans" cxnId="{18CCEF76-3BEB-4C76-B907-9782E56F4F94}">
      <dgm:prSet/>
      <dgm:spPr/>
      <dgm:t>
        <a:bodyPr/>
        <a:lstStyle/>
        <a:p>
          <a:endParaRPr lang="hr-HR">
            <a:latin typeface="Arial Narrow" panose="020B0606020202030204" pitchFamily="34" charset="0"/>
          </a:endParaRPr>
        </a:p>
      </dgm:t>
    </dgm:pt>
    <dgm:pt modelId="{6AA808EB-27E7-4356-A5DF-73BF4FF9105D}" type="sibTrans" cxnId="{18CCEF76-3BEB-4C76-B907-9782E56F4F94}">
      <dgm:prSet custT="1"/>
      <dgm:spPr/>
      <dgm:t>
        <a:bodyPr/>
        <a:lstStyle/>
        <a:p>
          <a:r>
            <a:rPr lang="hr-HR" sz="800" dirty="0" smtClean="0">
              <a:latin typeface="Arial Narrow" panose="020B0606020202030204" pitchFamily="34" charset="0"/>
            </a:rPr>
            <a:t>PT razine 2</a:t>
          </a:r>
          <a:endParaRPr lang="hr-HR" sz="800" dirty="0">
            <a:latin typeface="Arial Narrow" panose="020B0606020202030204" pitchFamily="34" charset="0"/>
          </a:endParaRPr>
        </a:p>
      </dgm:t>
    </dgm:pt>
    <dgm:pt modelId="{7F365539-BA25-48DD-A365-E03F34AF140D}">
      <dgm:prSet phldrT="[Text]"/>
      <dgm:spPr/>
      <dgm:t>
        <a:bodyPr/>
        <a:lstStyle/>
        <a:p>
          <a:r>
            <a:rPr lang="hr-HR" dirty="0" smtClean="0">
              <a:latin typeface="Arial Narrow" panose="020B0606020202030204" pitchFamily="34" charset="0"/>
            </a:rPr>
            <a:t>MZO</a:t>
          </a:r>
          <a:endParaRPr lang="hr-HR" dirty="0">
            <a:latin typeface="Arial Narrow" panose="020B0606020202030204" pitchFamily="34" charset="0"/>
          </a:endParaRPr>
        </a:p>
      </dgm:t>
    </dgm:pt>
    <dgm:pt modelId="{3DB7734B-A18C-4EDA-A262-5C78CF3733F6}" type="parTrans" cxnId="{18F6A80B-5923-4CF3-89A4-34FC9A8E29A2}">
      <dgm:prSet/>
      <dgm:spPr/>
      <dgm:t>
        <a:bodyPr/>
        <a:lstStyle/>
        <a:p>
          <a:endParaRPr lang="hr-HR">
            <a:latin typeface="Arial Narrow" panose="020B0606020202030204" pitchFamily="34" charset="0"/>
          </a:endParaRPr>
        </a:p>
      </dgm:t>
    </dgm:pt>
    <dgm:pt modelId="{D847FA91-3145-45D9-8570-5EA836984674}" type="sibTrans" cxnId="{18F6A80B-5923-4CF3-89A4-34FC9A8E29A2}">
      <dgm:prSet custT="1"/>
      <dgm:spPr/>
      <dgm:t>
        <a:bodyPr/>
        <a:lstStyle/>
        <a:p>
          <a:r>
            <a:rPr lang="hr-HR" sz="800" dirty="0" smtClean="0">
              <a:latin typeface="Arial Narrow" panose="020B0606020202030204" pitchFamily="34" charset="0"/>
            </a:rPr>
            <a:t>PT razine 1</a:t>
          </a:r>
          <a:endParaRPr lang="hr-HR" sz="800" dirty="0">
            <a:latin typeface="Arial Narrow" panose="020B0606020202030204" pitchFamily="34" charset="0"/>
          </a:endParaRPr>
        </a:p>
      </dgm:t>
    </dgm:pt>
    <dgm:pt modelId="{2ABBDD61-78CC-4786-B2A8-A4FB25C1D5E3}" type="pres">
      <dgm:prSet presAssocID="{D56AEAEC-8E6E-4B4D-8FC0-D1A60F5F589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3E62C6E-791E-45CB-8D1E-FE9C17C56813}" type="pres">
      <dgm:prSet presAssocID="{ADAADA20-3498-4A0D-BC57-843C5A23906F}" presName="hierRoot1" presStyleCnt="0">
        <dgm:presLayoutVars>
          <dgm:hierBranch val="init"/>
        </dgm:presLayoutVars>
      </dgm:prSet>
      <dgm:spPr/>
    </dgm:pt>
    <dgm:pt modelId="{A11175F5-9CED-4DF4-A6D6-7F540A1C64B2}" type="pres">
      <dgm:prSet presAssocID="{ADAADA20-3498-4A0D-BC57-843C5A23906F}" presName="rootComposite1" presStyleCnt="0"/>
      <dgm:spPr/>
    </dgm:pt>
    <dgm:pt modelId="{87A6229B-A5EB-4CC2-9D15-82F9BE1F9E05}" type="pres">
      <dgm:prSet presAssocID="{ADAADA20-3498-4A0D-BC57-843C5A23906F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EAB162F4-C2B3-4CB8-9DC6-34E3900B273F}" type="pres">
      <dgm:prSet presAssocID="{ADAADA20-3498-4A0D-BC57-843C5A23906F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94C2EE0-D94D-45F2-B75F-B2D6DEFB26A4}" type="pres">
      <dgm:prSet presAssocID="{ADAADA20-3498-4A0D-BC57-843C5A23906F}" presName="rootConnector1" presStyleLbl="node1" presStyleIdx="0" presStyleCnt="2"/>
      <dgm:spPr/>
      <dgm:t>
        <a:bodyPr/>
        <a:lstStyle/>
        <a:p>
          <a:endParaRPr lang="en-US"/>
        </a:p>
      </dgm:t>
    </dgm:pt>
    <dgm:pt modelId="{C4C82FBB-1A74-494D-BD40-ABF340F260E7}" type="pres">
      <dgm:prSet presAssocID="{ADAADA20-3498-4A0D-BC57-843C5A23906F}" presName="hierChild2" presStyleCnt="0"/>
      <dgm:spPr/>
    </dgm:pt>
    <dgm:pt modelId="{D505EA1D-3D17-4775-B66D-593572773877}" type="pres">
      <dgm:prSet presAssocID="{66F10A25-F47E-4ADD-ABD0-366FD4DA2E5D}" presName="Name37" presStyleLbl="parChTrans1D2" presStyleIdx="0" presStyleCnt="2"/>
      <dgm:spPr/>
      <dgm:t>
        <a:bodyPr/>
        <a:lstStyle/>
        <a:p>
          <a:endParaRPr lang="en-US"/>
        </a:p>
      </dgm:t>
    </dgm:pt>
    <dgm:pt modelId="{609F2634-8D5A-4B40-B6AE-9BE889F8B589}" type="pres">
      <dgm:prSet presAssocID="{E7BF4834-BCDE-441F-A4A5-617325F122FD}" presName="hierRoot2" presStyleCnt="0">
        <dgm:presLayoutVars>
          <dgm:hierBranch val="init"/>
        </dgm:presLayoutVars>
      </dgm:prSet>
      <dgm:spPr/>
    </dgm:pt>
    <dgm:pt modelId="{C0BF892D-4B49-4E57-B860-6B52E97D87C9}" type="pres">
      <dgm:prSet presAssocID="{E7BF4834-BCDE-441F-A4A5-617325F122FD}" presName="rootComposite" presStyleCnt="0"/>
      <dgm:spPr/>
    </dgm:pt>
    <dgm:pt modelId="{605D7E41-9A52-4277-879B-53C650244D2A}" type="pres">
      <dgm:prSet presAssocID="{E7BF4834-BCDE-441F-A4A5-617325F122FD}" presName="rootText" presStyleLbl="node1" presStyleIdx="0" presStyleCnt="2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01C301FC-48C2-4F2E-961A-A57D9EE8CD7A}" type="pres">
      <dgm:prSet presAssocID="{E7BF4834-BCDE-441F-A4A5-617325F122FD}" presName="titleText2" presStyleLbl="fgAcc1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hr-HR"/>
        </a:p>
      </dgm:t>
    </dgm:pt>
    <dgm:pt modelId="{CAC5F8C5-4ACC-435C-A212-EC59C1C2252B}" type="pres">
      <dgm:prSet presAssocID="{E7BF4834-BCDE-441F-A4A5-617325F122FD}" presName="rootConnector" presStyleLbl="node2" presStyleIdx="0" presStyleCnt="0"/>
      <dgm:spPr/>
      <dgm:t>
        <a:bodyPr/>
        <a:lstStyle/>
        <a:p>
          <a:endParaRPr lang="en-US"/>
        </a:p>
      </dgm:t>
    </dgm:pt>
    <dgm:pt modelId="{7F1107CE-621A-4CAB-8EC9-D6B0B15C9A80}" type="pres">
      <dgm:prSet presAssocID="{E7BF4834-BCDE-441F-A4A5-617325F122FD}" presName="hierChild4" presStyleCnt="0"/>
      <dgm:spPr/>
    </dgm:pt>
    <dgm:pt modelId="{C5F6484E-D9AA-4D32-BFB7-12915B989F8C}" type="pres">
      <dgm:prSet presAssocID="{E7BF4834-BCDE-441F-A4A5-617325F122FD}" presName="hierChild5" presStyleCnt="0"/>
      <dgm:spPr/>
    </dgm:pt>
    <dgm:pt modelId="{36D6DB57-CC72-4A40-AAFE-615E3285E0A5}" type="pres">
      <dgm:prSet presAssocID="{3DB7734B-A18C-4EDA-A262-5C78CF3733F6}" presName="Name37" presStyleLbl="parChTrans1D2" presStyleIdx="1" presStyleCnt="2"/>
      <dgm:spPr/>
      <dgm:t>
        <a:bodyPr/>
        <a:lstStyle/>
        <a:p>
          <a:endParaRPr lang="en-US"/>
        </a:p>
      </dgm:t>
    </dgm:pt>
    <dgm:pt modelId="{D3729E4E-E5E7-4075-A2D5-A7CB0E06FEB5}" type="pres">
      <dgm:prSet presAssocID="{7F365539-BA25-48DD-A365-E03F34AF140D}" presName="hierRoot2" presStyleCnt="0">
        <dgm:presLayoutVars>
          <dgm:hierBranch val="init"/>
        </dgm:presLayoutVars>
      </dgm:prSet>
      <dgm:spPr/>
    </dgm:pt>
    <dgm:pt modelId="{824BA31E-F98E-42EC-BAD7-2ABBAD3BC52D}" type="pres">
      <dgm:prSet presAssocID="{7F365539-BA25-48DD-A365-E03F34AF140D}" presName="rootComposite" presStyleCnt="0"/>
      <dgm:spPr/>
    </dgm:pt>
    <dgm:pt modelId="{8B62414D-E8BD-4571-9B4A-FE57900D1FAA}" type="pres">
      <dgm:prSet presAssocID="{7F365539-BA25-48DD-A365-E03F34AF140D}" presName="rootText" presStyleLbl="node1" presStyleIdx="1" presStyleCnt="2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0DCABA76-3B77-4E1F-97B7-096420D6F5B2}" type="pres">
      <dgm:prSet presAssocID="{7F365539-BA25-48DD-A365-E03F34AF140D}" presName="titleText2" presStyleLbl="fgAcc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6F8638E-85AB-4670-ACFE-F6FC47722522}" type="pres">
      <dgm:prSet presAssocID="{7F365539-BA25-48DD-A365-E03F34AF140D}" presName="rootConnector" presStyleLbl="node2" presStyleIdx="0" presStyleCnt="0"/>
      <dgm:spPr/>
      <dgm:t>
        <a:bodyPr/>
        <a:lstStyle/>
        <a:p>
          <a:endParaRPr lang="en-US"/>
        </a:p>
      </dgm:t>
    </dgm:pt>
    <dgm:pt modelId="{F64174F9-CC8C-49B9-85B0-7B885394E9E6}" type="pres">
      <dgm:prSet presAssocID="{7F365539-BA25-48DD-A365-E03F34AF140D}" presName="hierChild4" presStyleCnt="0"/>
      <dgm:spPr/>
    </dgm:pt>
    <dgm:pt modelId="{063A3FEA-BD84-4357-B932-4E4984B8A61A}" type="pres">
      <dgm:prSet presAssocID="{7F365539-BA25-48DD-A365-E03F34AF140D}" presName="hierChild5" presStyleCnt="0"/>
      <dgm:spPr/>
    </dgm:pt>
    <dgm:pt modelId="{E47D77C8-FEA2-48BF-AE86-D1FDDDFE48D5}" type="pres">
      <dgm:prSet presAssocID="{ADAADA20-3498-4A0D-BC57-843C5A23906F}" presName="hierChild3" presStyleCnt="0"/>
      <dgm:spPr/>
    </dgm:pt>
  </dgm:ptLst>
  <dgm:cxnLst>
    <dgm:cxn modelId="{200C4C11-BE22-5E47-9897-D5ACB3AB0839}" type="presOf" srcId="{66F10A25-F47E-4ADD-ABD0-366FD4DA2E5D}" destId="{D505EA1D-3D17-4775-B66D-593572773877}" srcOrd="0" destOrd="0" presId="urn:microsoft.com/office/officeart/2008/layout/NameandTitleOrganizationalChart"/>
    <dgm:cxn modelId="{18CCEF76-3BEB-4C76-B907-9782E56F4F94}" srcId="{ADAADA20-3498-4A0D-BC57-843C5A23906F}" destId="{E7BF4834-BCDE-441F-A4A5-617325F122FD}" srcOrd="0" destOrd="0" parTransId="{66F10A25-F47E-4ADD-ABD0-366FD4DA2E5D}" sibTransId="{6AA808EB-27E7-4356-A5DF-73BF4FF9105D}"/>
    <dgm:cxn modelId="{F0ED2440-7DCC-264E-8976-7DE603317958}" type="presOf" srcId="{E7BF4834-BCDE-441F-A4A5-617325F122FD}" destId="{605D7E41-9A52-4277-879B-53C650244D2A}" srcOrd="0" destOrd="0" presId="urn:microsoft.com/office/officeart/2008/layout/NameandTitleOrganizationalChart"/>
    <dgm:cxn modelId="{B933391B-AACB-D444-A171-8333EE589543}" type="presOf" srcId="{E7BF4834-BCDE-441F-A4A5-617325F122FD}" destId="{CAC5F8C5-4ACC-435C-A212-EC59C1C2252B}" srcOrd="1" destOrd="0" presId="urn:microsoft.com/office/officeart/2008/layout/NameandTitleOrganizationalChart"/>
    <dgm:cxn modelId="{207DE7BE-377D-D44E-8959-DD7F53E50EC4}" type="presOf" srcId="{3DB7734B-A18C-4EDA-A262-5C78CF3733F6}" destId="{36D6DB57-CC72-4A40-AAFE-615E3285E0A5}" srcOrd="0" destOrd="0" presId="urn:microsoft.com/office/officeart/2008/layout/NameandTitleOrganizationalChart"/>
    <dgm:cxn modelId="{F575DCE5-6AA6-8B44-8306-639945FF8008}" type="presOf" srcId="{ADAADA20-3498-4A0D-BC57-843C5A23906F}" destId="{87A6229B-A5EB-4CC2-9D15-82F9BE1F9E05}" srcOrd="0" destOrd="0" presId="urn:microsoft.com/office/officeart/2008/layout/NameandTitleOrganizationalChart"/>
    <dgm:cxn modelId="{C6A78781-681D-E646-A30F-480994AA2571}" type="presOf" srcId="{FE3B801D-01BA-4B21-A201-7938D2ECD551}" destId="{EAB162F4-C2B3-4CB8-9DC6-34E3900B273F}" srcOrd="0" destOrd="0" presId="urn:microsoft.com/office/officeart/2008/layout/NameandTitleOrganizationalChart"/>
    <dgm:cxn modelId="{8CEF8A77-B4F7-BE42-9075-6519CE9489D5}" type="presOf" srcId="{D56AEAEC-8E6E-4B4D-8FC0-D1A60F5F5894}" destId="{2ABBDD61-78CC-4786-B2A8-A4FB25C1D5E3}" srcOrd="0" destOrd="0" presId="urn:microsoft.com/office/officeart/2008/layout/NameandTitleOrganizationalChart"/>
    <dgm:cxn modelId="{B65D80CC-B1AF-E647-960B-8F46C83E1FD5}" type="presOf" srcId="{7F365539-BA25-48DD-A365-E03F34AF140D}" destId="{8B62414D-E8BD-4571-9B4A-FE57900D1FAA}" srcOrd="0" destOrd="0" presId="urn:microsoft.com/office/officeart/2008/layout/NameandTitleOrganizationalChart"/>
    <dgm:cxn modelId="{E738E9B4-EE22-B84C-9EDC-7376484E8599}" type="presOf" srcId="{ADAADA20-3498-4A0D-BC57-843C5A23906F}" destId="{194C2EE0-D94D-45F2-B75F-B2D6DEFB26A4}" srcOrd="1" destOrd="0" presId="urn:microsoft.com/office/officeart/2008/layout/NameandTitleOrganizationalChart"/>
    <dgm:cxn modelId="{18A745A2-3858-9F47-8E70-72E9174AA9E3}" type="presOf" srcId="{7F365539-BA25-48DD-A365-E03F34AF140D}" destId="{B6F8638E-85AB-4670-ACFE-F6FC47722522}" srcOrd="1" destOrd="0" presId="urn:microsoft.com/office/officeart/2008/layout/NameandTitleOrganizationalChart"/>
    <dgm:cxn modelId="{9B6EB57B-178A-4643-BBEE-EAED8C42DFBE}" type="presOf" srcId="{6AA808EB-27E7-4356-A5DF-73BF4FF9105D}" destId="{01C301FC-48C2-4F2E-961A-A57D9EE8CD7A}" srcOrd="0" destOrd="0" presId="urn:microsoft.com/office/officeart/2008/layout/NameandTitleOrganizationalChart"/>
    <dgm:cxn modelId="{18F6A80B-5923-4CF3-89A4-34FC9A8E29A2}" srcId="{ADAADA20-3498-4A0D-BC57-843C5A23906F}" destId="{7F365539-BA25-48DD-A365-E03F34AF140D}" srcOrd="1" destOrd="0" parTransId="{3DB7734B-A18C-4EDA-A262-5C78CF3733F6}" sibTransId="{D847FA91-3145-45D9-8570-5EA836984674}"/>
    <dgm:cxn modelId="{42E3937C-DFC6-4B60-AF23-9DE0C64FC899}" srcId="{D56AEAEC-8E6E-4B4D-8FC0-D1A60F5F5894}" destId="{ADAADA20-3498-4A0D-BC57-843C5A23906F}" srcOrd="0" destOrd="0" parTransId="{25211E05-B866-4052-AFD9-46AA7BFCB1DA}" sibTransId="{FE3B801D-01BA-4B21-A201-7938D2ECD551}"/>
    <dgm:cxn modelId="{BCE452ED-77F2-A649-8E4A-42ADFBBC9E35}" type="presOf" srcId="{D847FA91-3145-45D9-8570-5EA836984674}" destId="{0DCABA76-3B77-4E1F-97B7-096420D6F5B2}" srcOrd="0" destOrd="0" presId="urn:microsoft.com/office/officeart/2008/layout/NameandTitleOrganizationalChart"/>
    <dgm:cxn modelId="{8CDF21C8-ADDF-564D-984B-F6F16CA8D853}" type="presParOf" srcId="{2ABBDD61-78CC-4786-B2A8-A4FB25C1D5E3}" destId="{B3E62C6E-791E-45CB-8D1E-FE9C17C56813}" srcOrd="0" destOrd="0" presId="urn:microsoft.com/office/officeart/2008/layout/NameandTitleOrganizationalChart"/>
    <dgm:cxn modelId="{D7D7F4A0-F7BB-9940-A225-06E1643666A3}" type="presParOf" srcId="{B3E62C6E-791E-45CB-8D1E-FE9C17C56813}" destId="{A11175F5-9CED-4DF4-A6D6-7F540A1C64B2}" srcOrd="0" destOrd="0" presId="urn:microsoft.com/office/officeart/2008/layout/NameandTitleOrganizationalChart"/>
    <dgm:cxn modelId="{A465769D-6412-6840-A74A-F0D65B7E468D}" type="presParOf" srcId="{A11175F5-9CED-4DF4-A6D6-7F540A1C64B2}" destId="{87A6229B-A5EB-4CC2-9D15-82F9BE1F9E05}" srcOrd="0" destOrd="0" presId="urn:microsoft.com/office/officeart/2008/layout/NameandTitleOrganizationalChart"/>
    <dgm:cxn modelId="{764628B6-F5B6-2D42-9228-9CA1FD1EC1D3}" type="presParOf" srcId="{A11175F5-9CED-4DF4-A6D6-7F540A1C64B2}" destId="{EAB162F4-C2B3-4CB8-9DC6-34E3900B273F}" srcOrd="1" destOrd="0" presId="urn:microsoft.com/office/officeart/2008/layout/NameandTitleOrganizationalChart"/>
    <dgm:cxn modelId="{BFC1101E-3CA2-F644-AF69-FF0933B7B9B6}" type="presParOf" srcId="{A11175F5-9CED-4DF4-A6D6-7F540A1C64B2}" destId="{194C2EE0-D94D-45F2-B75F-B2D6DEFB26A4}" srcOrd="2" destOrd="0" presId="urn:microsoft.com/office/officeart/2008/layout/NameandTitleOrganizationalChart"/>
    <dgm:cxn modelId="{33AFEA48-858C-7045-B270-EDE3A581C832}" type="presParOf" srcId="{B3E62C6E-791E-45CB-8D1E-FE9C17C56813}" destId="{C4C82FBB-1A74-494D-BD40-ABF340F260E7}" srcOrd="1" destOrd="0" presId="urn:microsoft.com/office/officeart/2008/layout/NameandTitleOrganizationalChart"/>
    <dgm:cxn modelId="{C4AAA8A3-C969-DA49-8CC8-0B7638C03499}" type="presParOf" srcId="{C4C82FBB-1A74-494D-BD40-ABF340F260E7}" destId="{D505EA1D-3D17-4775-B66D-593572773877}" srcOrd="0" destOrd="0" presId="urn:microsoft.com/office/officeart/2008/layout/NameandTitleOrganizationalChart"/>
    <dgm:cxn modelId="{03B16F66-E7D1-E143-9863-7B7B15737A96}" type="presParOf" srcId="{C4C82FBB-1A74-494D-BD40-ABF340F260E7}" destId="{609F2634-8D5A-4B40-B6AE-9BE889F8B589}" srcOrd="1" destOrd="0" presId="urn:microsoft.com/office/officeart/2008/layout/NameandTitleOrganizationalChart"/>
    <dgm:cxn modelId="{FB849F88-32AC-8D4C-B82D-8FC6CE4652B2}" type="presParOf" srcId="{609F2634-8D5A-4B40-B6AE-9BE889F8B589}" destId="{C0BF892D-4B49-4E57-B860-6B52E97D87C9}" srcOrd="0" destOrd="0" presId="urn:microsoft.com/office/officeart/2008/layout/NameandTitleOrganizationalChart"/>
    <dgm:cxn modelId="{12418E0E-C388-8A4F-91F0-D862D579C128}" type="presParOf" srcId="{C0BF892D-4B49-4E57-B860-6B52E97D87C9}" destId="{605D7E41-9A52-4277-879B-53C650244D2A}" srcOrd="0" destOrd="0" presId="urn:microsoft.com/office/officeart/2008/layout/NameandTitleOrganizationalChart"/>
    <dgm:cxn modelId="{BA1BBCF9-A43E-9C47-BAEE-B4EF627B09DA}" type="presParOf" srcId="{C0BF892D-4B49-4E57-B860-6B52E97D87C9}" destId="{01C301FC-48C2-4F2E-961A-A57D9EE8CD7A}" srcOrd="1" destOrd="0" presId="urn:microsoft.com/office/officeart/2008/layout/NameandTitleOrganizationalChart"/>
    <dgm:cxn modelId="{D211274C-F61F-1D44-A5AB-86679D3A319C}" type="presParOf" srcId="{C0BF892D-4B49-4E57-B860-6B52E97D87C9}" destId="{CAC5F8C5-4ACC-435C-A212-EC59C1C2252B}" srcOrd="2" destOrd="0" presId="urn:microsoft.com/office/officeart/2008/layout/NameandTitleOrganizationalChart"/>
    <dgm:cxn modelId="{7FDA266D-51E3-1B42-8165-59F65AECD47F}" type="presParOf" srcId="{609F2634-8D5A-4B40-B6AE-9BE889F8B589}" destId="{7F1107CE-621A-4CAB-8EC9-D6B0B15C9A80}" srcOrd="1" destOrd="0" presId="urn:microsoft.com/office/officeart/2008/layout/NameandTitleOrganizationalChart"/>
    <dgm:cxn modelId="{9118A10F-5D9E-8545-BF7B-A7388B942136}" type="presParOf" srcId="{609F2634-8D5A-4B40-B6AE-9BE889F8B589}" destId="{C5F6484E-D9AA-4D32-BFB7-12915B989F8C}" srcOrd="2" destOrd="0" presId="urn:microsoft.com/office/officeart/2008/layout/NameandTitleOrganizationalChart"/>
    <dgm:cxn modelId="{10211D48-7B58-9E43-BF34-D6E51C1E6AD8}" type="presParOf" srcId="{C4C82FBB-1A74-494D-BD40-ABF340F260E7}" destId="{36D6DB57-CC72-4A40-AAFE-615E3285E0A5}" srcOrd="2" destOrd="0" presId="urn:microsoft.com/office/officeart/2008/layout/NameandTitleOrganizationalChart"/>
    <dgm:cxn modelId="{1A0D7366-2BBF-3E46-A29E-A46364166B6A}" type="presParOf" srcId="{C4C82FBB-1A74-494D-BD40-ABF340F260E7}" destId="{D3729E4E-E5E7-4075-A2D5-A7CB0E06FEB5}" srcOrd="3" destOrd="0" presId="urn:microsoft.com/office/officeart/2008/layout/NameandTitleOrganizationalChart"/>
    <dgm:cxn modelId="{9F46C803-19E6-504F-8025-9E0794F7E1E8}" type="presParOf" srcId="{D3729E4E-E5E7-4075-A2D5-A7CB0E06FEB5}" destId="{824BA31E-F98E-42EC-BAD7-2ABBAD3BC52D}" srcOrd="0" destOrd="0" presId="urn:microsoft.com/office/officeart/2008/layout/NameandTitleOrganizationalChart"/>
    <dgm:cxn modelId="{4DC99DBE-5A26-8A46-B2D4-D9495AB9F6AB}" type="presParOf" srcId="{824BA31E-F98E-42EC-BAD7-2ABBAD3BC52D}" destId="{8B62414D-E8BD-4571-9B4A-FE57900D1FAA}" srcOrd="0" destOrd="0" presId="urn:microsoft.com/office/officeart/2008/layout/NameandTitleOrganizationalChart"/>
    <dgm:cxn modelId="{490FAD42-44C1-4C47-949E-CD75BF67B016}" type="presParOf" srcId="{824BA31E-F98E-42EC-BAD7-2ABBAD3BC52D}" destId="{0DCABA76-3B77-4E1F-97B7-096420D6F5B2}" srcOrd="1" destOrd="0" presId="urn:microsoft.com/office/officeart/2008/layout/NameandTitleOrganizationalChart"/>
    <dgm:cxn modelId="{8D17190E-74B3-8A42-9339-1E7C9BDC39B9}" type="presParOf" srcId="{824BA31E-F98E-42EC-BAD7-2ABBAD3BC52D}" destId="{B6F8638E-85AB-4670-ACFE-F6FC47722522}" srcOrd="2" destOrd="0" presId="urn:microsoft.com/office/officeart/2008/layout/NameandTitleOrganizationalChart"/>
    <dgm:cxn modelId="{195EE064-34C1-1B45-90B5-A2CCC06D3D7E}" type="presParOf" srcId="{D3729E4E-E5E7-4075-A2D5-A7CB0E06FEB5}" destId="{F64174F9-CC8C-49B9-85B0-7B885394E9E6}" srcOrd="1" destOrd="0" presId="urn:microsoft.com/office/officeart/2008/layout/NameandTitleOrganizationalChart"/>
    <dgm:cxn modelId="{A5D6E81A-B86D-7A4A-9F66-2DDD98414CAF}" type="presParOf" srcId="{D3729E4E-E5E7-4075-A2D5-A7CB0E06FEB5}" destId="{063A3FEA-BD84-4357-B932-4E4984B8A61A}" srcOrd="2" destOrd="0" presId="urn:microsoft.com/office/officeart/2008/layout/NameandTitleOrganizationalChart"/>
    <dgm:cxn modelId="{23606DD0-4DAA-CF49-8CBC-EEB3B91D532D}" type="presParOf" srcId="{B3E62C6E-791E-45CB-8D1E-FE9C17C56813}" destId="{E47D77C8-FEA2-48BF-AE86-D1FDDDFE48D5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70DA9E-3DD5-41D0-9EA6-44213379FAF0}" type="doc">
      <dgm:prSet loTypeId="urn:microsoft.com/office/officeart/2005/8/layout/radial4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hr-HR"/>
        </a:p>
      </dgm:t>
    </dgm:pt>
    <dgm:pt modelId="{70D2F36D-2221-4FBC-9244-8DF5CE116956}">
      <dgm:prSet phldrT="[Text]" custT="1"/>
      <dgm:spPr/>
      <dgm:t>
        <a:bodyPr/>
        <a:lstStyle/>
        <a:p>
          <a:r>
            <a:rPr lang="hr-HR" sz="900" b="1" dirty="0">
              <a:latin typeface="Arial Narrow" panose="020B0606020202030204" pitchFamily="34" charset="0"/>
            </a:rPr>
            <a:t>Vijeće partnera</a:t>
          </a:r>
        </a:p>
      </dgm:t>
    </dgm:pt>
    <dgm:pt modelId="{A715762F-01D7-49F4-8EB9-7605A632A15C}" type="parTrans" cxnId="{81D83B9B-C3A7-4FE9-AA70-4622664DC51A}">
      <dgm:prSet/>
      <dgm:spPr/>
      <dgm:t>
        <a:bodyPr/>
        <a:lstStyle/>
        <a:p>
          <a:endParaRPr lang="hr-HR">
            <a:latin typeface="Arial Narrow" panose="020B0606020202030204" pitchFamily="34" charset="0"/>
          </a:endParaRPr>
        </a:p>
      </dgm:t>
    </dgm:pt>
    <dgm:pt modelId="{5C09EE98-E7A4-46CA-BE4B-B204583C60E7}" type="sibTrans" cxnId="{81D83B9B-C3A7-4FE9-AA70-4622664DC51A}">
      <dgm:prSet/>
      <dgm:spPr/>
      <dgm:t>
        <a:bodyPr/>
        <a:lstStyle/>
        <a:p>
          <a:endParaRPr lang="hr-HR">
            <a:latin typeface="Arial Narrow" panose="020B0606020202030204" pitchFamily="34" charset="0"/>
          </a:endParaRPr>
        </a:p>
      </dgm:t>
    </dgm:pt>
    <dgm:pt modelId="{F172232B-30C8-4DC8-8F74-51F1ED7C3BFF}">
      <dgm:prSet phldrT="[Text]"/>
      <dgm:spPr/>
      <dgm:t>
        <a:bodyPr/>
        <a:lstStyle/>
        <a:p>
          <a:r>
            <a:rPr lang="hr-HR">
              <a:latin typeface="Arial Narrow" panose="020B0606020202030204" pitchFamily="34" charset="0"/>
            </a:rPr>
            <a:t>UNIOS</a:t>
          </a:r>
        </a:p>
      </dgm:t>
    </dgm:pt>
    <dgm:pt modelId="{5F819FE9-DD11-44A6-AD91-B742BFF15CB9}" type="parTrans" cxnId="{C6AACC3B-B83B-49D6-8073-0DA4DDA107F0}">
      <dgm:prSet/>
      <dgm:spPr/>
      <dgm:t>
        <a:bodyPr/>
        <a:lstStyle/>
        <a:p>
          <a:endParaRPr lang="hr-HR">
            <a:latin typeface="Arial Narrow" panose="020B0606020202030204" pitchFamily="34" charset="0"/>
          </a:endParaRPr>
        </a:p>
      </dgm:t>
    </dgm:pt>
    <dgm:pt modelId="{657599FD-4158-42E4-875C-814210F28EF7}" type="sibTrans" cxnId="{C6AACC3B-B83B-49D6-8073-0DA4DDA107F0}">
      <dgm:prSet/>
      <dgm:spPr/>
      <dgm:t>
        <a:bodyPr/>
        <a:lstStyle/>
        <a:p>
          <a:endParaRPr lang="hr-HR">
            <a:latin typeface="Arial Narrow" panose="020B0606020202030204" pitchFamily="34" charset="0"/>
          </a:endParaRPr>
        </a:p>
      </dgm:t>
    </dgm:pt>
    <dgm:pt modelId="{878018E7-0A76-4C26-BA17-7DCDDAC5546A}">
      <dgm:prSet phldrT="[Text]"/>
      <dgm:spPr/>
      <dgm:t>
        <a:bodyPr/>
        <a:lstStyle/>
        <a:p>
          <a:r>
            <a:rPr lang="hr-HR">
              <a:latin typeface="Arial Narrow" panose="020B0606020202030204" pitchFamily="34" charset="0"/>
            </a:rPr>
            <a:t>UNIRI</a:t>
          </a:r>
        </a:p>
      </dgm:t>
    </dgm:pt>
    <dgm:pt modelId="{B3A26E14-89E9-4BDC-8D4A-0BB086F81F10}" type="parTrans" cxnId="{43B7BAC9-5453-4A4D-A9CE-58A0FE52F80E}">
      <dgm:prSet/>
      <dgm:spPr/>
      <dgm:t>
        <a:bodyPr/>
        <a:lstStyle/>
        <a:p>
          <a:endParaRPr lang="hr-HR">
            <a:latin typeface="Arial Narrow" panose="020B0606020202030204" pitchFamily="34" charset="0"/>
          </a:endParaRPr>
        </a:p>
      </dgm:t>
    </dgm:pt>
    <dgm:pt modelId="{13123440-3CD7-470B-B7AB-2EDC473172F0}" type="sibTrans" cxnId="{43B7BAC9-5453-4A4D-A9CE-58A0FE52F80E}">
      <dgm:prSet/>
      <dgm:spPr/>
      <dgm:t>
        <a:bodyPr/>
        <a:lstStyle/>
        <a:p>
          <a:endParaRPr lang="hr-HR">
            <a:latin typeface="Arial Narrow" panose="020B0606020202030204" pitchFamily="34" charset="0"/>
          </a:endParaRPr>
        </a:p>
      </dgm:t>
    </dgm:pt>
    <dgm:pt modelId="{00C21C23-3DC2-4873-B9C1-E37DACC0CABC}">
      <dgm:prSet phldrT="[Text]"/>
      <dgm:spPr/>
      <dgm:t>
        <a:bodyPr/>
        <a:lstStyle/>
        <a:p>
          <a:r>
            <a:rPr lang="hr-HR">
              <a:latin typeface="Arial Narrow" panose="020B0606020202030204" pitchFamily="34" charset="0"/>
            </a:rPr>
            <a:t>UNIZG</a:t>
          </a:r>
        </a:p>
      </dgm:t>
    </dgm:pt>
    <dgm:pt modelId="{5DDFD367-9C6C-4729-A53D-6F1FB2ADA89B}" type="parTrans" cxnId="{51459E54-40D4-478F-A81D-F68BEDC1E1C7}">
      <dgm:prSet/>
      <dgm:spPr/>
      <dgm:t>
        <a:bodyPr/>
        <a:lstStyle/>
        <a:p>
          <a:endParaRPr lang="hr-HR">
            <a:latin typeface="Arial Narrow" panose="020B0606020202030204" pitchFamily="34" charset="0"/>
          </a:endParaRPr>
        </a:p>
      </dgm:t>
    </dgm:pt>
    <dgm:pt modelId="{61AC0D50-F57D-4177-9B42-E97CFFB5A02C}" type="sibTrans" cxnId="{51459E54-40D4-478F-A81D-F68BEDC1E1C7}">
      <dgm:prSet/>
      <dgm:spPr/>
      <dgm:t>
        <a:bodyPr/>
        <a:lstStyle/>
        <a:p>
          <a:endParaRPr lang="hr-HR">
            <a:latin typeface="Arial Narrow" panose="020B0606020202030204" pitchFamily="34" charset="0"/>
          </a:endParaRPr>
        </a:p>
      </dgm:t>
    </dgm:pt>
    <dgm:pt modelId="{49C017A6-449E-41CE-8325-00BE8C0B5273}">
      <dgm:prSet phldrT="[Text]"/>
      <dgm:spPr/>
      <dgm:t>
        <a:bodyPr/>
        <a:lstStyle/>
        <a:p>
          <a:r>
            <a:rPr lang="hr-HR" dirty="0" smtClean="0">
              <a:latin typeface="Arial Narrow" panose="020B0606020202030204" pitchFamily="34" charset="0"/>
            </a:rPr>
            <a:t>CARNET</a:t>
          </a:r>
          <a:endParaRPr lang="hr-HR" dirty="0">
            <a:latin typeface="Arial Narrow" panose="020B0606020202030204" pitchFamily="34" charset="0"/>
          </a:endParaRPr>
        </a:p>
      </dgm:t>
    </dgm:pt>
    <dgm:pt modelId="{49D7A2D6-F2B2-461C-83B7-2624B4B0D9AB}" type="parTrans" cxnId="{5309F44A-F178-4C4B-A30F-F3E28F9E79F9}">
      <dgm:prSet/>
      <dgm:spPr/>
      <dgm:t>
        <a:bodyPr/>
        <a:lstStyle/>
        <a:p>
          <a:endParaRPr lang="hr-HR">
            <a:latin typeface="Arial Narrow" panose="020B0606020202030204" pitchFamily="34" charset="0"/>
          </a:endParaRPr>
        </a:p>
      </dgm:t>
    </dgm:pt>
    <dgm:pt modelId="{69E337A3-CDE8-4585-9F81-D7FF4F8C432A}" type="sibTrans" cxnId="{5309F44A-F178-4C4B-A30F-F3E28F9E79F9}">
      <dgm:prSet/>
      <dgm:spPr/>
      <dgm:t>
        <a:bodyPr/>
        <a:lstStyle/>
        <a:p>
          <a:endParaRPr lang="hr-HR">
            <a:latin typeface="Arial Narrow" panose="020B0606020202030204" pitchFamily="34" charset="0"/>
          </a:endParaRPr>
        </a:p>
      </dgm:t>
    </dgm:pt>
    <dgm:pt modelId="{FA07F04B-2343-40A3-BCA6-75DAB7CFDD24}">
      <dgm:prSet phldrT="[Text]"/>
      <dgm:spPr/>
      <dgm:t>
        <a:bodyPr/>
        <a:lstStyle/>
        <a:p>
          <a:r>
            <a:rPr lang="hr-HR">
              <a:latin typeface="Arial Narrow" panose="020B0606020202030204" pitchFamily="34" charset="0"/>
            </a:rPr>
            <a:t>IRB</a:t>
          </a:r>
        </a:p>
      </dgm:t>
    </dgm:pt>
    <dgm:pt modelId="{5F5FBEF8-69C3-48D6-93D3-A1CB2525C9A9}" type="parTrans" cxnId="{C7758F62-1E28-4F00-B74A-5D2F9A01C33C}">
      <dgm:prSet/>
      <dgm:spPr/>
      <dgm:t>
        <a:bodyPr/>
        <a:lstStyle/>
        <a:p>
          <a:endParaRPr lang="hr-HR">
            <a:latin typeface="Arial Narrow" panose="020B0606020202030204" pitchFamily="34" charset="0"/>
          </a:endParaRPr>
        </a:p>
      </dgm:t>
    </dgm:pt>
    <dgm:pt modelId="{49E8CE1D-92BE-4D48-A0BE-09018B825359}" type="sibTrans" cxnId="{C7758F62-1E28-4F00-B74A-5D2F9A01C33C}">
      <dgm:prSet/>
      <dgm:spPr/>
      <dgm:t>
        <a:bodyPr/>
        <a:lstStyle/>
        <a:p>
          <a:endParaRPr lang="hr-HR">
            <a:latin typeface="Arial Narrow" panose="020B0606020202030204" pitchFamily="34" charset="0"/>
          </a:endParaRPr>
        </a:p>
      </dgm:t>
    </dgm:pt>
    <dgm:pt modelId="{DD338C3C-0FD5-4AEC-B1A6-3E538FAA3A41}">
      <dgm:prSet phldrT="[Text]"/>
      <dgm:spPr/>
      <dgm:t>
        <a:bodyPr/>
        <a:lstStyle/>
        <a:p>
          <a:r>
            <a:rPr lang="hr-HR">
              <a:latin typeface="Arial Narrow" panose="020B0606020202030204" pitchFamily="34" charset="0"/>
            </a:rPr>
            <a:t>UNIST</a:t>
          </a:r>
        </a:p>
      </dgm:t>
    </dgm:pt>
    <dgm:pt modelId="{931F91EA-D8BB-4F02-A73C-8AEB487F4256}" type="parTrans" cxnId="{DF89C97D-8ED8-4EB9-8EC1-B3E0CA518D25}">
      <dgm:prSet/>
      <dgm:spPr/>
      <dgm:t>
        <a:bodyPr/>
        <a:lstStyle/>
        <a:p>
          <a:endParaRPr lang="hr-HR">
            <a:latin typeface="Arial Narrow" panose="020B0606020202030204" pitchFamily="34" charset="0"/>
          </a:endParaRPr>
        </a:p>
      </dgm:t>
    </dgm:pt>
    <dgm:pt modelId="{063B42AA-00C6-4BB9-BBA8-50BE8C6CF73E}" type="sibTrans" cxnId="{DF89C97D-8ED8-4EB9-8EC1-B3E0CA518D25}">
      <dgm:prSet/>
      <dgm:spPr/>
      <dgm:t>
        <a:bodyPr/>
        <a:lstStyle/>
        <a:p>
          <a:endParaRPr lang="hr-HR">
            <a:latin typeface="Arial Narrow" panose="020B0606020202030204" pitchFamily="34" charset="0"/>
          </a:endParaRPr>
        </a:p>
      </dgm:t>
    </dgm:pt>
    <dgm:pt modelId="{8B4EED0C-39B1-414D-8BCE-FC0DB4452522}">
      <dgm:prSet phldrT="[Text]"/>
      <dgm:spPr/>
      <dgm:t>
        <a:bodyPr/>
        <a:lstStyle/>
        <a:p>
          <a:r>
            <a:rPr lang="hr-HR">
              <a:latin typeface="Arial Narrow" panose="020B0606020202030204" pitchFamily="34" charset="0"/>
            </a:rPr>
            <a:t>SRCE</a:t>
          </a:r>
        </a:p>
      </dgm:t>
    </dgm:pt>
    <dgm:pt modelId="{7E53D1FB-F7EC-4169-AABA-E5476F5C7862}" type="parTrans" cxnId="{3DAFA179-0668-4077-B080-228031E98134}">
      <dgm:prSet/>
      <dgm:spPr/>
      <dgm:t>
        <a:bodyPr/>
        <a:lstStyle/>
        <a:p>
          <a:endParaRPr lang="hr-HR">
            <a:latin typeface="Arial Narrow" panose="020B0606020202030204" pitchFamily="34" charset="0"/>
          </a:endParaRPr>
        </a:p>
      </dgm:t>
    </dgm:pt>
    <dgm:pt modelId="{24144EFA-107A-4D05-BE69-D62AF218FFD3}" type="sibTrans" cxnId="{3DAFA179-0668-4077-B080-228031E98134}">
      <dgm:prSet/>
      <dgm:spPr/>
      <dgm:t>
        <a:bodyPr/>
        <a:lstStyle/>
        <a:p>
          <a:endParaRPr lang="hr-HR">
            <a:latin typeface="Arial Narrow" panose="020B0606020202030204" pitchFamily="34" charset="0"/>
          </a:endParaRPr>
        </a:p>
      </dgm:t>
    </dgm:pt>
    <dgm:pt modelId="{4FD62455-5E1E-4633-90CF-B1CFA3FCF54A}" type="pres">
      <dgm:prSet presAssocID="{9F70DA9E-3DD5-41D0-9EA6-44213379FAF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5B5EA7D0-4E88-4DFA-B5DA-8B8CA176A006}" type="pres">
      <dgm:prSet presAssocID="{70D2F36D-2221-4FBC-9244-8DF5CE116956}" presName="centerShape" presStyleLbl="node0" presStyleIdx="0" presStyleCnt="1" custScaleX="139789" custScaleY="133345"/>
      <dgm:spPr/>
      <dgm:t>
        <a:bodyPr/>
        <a:lstStyle/>
        <a:p>
          <a:endParaRPr lang="hr-HR"/>
        </a:p>
      </dgm:t>
    </dgm:pt>
    <dgm:pt modelId="{923CB139-34AA-44F8-BE9C-BDE74908F103}" type="pres">
      <dgm:prSet presAssocID="{5F819FE9-DD11-44A6-AD91-B742BFF15CB9}" presName="parTrans" presStyleLbl="bgSibTrans2D1" presStyleIdx="0" presStyleCnt="7"/>
      <dgm:spPr/>
      <dgm:t>
        <a:bodyPr/>
        <a:lstStyle/>
        <a:p>
          <a:endParaRPr lang="hr-HR"/>
        </a:p>
      </dgm:t>
    </dgm:pt>
    <dgm:pt modelId="{4550E29B-41A1-42B8-9742-FAAFD7BB1218}" type="pres">
      <dgm:prSet presAssocID="{F172232B-30C8-4DC8-8F74-51F1ED7C3BF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0A5CC17-0456-473A-8CF4-4DA6E23B8438}" type="pres">
      <dgm:prSet presAssocID="{B3A26E14-89E9-4BDC-8D4A-0BB086F81F10}" presName="parTrans" presStyleLbl="bgSibTrans2D1" presStyleIdx="1" presStyleCnt="7"/>
      <dgm:spPr/>
      <dgm:t>
        <a:bodyPr/>
        <a:lstStyle/>
        <a:p>
          <a:endParaRPr lang="hr-HR"/>
        </a:p>
      </dgm:t>
    </dgm:pt>
    <dgm:pt modelId="{742B5F47-5BFA-47A5-B3F1-644CE49F01D7}" type="pres">
      <dgm:prSet presAssocID="{878018E7-0A76-4C26-BA17-7DCDDAC5546A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A1BD9F3-5A5A-44B4-8067-EDE02709DCFB}" type="pres">
      <dgm:prSet presAssocID="{931F91EA-D8BB-4F02-A73C-8AEB487F4256}" presName="parTrans" presStyleLbl="bgSibTrans2D1" presStyleIdx="2" presStyleCnt="7"/>
      <dgm:spPr/>
      <dgm:t>
        <a:bodyPr/>
        <a:lstStyle/>
        <a:p>
          <a:endParaRPr lang="hr-HR"/>
        </a:p>
      </dgm:t>
    </dgm:pt>
    <dgm:pt modelId="{263540E9-9FB9-4857-8B5A-4AB56DA48FCB}" type="pres">
      <dgm:prSet presAssocID="{DD338C3C-0FD5-4AEC-B1A6-3E538FAA3A41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575A84B-8949-49E8-923E-9130A32816AF}" type="pres">
      <dgm:prSet presAssocID="{7E53D1FB-F7EC-4169-AABA-E5476F5C7862}" presName="parTrans" presStyleLbl="bgSibTrans2D1" presStyleIdx="3" presStyleCnt="7"/>
      <dgm:spPr/>
      <dgm:t>
        <a:bodyPr/>
        <a:lstStyle/>
        <a:p>
          <a:endParaRPr lang="hr-HR"/>
        </a:p>
      </dgm:t>
    </dgm:pt>
    <dgm:pt modelId="{EBC4DF0F-E94F-4E28-90FC-6524C709AACE}" type="pres">
      <dgm:prSet presAssocID="{8B4EED0C-39B1-414D-8BCE-FC0DB4452522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9935E05-0965-4010-8916-982F29E665F6}" type="pres">
      <dgm:prSet presAssocID="{5DDFD367-9C6C-4729-A53D-6F1FB2ADA89B}" presName="parTrans" presStyleLbl="bgSibTrans2D1" presStyleIdx="4" presStyleCnt="7"/>
      <dgm:spPr/>
      <dgm:t>
        <a:bodyPr/>
        <a:lstStyle/>
        <a:p>
          <a:endParaRPr lang="hr-HR"/>
        </a:p>
      </dgm:t>
    </dgm:pt>
    <dgm:pt modelId="{C3E3724E-3AEB-4837-88DE-8B1BF282FFEB}" type="pres">
      <dgm:prSet presAssocID="{00C21C23-3DC2-4873-B9C1-E37DACC0CAB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51F56FC-89E9-47CD-88C0-C0BD67F977A9}" type="pres">
      <dgm:prSet presAssocID="{49D7A2D6-F2B2-461C-83B7-2624B4B0D9AB}" presName="parTrans" presStyleLbl="bgSibTrans2D1" presStyleIdx="5" presStyleCnt="7"/>
      <dgm:spPr/>
      <dgm:t>
        <a:bodyPr/>
        <a:lstStyle/>
        <a:p>
          <a:endParaRPr lang="hr-HR"/>
        </a:p>
      </dgm:t>
    </dgm:pt>
    <dgm:pt modelId="{310F9769-AEDF-471B-BE7C-21F073B1F2D0}" type="pres">
      <dgm:prSet presAssocID="{49C017A6-449E-41CE-8325-00BE8C0B5273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B4CB99C-5B2E-4BC1-9EA0-6F1A9BBA90C5}" type="pres">
      <dgm:prSet presAssocID="{5F5FBEF8-69C3-48D6-93D3-A1CB2525C9A9}" presName="parTrans" presStyleLbl="bgSibTrans2D1" presStyleIdx="6" presStyleCnt="7"/>
      <dgm:spPr/>
      <dgm:t>
        <a:bodyPr/>
        <a:lstStyle/>
        <a:p>
          <a:endParaRPr lang="hr-HR"/>
        </a:p>
      </dgm:t>
    </dgm:pt>
    <dgm:pt modelId="{61980289-BE20-4FE3-BF1A-19277EEA4158}" type="pres">
      <dgm:prSet presAssocID="{FA07F04B-2343-40A3-BCA6-75DAB7CFDD24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62B5E12-2DD6-6340-90DC-962929E48F3D}" type="presOf" srcId="{5DDFD367-9C6C-4729-A53D-6F1FB2ADA89B}" destId="{29935E05-0965-4010-8916-982F29E665F6}" srcOrd="0" destOrd="0" presId="urn:microsoft.com/office/officeart/2005/8/layout/radial4"/>
    <dgm:cxn modelId="{DBCC5AAD-9F40-2945-B6C4-85AE65C59094}" type="presOf" srcId="{49C017A6-449E-41CE-8325-00BE8C0B5273}" destId="{310F9769-AEDF-471B-BE7C-21F073B1F2D0}" srcOrd="0" destOrd="0" presId="urn:microsoft.com/office/officeart/2005/8/layout/radial4"/>
    <dgm:cxn modelId="{EE4F00D8-0D25-9343-863E-3FAF852177D0}" type="presOf" srcId="{B3A26E14-89E9-4BDC-8D4A-0BB086F81F10}" destId="{30A5CC17-0456-473A-8CF4-4DA6E23B8438}" srcOrd="0" destOrd="0" presId="urn:microsoft.com/office/officeart/2005/8/layout/radial4"/>
    <dgm:cxn modelId="{3DAFA179-0668-4077-B080-228031E98134}" srcId="{70D2F36D-2221-4FBC-9244-8DF5CE116956}" destId="{8B4EED0C-39B1-414D-8BCE-FC0DB4452522}" srcOrd="3" destOrd="0" parTransId="{7E53D1FB-F7EC-4169-AABA-E5476F5C7862}" sibTransId="{24144EFA-107A-4D05-BE69-D62AF218FFD3}"/>
    <dgm:cxn modelId="{338321DE-BE58-7841-A086-EC1B3FCFFC56}" type="presOf" srcId="{DD338C3C-0FD5-4AEC-B1A6-3E538FAA3A41}" destId="{263540E9-9FB9-4857-8B5A-4AB56DA48FCB}" srcOrd="0" destOrd="0" presId="urn:microsoft.com/office/officeart/2005/8/layout/radial4"/>
    <dgm:cxn modelId="{211F28C0-DD33-4845-A8B9-6AFB459FB620}" type="presOf" srcId="{00C21C23-3DC2-4873-B9C1-E37DACC0CABC}" destId="{C3E3724E-3AEB-4837-88DE-8B1BF282FFEB}" srcOrd="0" destOrd="0" presId="urn:microsoft.com/office/officeart/2005/8/layout/radial4"/>
    <dgm:cxn modelId="{CAEFF156-5B9B-F040-80CF-5201DA19C98B}" type="presOf" srcId="{7E53D1FB-F7EC-4169-AABA-E5476F5C7862}" destId="{B575A84B-8949-49E8-923E-9130A32816AF}" srcOrd="0" destOrd="0" presId="urn:microsoft.com/office/officeart/2005/8/layout/radial4"/>
    <dgm:cxn modelId="{45C1F271-6D58-4E48-B19A-79FC1F4C40E7}" type="presOf" srcId="{5F5FBEF8-69C3-48D6-93D3-A1CB2525C9A9}" destId="{AB4CB99C-5B2E-4BC1-9EA0-6F1A9BBA90C5}" srcOrd="0" destOrd="0" presId="urn:microsoft.com/office/officeart/2005/8/layout/radial4"/>
    <dgm:cxn modelId="{C7758F62-1E28-4F00-B74A-5D2F9A01C33C}" srcId="{70D2F36D-2221-4FBC-9244-8DF5CE116956}" destId="{FA07F04B-2343-40A3-BCA6-75DAB7CFDD24}" srcOrd="6" destOrd="0" parTransId="{5F5FBEF8-69C3-48D6-93D3-A1CB2525C9A9}" sibTransId="{49E8CE1D-92BE-4D48-A0BE-09018B825359}"/>
    <dgm:cxn modelId="{3A5AA39A-BE3D-F94C-A5A9-18FB9C817F56}" type="presOf" srcId="{931F91EA-D8BB-4F02-A73C-8AEB487F4256}" destId="{DA1BD9F3-5A5A-44B4-8067-EDE02709DCFB}" srcOrd="0" destOrd="0" presId="urn:microsoft.com/office/officeart/2005/8/layout/radial4"/>
    <dgm:cxn modelId="{43B7BAC9-5453-4A4D-A9CE-58A0FE52F80E}" srcId="{70D2F36D-2221-4FBC-9244-8DF5CE116956}" destId="{878018E7-0A76-4C26-BA17-7DCDDAC5546A}" srcOrd="1" destOrd="0" parTransId="{B3A26E14-89E9-4BDC-8D4A-0BB086F81F10}" sibTransId="{13123440-3CD7-470B-B7AB-2EDC473172F0}"/>
    <dgm:cxn modelId="{4790CEB0-17C7-C14F-B377-881E424B176C}" type="presOf" srcId="{9F70DA9E-3DD5-41D0-9EA6-44213379FAF0}" destId="{4FD62455-5E1E-4633-90CF-B1CFA3FCF54A}" srcOrd="0" destOrd="0" presId="urn:microsoft.com/office/officeart/2005/8/layout/radial4"/>
    <dgm:cxn modelId="{A70DFB37-3E19-E74F-8A7C-6F89BA22628D}" type="presOf" srcId="{70D2F36D-2221-4FBC-9244-8DF5CE116956}" destId="{5B5EA7D0-4E88-4DFA-B5DA-8B8CA176A006}" srcOrd="0" destOrd="0" presId="urn:microsoft.com/office/officeart/2005/8/layout/radial4"/>
    <dgm:cxn modelId="{5820E3CA-F5D7-7E43-905C-594646C087A5}" type="presOf" srcId="{8B4EED0C-39B1-414D-8BCE-FC0DB4452522}" destId="{EBC4DF0F-E94F-4E28-90FC-6524C709AACE}" srcOrd="0" destOrd="0" presId="urn:microsoft.com/office/officeart/2005/8/layout/radial4"/>
    <dgm:cxn modelId="{5309F44A-F178-4C4B-A30F-F3E28F9E79F9}" srcId="{70D2F36D-2221-4FBC-9244-8DF5CE116956}" destId="{49C017A6-449E-41CE-8325-00BE8C0B5273}" srcOrd="5" destOrd="0" parTransId="{49D7A2D6-F2B2-461C-83B7-2624B4B0D9AB}" sibTransId="{69E337A3-CDE8-4585-9F81-D7FF4F8C432A}"/>
    <dgm:cxn modelId="{9982F23D-3E5B-DB4B-8E57-23D52AA3C093}" type="presOf" srcId="{5F819FE9-DD11-44A6-AD91-B742BFF15CB9}" destId="{923CB139-34AA-44F8-BE9C-BDE74908F103}" srcOrd="0" destOrd="0" presId="urn:microsoft.com/office/officeart/2005/8/layout/radial4"/>
    <dgm:cxn modelId="{DF89C97D-8ED8-4EB9-8EC1-B3E0CA518D25}" srcId="{70D2F36D-2221-4FBC-9244-8DF5CE116956}" destId="{DD338C3C-0FD5-4AEC-B1A6-3E538FAA3A41}" srcOrd="2" destOrd="0" parTransId="{931F91EA-D8BB-4F02-A73C-8AEB487F4256}" sibTransId="{063B42AA-00C6-4BB9-BBA8-50BE8C6CF73E}"/>
    <dgm:cxn modelId="{C6AACC3B-B83B-49D6-8073-0DA4DDA107F0}" srcId="{70D2F36D-2221-4FBC-9244-8DF5CE116956}" destId="{F172232B-30C8-4DC8-8F74-51F1ED7C3BFF}" srcOrd="0" destOrd="0" parTransId="{5F819FE9-DD11-44A6-AD91-B742BFF15CB9}" sibTransId="{657599FD-4158-42E4-875C-814210F28EF7}"/>
    <dgm:cxn modelId="{412F45A6-B80F-444E-84D5-1C57DC0EDA2B}" type="presOf" srcId="{878018E7-0A76-4C26-BA17-7DCDDAC5546A}" destId="{742B5F47-5BFA-47A5-B3F1-644CE49F01D7}" srcOrd="0" destOrd="0" presId="urn:microsoft.com/office/officeart/2005/8/layout/radial4"/>
    <dgm:cxn modelId="{51459E54-40D4-478F-A81D-F68BEDC1E1C7}" srcId="{70D2F36D-2221-4FBC-9244-8DF5CE116956}" destId="{00C21C23-3DC2-4873-B9C1-E37DACC0CABC}" srcOrd="4" destOrd="0" parTransId="{5DDFD367-9C6C-4729-A53D-6F1FB2ADA89B}" sibTransId="{61AC0D50-F57D-4177-9B42-E97CFFB5A02C}"/>
    <dgm:cxn modelId="{81D83B9B-C3A7-4FE9-AA70-4622664DC51A}" srcId="{9F70DA9E-3DD5-41D0-9EA6-44213379FAF0}" destId="{70D2F36D-2221-4FBC-9244-8DF5CE116956}" srcOrd="0" destOrd="0" parTransId="{A715762F-01D7-49F4-8EB9-7605A632A15C}" sibTransId="{5C09EE98-E7A4-46CA-BE4B-B204583C60E7}"/>
    <dgm:cxn modelId="{025CB0AB-C28C-9246-B9E2-1435113A2040}" type="presOf" srcId="{FA07F04B-2343-40A3-BCA6-75DAB7CFDD24}" destId="{61980289-BE20-4FE3-BF1A-19277EEA4158}" srcOrd="0" destOrd="0" presId="urn:microsoft.com/office/officeart/2005/8/layout/radial4"/>
    <dgm:cxn modelId="{D3E8C34A-05B3-FB44-94E2-E3A5AC34C1F9}" type="presOf" srcId="{49D7A2D6-F2B2-461C-83B7-2624B4B0D9AB}" destId="{D51F56FC-89E9-47CD-88C0-C0BD67F977A9}" srcOrd="0" destOrd="0" presId="urn:microsoft.com/office/officeart/2005/8/layout/radial4"/>
    <dgm:cxn modelId="{B5638F5A-483D-C345-910B-75AD3D852F64}" type="presOf" srcId="{F172232B-30C8-4DC8-8F74-51F1ED7C3BFF}" destId="{4550E29B-41A1-42B8-9742-FAAFD7BB1218}" srcOrd="0" destOrd="0" presId="urn:microsoft.com/office/officeart/2005/8/layout/radial4"/>
    <dgm:cxn modelId="{7D909DE4-4074-994C-A549-1BE22CDC3892}" type="presParOf" srcId="{4FD62455-5E1E-4633-90CF-B1CFA3FCF54A}" destId="{5B5EA7D0-4E88-4DFA-B5DA-8B8CA176A006}" srcOrd="0" destOrd="0" presId="urn:microsoft.com/office/officeart/2005/8/layout/radial4"/>
    <dgm:cxn modelId="{F6209FDF-871A-AB46-BD64-BD5EBC0136B4}" type="presParOf" srcId="{4FD62455-5E1E-4633-90CF-B1CFA3FCF54A}" destId="{923CB139-34AA-44F8-BE9C-BDE74908F103}" srcOrd="1" destOrd="0" presId="urn:microsoft.com/office/officeart/2005/8/layout/radial4"/>
    <dgm:cxn modelId="{C5EF34B0-4604-154D-8483-5AD800EC2EFC}" type="presParOf" srcId="{4FD62455-5E1E-4633-90CF-B1CFA3FCF54A}" destId="{4550E29B-41A1-42B8-9742-FAAFD7BB1218}" srcOrd="2" destOrd="0" presId="urn:microsoft.com/office/officeart/2005/8/layout/radial4"/>
    <dgm:cxn modelId="{56914C55-DE71-1643-9576-DE2EDC34BD5B}" type="presParOf" srcId="{4FD62455-5E1E-4633-90CF-B1CFA3FCF54A}" destId="{30A5CC17-0456-473A-8CF4-4DA6E23B8438}" srcOrd="3" destOrd="0" presId="urn:microsoft.com/office/officeart/2005/8/layout/radial4"/>
    <dgm:cxn modelId="{61E92D96-CDDB-1E47-A85B-DBF3072EBC09}" type="presParOf" srcId="{4FD62455-5E1E-4633-90CF-B1CFA3FCF54A}" destId="{742B5F47-5BFA-47A5-B3F1-644CE49F01D7}" srcOrd="4" destOrd="0" presId="urn:microsoft.com/office/officeart/2005/8/layout/radial4"/>
    <dgm:cxn modelId="{CCB84366-6B26-7C45-A4B7-7275089A7E3B}" type="presParOf" srcId="{4FD62455-5E1E-4633-90CF-B1CFA3FCF54A}" destId="{DA1BD9F3-5A5A-44B4-8067-EDE02709DCFB}" srcOrd="5" destOrd="0" presId="urn:microsoft.com/office/officeart/2005/8/layout/radial4"/>
    <dgm:cxn modelId="{3CC63CBA-7E62-D14B-BC78-A38FC190C901}" type="presParOf" srcId="{4FD62455-5E1E-4633-90CF-B1CFA3FCF54A}" destId="{263540E9-9FB9-4857-8B5A-4AB56DA48FCB}" srcOrd="6" destOrd="0" presId="urn:microsoft.com/office/officeart/2005/8/layout/radial4"/>
    <dgm:cxn modelId="{B7F30C7C-7420-DE4D-8650-E2AD714C2183}" type="presParOf" srcId="{4FD62455-5E1E-4633-90CF-B1CFA3FCF54A}" destId="{B575A84B-8949-49E8-923E-9130A32816AF}" srcOrd="7" destOrd="0" presId="urn:microsoft.com/office/officeart/2005/8/layout/radial4"/>
    <dgm:cxn modelId="{48D1F3FE-B096-B047-8401-6AE4069C00C5}" type="presParOf" srcId="{4FD62455-5E1E-4633-90CF-B1CFA3FCF54A}" destId="{EBC4DF0F-E94F-4E28-90FC-6524C709AACE}" srcOrd="8" destOrd="0" presId="urn:microsoft.com/office/officeart/2005/8/layout/radial4"/>
    <dgm:cxn modelId="{EABFEBCC-EB85-3B4D-B633-B96DAED5F07F}" type="presParOf" srcId="{4FD62455-5E1E-4633-90CF-B1CFA3FCF54A}" destId="{29935E05-0965-4010-8916-982F29E665F6}" srcOrd="9" destOrd="0" presId="urn:microsoft.com/office/officeart/2005/8/layout/radial4"/>
    <dgm:cxn modelId="{EC2504A9-68A2-284D-8D71-F07148794E82}" type="presParOf" srcId="{4FD62455-5E1E-4633-90CF-B1CFA3FCF54A}" destId="{C3E3724E-3AEB-4837-88DE-8B1BF282FFEB}" srcOrd="10" destOrd="0" presId="urn:microsoft.com/office/officeart/2005/8/layout/radial4"/>
    <dgm:cxn modelId="{495AB406-39FD-9540-BA10-2B6F5283009D}" type="presParOf" srcId="{4FD62455-5E1E-4633-90CF-B1CFA3FCF54A}" destId="{D51F56FC-89E9-47CD-88C0-C0BD67F977A9}" srcOrd="11" destOrd="0" presId="urn:microsoft.com/office/officeart/2005/8/layout/radial4"/>
    <dgm:cxn modelId="{5D42993A-8EA0-E243-AE22-0346F5660EB7}" type="presParOf" srcId="{4FD62455-5E1E-4633-90CF-B1CFA3FCF54A}" destId="{310F9769-AEDF-471B-BE7C-21F073B1F2D0}" srcOrd="12" destOrd="0" presId="urn:microsoft.com/office/officeart/2005/8/layout/radial4"/>
    <dgm:cxn modelId="{6CF07CC9-FAD7-094A-AD52-9D1E4148AB60}" type="presParOf" srcId="{4FD62455-5E1E-4633-90CF-B1CFA3FCF54A}" destId="{AB4CB99C-5B2E-4BC1-9EA0-6F1A9BBA90C5}" srcOrd="13" destOrd="0" presId="urn:microsoft.com/office/officeart/2005/8/layout/radial4"/>
    <dgm:cxn modelId="{FF629D0E-3F3F-014A-925A-565C35D7BA34}" type="presParOf" srcId="{4FD62455-5E1E-4633-90CF-B1CFA3FCF54A}" destId="{61980289-BE20-4FE3-BF1A-19277EEA4158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973AB0-8EE4-4C12-9C11-EB23B41A20EE}" type="doc">
      <dgm:prSet loTypeId="urn:microsoft.com/office/officeart/2005/8/layout/hierarchy3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7F9D5EC-CD89-42F6-B3AF-1B9072A47269}">
      <dgm:prSet phldrT="[Text]" custT="1"/>
      <dgm:spPr>
        <a:solidFill>
          <a:srgbClr val="B04C47"/>
        </a:solidFill>
      </dgm:spPr>
      <dgm:t>
        <a:bodyPr/>
        <a:lstStyle/>
        <a:p>
          <a:r>
            <a:rPr lang="hr-HR" sz="800" b="1" dirty="0" smtClean="0"/>
            <a:t>PA1 </a:t>
          </a:r>
          <a:br>
            <a:rPr lang="hr-HR" sz="800" b="1" dirty="0" smtClean="0"/>
          </a:br>
          <a:r>
            <a:rPr lang="hr-HR" sz="800" b="1" dirty="0" smtClean="0"/>
            <a:t>UPRAVLJANJE PROJEKTOM</a:t>
          </a:r>
          <a:endParaRPr lang="en-US" sz="800" b="1" dirty="0"/>
        </a:p>
      </dgm:t>
    </dgm:pt>
    <dgm:pt modelId="{3F0F1532-3675-43F3-9D16-2BA489CA917D}" type="parTrans" cxnId="{DB0FF8A2-C62A-4E66-A711-1987F56CB8DF}">
      <dgm:prSet/>
      <dgm:spPr/>
      <dgm:t>
        <a:bodyPr/>
        <a:lstStyle/>
        <a:p>
          <a:endParaRPr lang="en-US"/>
        </a:p>
      </dgm:t>
    </dgm:pt>
    <dgm:pt modelId="{C8C9ED7C-0413-41D0-868B-6050C8EACCBD}" type="sibTrans" cxnId="{DB0FF8A2-C62A-4E66-A711-1987F56CB8DF}">
      <dgm:prSet/>
      <dgm:spPr/>
      <dgm:t>
        <a:bodyPr/>
        <a:lstStyle/>
        <a:p>
          <a:endParaRPr lang="en-US"/>
        </a:p>
      </dgm:t>
    </dgm:pt>
    <dgm:pt modelId="{31FB452E-E4E5-4D83-ABEC-6436647FDCC5}">
      <dgm:prSet phldrT="[Text]"/>
      <dgm:spPr/>
      <dgm:t>
        <a:bodyPr/>
        <a:lstStyle/>
        <a:p>
          <a:r>
            <a:rPr lang="hr-HR" dirty="0" smtClean="0"/>
            <a:t>T1 Vođenje aktivnosti</a:t>
          </a:r>
          <a:endParaRPr lang="en-US" dirty="0"/>
        </a:p>
      </dgm:t>
    </dgm:pt>
    <dgm:pt modelId="{9DB24C51-35A7-418A-A8C1-D05C5D3CEE49}" type="parTrans" cxnId="{4558B319-BB05-493C-A180-E738C22EFCFA}">
      <dgm:prSet/>
      <dgm:spPr/>
      <dgm:t>
        <a:bodyPr/>
        <a:lstStyle/>
        <a:p>
          <a:endParaRPr lang="en-US"/>
        </a:p>
      </dgm:t>
    </dgm:pt>
    <dgm:pt modelId="{3184BBB3-8D1F-44C9-83E6-A09659013D46}" type="sibTrans" cxnId="{4558B319-BB05-493C-A180-E738C22EFCFA}">
      <dgm:prSet/>
      <dgm:spPr/>
      <dgm:t>
        <a:bodyPr/>
        <a:lstStyle/>
        <a:p>
          <a:endParaRPr lang="en-US"/>
        </a:p>
      </dgm:t>
    </dgm:pt>
    <dgm:pt modelId="{7BFB5235-3AAC-4352-9B5C-7EE966D0F6BD}">
      <dgm:prSet phldrT="[Text]"/>
      <dgm:spPr/>
      <dgm:t>
        <a:bodyPr/>
        <a:lstStyle/>
        <a:p>
          <a:r>
            <a:rPr lang="hr-HR" dirty="0" smtClean="0"/>
            <a:t>T2 </a:t>
          </a:r>
          <a:r>
            <a:rPr lang="en-US" dirty="0" err="1" smtClean="0"/>
            <a:t>Administrativna</a:t>
          </a:r>
          <a:r>
            <a:rPr lang="en-US" dirty="0" smtClean="0"/>
            <a:t> </a:t>
          </a:r>
          <a:r>
            <a:rPr lang="en-US" dirty="0" err="1" smtClean="0"/>
            <a:t>podrška</a:t>
          </a:r>
          <a:endParaRPr lang="en-US" dirty="0"/>
        </a:p>
      </dgm:t>
    </dgm:pt>
    <dgm:pt modelId="{26EDD03F-70BA-4B2A-8F8E-36A7BD679DD2}" type="parTrans" cxnId="{C29BEF17-0830-46BB-AA9D-88860F1D2B23}">
      <dgm:prSet/>
      <dgm:spPr/>
      <dgm:t>
        <a:bodyPr/>
        <a:lstStyle/>
        <a:p>
          <a:endParaRPr lang="en-US"/>
        </a:p>
      </dgm:t>
    </dgm:pt>
    <dgm:pt modelId="{8A27BEDA-7EA3-48F7-8A2E-CFBD28EF1651}" type="sibTrans" cxnId="{C29BEF17-0830-46BB-AA9D-88860F1D2B23}">
      <dgm:prSet/>
      <dgm:spPr/>
      <dgm:t>
        <a:bodyPr/>
        <a:lstStyle/>
        <a:p>
          <a:endParaRPr lang="en-US"/>
        </a:p>
      </dgm:t>
    </dgm:pt>
    <dgm:pt modelId="{3E0DCF9A-658F-4077-AAD4-BD1D3C448106}">
      <dgm:prSet phldrT="[Text]" custT="1"/>
      <dgm:spPr>
        <a:solidFill>
          <a:srgbClr val="B04C47"/>
        </a:solidFill>
      </dgm:spPr>
      <dgm:t>
        <a:bodyPr/>
        <a:lstStyle/>
        <a:p>
          <a:r>
            <a:rPr lang="hr-HR" sz="800" b="1" dirty="0" smtClean="0"/>
            <a:t>PA2 </a:t>
          </a:r>
          <a:br>
            <a:rPr lang="hr-HR" sz="800" b="1" dirty="0" smtClean="0"/>
          </a:br>
          <a:r>
            <a:rPr lang="hr-HR" sz="800" b="1" dirty="0" smtClean="0"/>
            <a:t>PROMOCIJA I VIDLJIVOST</a:t>
          </a:r>
          <a:endParaRPr lang="en-US" sz="800" b="1" dirty="0"/>
        </a:p>
      </dgm:t>
    </dgm:pt>
    <dgm:pt modelId="{34C48DD2-EDE0-437D-85D3-0C9A97AA98DE}" type="parTrans" cxnId="{AB9E3CAD-388B-47E2-B8B3-9B3A05D32CF5}">
      <dgm:prSet/>
      <dgm:spPr/>
      <dgm:t>
        <a:bodyPr/>
        <a:lstStyle/>
        <a:p>
          <a:endParaRPr lang="en-US"/>
        </a:p>
      </dgm:t>
    </dgm:pt>
    <dgm:pt modelId="{AF534B7F-DB6D-474C-992C-2A4748BC746B}" type="sibTrans" cxnId="{AB9E3CAD-388B-47E2-B8B3-9B3A05D32CF5}">
      <dgm:prSet/>
      <dgm:spPr/>
      <dgm:t>
        <a:bodyPr/>
        <a:lstStyle/>
        <a:p>
          <a:endParaRPr lang="en-US"/>
        </a:p>
      </dgm:t>
    </dgm:pt>
    <dgm:pt modelId="{C8FAEC42-7FDF-4D38-886B-D63D43CB930F}">
      <dgm:prSet phldrT="[Text]"/>
      <dgm:spPr/>
      <dgm:t>
        <a:bodyPr/>
        <a:lstStyle/>
        <a:p>
          <a:r>
            <a:rPr lang="hr-HR" dirty="0" smtClean="0"/>
            <a:t>T1 Vođenje aktivnosti</a:t>
          </a:r>
          <a:endParaRPr lang="en-US" dirty="0"/>
        </a:p>
      </dgm:t>
    </dgm:pt>
    <dgm:pt modelId="{9A66F2F3-8CA9-40F6-981E-9BB3968880C1}" type="parTrans" cxnId="{6E7252DC-556B-4234-B60D-96EF62176A68}">
      <dgm:prSet/>
      <dgm:spPr/>
      <dgm:t>
        <a:bodyPr/>
        <a:lstStyle/>
        <a:p>
          <a:endParaRPr lang="en-US"/>
        </a:p>
      </dgm:t>
    </dgm:pt>
    <dgm:pt modelId="{FD168284-A020-4629-81E1-ED2591FE2972}" type="sibTrans" cxnId="{6E7252DC-556B-4234-B60D-96EF62176A68}">
      <dgm:prSet/>
      <dgm:spPr/>
      <dgm:t>
        <a:bodyPr/>
        <a:lstStyle/>
        <a:p>
          <a:endParaRPr lang="en-US"/>
        </a:p>
      </dgm:t>
    </dgm:pt>
    <dgm:pt modelId="{BEF2A6E3-FE8A-4F1C-B8FB-87B743EAAF69}">
      <dgm:prSet phldrT="[Text]"/>
      <dgm:spPr/>
      <dgm:t>
        <a:bodyPr/>
        <a:lstStyle/>
        <a:p>
          <a:r>
            <a:rPr lang="hr-HR" dirty="0" smtClean="0"/>
            <a:t>T2 Komunikacija i dizajn</a:t>
          </a:r>
          <a:endParaRPr lang="en-US" dirty="0"/>
        </a:p>
      </dgm:t>
    </dgm:pt>
    <dgm:pt modelId="{36E6AFAB-F099-4859-83C1-A5C9672C04D7}" type="parTrans" cxnId="{AA0170DF-8F0A-46E8-BAFD-F83C5E591A20}">
      <dgm:prSet/>
      <dgm:spPr/>
      <dgm:t>
        <a:bodyPr/>
        <a:lstStyle/>
        <a:p>
          <a:endParaRPr lang="en-US"/>
        </a:p>
      </dgm:t>
    </dgm:pt>
    <dgm:pt modelId="{EFBFB670-8858-48D2-BC13-C84339B44825}" type="sibTrans" cxnId="{AA0170DF-8F0A-46E8-BAFD-F83C5E591A20}">
      <dgm:prSet/>
      <dgm:spPr/>
      <dgm:t>
        <a:bodyPr/>
        <a:lstStyle/>
        <a:p>
          <a:endParaRPr lang="en-US"/>
        </a:p>
      </dgm:t>
    </dgm:pt>
    <dgm:pt modelId="{7776F2DA-AAEE-4448-8466-B77D2309C94C}">
      <dgm:prSet phldrT="[Text]"/>
      <dgm:spPr/>
      <dgm:t>
        <a:bodyPr/>
        <a:lstStyle/>
        <a:p>
          <a:r>
            <a:rPr lang="hr-HR" dirty="0" smtClean="0"/>
            <a:t>T3 Financije i izvještavanje</a:t>
          </a:r>
          <a:endParaRPr lang="en-US" dirty="0"/>
        </a:p>
      </dgm:t>
    </dgm:pt>
    <dgm:pt modelId="{88217143-8990-41E0-8600-0738932D2731}" type="parTrans" cxnId="{FAD9D1B8-83E6-48DD-B4D2-2DC5E37FE6F6}">
      <dgm:prSet/>
      <dgm:spPr/>
      <dgm:t>
        <a:bodyPr/>
        <a:lstStyle/>
        <a:p>
          <a:endParaRPr lang="en-US"/>
        </a:p>
      </dgm:t>
    </dgm:pt>
    <dgm:pt modelId="{C0B0A33D-4DE8-4AD5-821C-9332E8EA281D}" type="sibTrans" cxnId="{FAD9D1B8-83E6-48DD-B4D2-2DC5E37FE6F6}">
      <dgm:prSet/>
      <dgm:spPr/>
      <dgm:t>
        <a:bodyPr/>
        <a:lstStyle/>
        <a:p>
          <a:endParaRPr lang="en-US"/>
        </a:p>
      </dgm:t>
    </dgm:pt>
    <dgm:pt modelId="{9FA09CA4-E52F-4BEB-A878-4075F2472F46}">
      <dgm:prSet phldrT="[Text]"/>
      <dgm:spPr/>
      <dgm:t>
        <a:bodyPr/>
        <a:lstStyle/>
        <a:p>
          <a:r>
            <a:rPr lang="hr-HR" smtClean="0"/>
            <a:t>T4 Nabave</a:t>
          </a:r>
          <a:endParaRPr lang="hr-HR" dirty="0" smtClean="0"/>
        </a:p>
      </dgm:t>
    </dgm:pt>
    <dgm:pt modelId="{6119A45B-1A95-464F-B92D-40CCF44C1B21}" type="parTrans" cxnId="{E6A265FA-98BA-48E5-84EA-BBF63EAF16C5}">
      <dgm:prSet/>
      <dgm:spPr/>
      <dgm:t>
        <a:bodyPr/>
        <a:lstStyle/>
        <a:p>
          <a:endParaRPr lang="en-US"/>
        </a:p>
      </dgm:t>
    </dgm:pt>
    <dgm:pt modelId="{3F3FE21D-4B16-4E99-ACB9-B8FB9AFD4CB9}" type="sibTrans" cxnId="{E6A265FA-98BA-48E5-84EA-BBF63EAF16C5}">
      <dgm:prSet/>
      <dgm:spPr/>
      <dgm:t>
        <a:bodyPr/>
        <a:lstStyle/>
        <a:p>
          <a:endParaRPr lang="en-US"/>
        </a:p>
      </dgm:t>
    </dgm:pt>
    <dgm:pt modelId="{864E9198-A144-45E5-A89A-05C3C3AB3149}">
      <dgm:prSet phldrT="[Text]"/>
      <dgm:spPr/>
      <dgm:t>
        <a:bodyPr/>
        <a:lstStyle/>
        <a:p>
          <a:r>
            <a:rPr lang="hr-HR" dirty="0" smtClean="0"/>
            <a:t>T3 </a:t>
          </a:r>
          <a:r>
            <a:rPr lang="en-US" dirty="0" err="1" smtClean="0"/>
            <a:t>Promocija</a:t>
          </a:r>
          <a:r>
            <a:rPr lang="en-US" dirty="0" smtClean="0"/>
            <a:t> </a:t>
          </a:r>
          <a:r>
            <a:rPr lang="en-US" dirty="0" err="1" smtClean="0"/>
            <a:t>projekta</a:t>
          </a:r>
          <a:r>
            <a:rPr lang="en-US" dirty="0" smtClean="0"/>
            <a:t> </a:t>
          </a:r>
          <a:r>
            <a:rPr lang="en-US" dirty="0" err="1" smtClean="0"/>
            <a:t>i</a:t>
          </a:r>
          <a:r>
            <a:rPr lang="en-US" dirty="0" smtClean="0"/>
            <a:t> </a:t>
          </a:r>
          <a:r>
            <a:rPr lang="hr-HR" dirty="0" smtClean="0"/>
            <a:t/>
          </a:r>
          <a:br>
            <a:rPr lang="hr-HR" dirty="0" smtClean="0"/>
          </a:br>
          <a:r>
            <a:rPr lang="en-US" dirty="0" err="1" smtClean="0"/>
            <a:t>usluga</a:t>
          </a:r>
          <a:r>
            <a:rPr lang="en-US" dirty="0" smtClean="0"/>
            <a:t> HR-ZOO</a:t>
          </a:r>
          <a:endParaRPr lang="en-US" dirty="0"/>
        </a:p>
      </dgm:t>
    </dgm:pt>
    <dgm:pt modelId="{804B5775-8F76-4567-A2C1-C6361F8F9D56}" type="parTrans" cxnId="{663A88FC-0344-4E52-BC57-59B4B4ACB7A3}">
      <dgm:prSet/>
      <dgm:spPr/>
      <dgm:t>
        <a:bodyPr/>
        <a:lstStyle/>
        <a:p>
          <a:endParaRPr lang="en-US"/>
        </a:p>
      </dgm:t>
    </dgm:pt>
    <dgm:pt modelId="{0CAD8C2E-B155-469B-BA2C-61B81CBCBC2D}" type="sibTrans" cxnId="{663A88FC-0344-4E52-BC57-59B4B4ACB7A3}">
      <dgm:prSet/>
      <dgm:spPr/>
      <dgm:t>
        <a:bodyPr/>
        <a:lstStyle/>
        <a:p>
          <a:endParaRPr lang="en-US"/>
        </a:p>
      </dgm:t>
    </dgm:pt>
    <dgm:pt modelId="{3C172FA4-C577-4870-951D-C204894A2DAD}">
      <dgm:prSet phldrT="[Text]"/>
      <dgm:spPr/>
      <dgm:t>
        <a:bodyPr/>
        <a:lstStyle/>
        <a:p>
          <a:r>
            <a:rPr lang="hr-HR" dirty="0" smtClean="0"/>
            <a:t>T4 Događanja</a:t>
          </a:r>
          <a:endParaRPr lang="en-US" dirty="0"/>
        </a:p>
      </dgm:t>
    </dgm:pt>
    <dgm:pt modelId="{7A3D2226-CFE0-4F4F-9F4B-A2D6E5CBE67A}" type="parTrans" cxnId="{95AE1D27-5294-495E-983B-5AE77185EAEA}">
      <dgm:prSet/>
      <dgm:spPr/>
      <dgm:t>
        <a:bodyPr/>
        <a:lstStyle/>
        <a:p>
          <a:endParaRPr lang="en-US"/>
        </a:p>
      </dgm:t>
    </dgm:pt>
    <dgm:pt modelId="{B52F0DDE-07F6-4920-B9A8-D0FD14D377E2}" type="sibTrans" cxnId="{95AE1D27-5294-495E-983B-5AE77185EAEA}">
      <dgm:prSet/>
      <dgm:spPr/>
      <dgm:t>
        <a:bodyPr/>
        <a:lstStyle/>
        <a:p>
          <a:endParaRPr lang="en-US"/>
        </a:p>
      </dgm:t>
    </dgm:pt>
    <dgm:pt modelId="{56860924-D55A-43F3-9035-B44DDB2CADD0}">
      <dgm:prSet phldrT="[Text]" custT="1"/>
      <dgm:spPr>
        <a:solidFill>
          <a:srgbClr val="B04C47"/>
        </a:solidFill>
      </dgm:spPr>
      <dgm:t>
        <a:bodyPr/>
        <a:lstStyle/>
        <a:p>
          <a:r>
            <a:rPr lang="hr-HR" sz="800" b="1" dirty="0" smtClean="0"/>
            <a:t>PA3 </a:t>
          </a:r>
          <a:br>
            <a:rPr lang="hr-HR" sz="800" b="1" dirty="0" smtClean="0"/>
          </a:br>
          <a:r>
            <a:rPr lang="hr-HR" sz="800" b="1" dirty="0" smtClean="0"/>
            <a:t>UREĐENJE </a:t>
          </a:r>
          <a:br>
            <a:rPr lang="hr-HR" sz="800" b="1" dirty="0" smtClean="0"/>
          </a:br>
          <a:r>
            <a:rPr lang="hr-HR" sz="800" b="1" dirty="0" smtClean="0"/>
            <a:t>SJEDIŠTA</a:t>
          </a:r>
          <a:endParaRPr lang="en-US" sz="800" b="1" dirty="0"/>
        </a:p>
      </dgm:t>
    </dgm:pt>
    <dgm:pt modelId="{8A103913-7742-44D1-8D0C-44475A8D1606}" type="parTrans" cxnId="{D1431C14-FF64-4571-8278-E183443E5936}">
      <dgm:prSet/>
      <dgm:spPr/>
      <dgm:t>
        <a:bodyPr/>
        <a:lstStyle/>
        <a:p>
          <a:endParaRPr lang="en-US"/>
        </a:p>
      </dgm:t>
    </dgm:pt>
    <dgm:pt modelId="{D2BECEEE-46FA-4FA0-B2DF-44400A096532}" type="sibTrans" cxnId="{D1431C14-FF64-4571-8278-E183443E5936}">
      <dgm:prSet/>
      <dgm:spPr/>
      <dgm:t>
        <a:bodyPr/>
        <a:lstStyle/>
        <a:p>
          <a:endParaRPr lang="en-US"/>
        </a:p>
      </dgm:t>
    </dgm:pt>
    <dgm:pt modelId="{4958CC8B-9E4D-446A-BF4F-D357581243E4}">
      <dgm:prSet phldrT="[Text]"/>
      <dgm:spPr/>
      <dgm:t>
        <a:bodyPr/>
        <a:lstStyle/>
        <a:p>
          <a:r>
            <a:rPr lang="hr-HR" dirty="0" smtClean="0"/>
            <a:t>T1 Vođenje aktivnosti</a:t>
          </a:r>
          <a:endParaRPr lang="en-US" dirty="0"/>
        </a:p>
      </dgm:t>
    </dgm:pt>
    <dgm:pt modelId="{9D0B411B-A50C-4D72-B4B6-EAE4549881D5}" type="parTrans" cxnId="{93100174-18BC-47E6-B13F-4678E8F56655}">
      <dgm:prSet/>
      <dgm:spPr/>
      <dgm:t>
        <a:bodyPr/>
        <a:lstStyle/>
        <a:p>
          <a:endParaRPr lang="en-US"/>
        </a:p>
      </dgm:t>
    </dgm:pt>
    <dgm:pt modelId="{404EF9BE-6B67-43A9-AD54-513181E48E82}" type="sibTrans" cxnId="{93100174-18BC-47E6-B13F-4678E8F56655}">
      <dgm:prSet/>
      <dgm:spPr/>
      <dgm:t>
        <a:bodyPr/>
        <a:lstStyle/>
        <a:p>
          <a:endParaRPr lang="en-US"/>
        </a:p>
      </dgm:t>
    </dgm:pt>
    <dgm:pt modelId="{2B8B481E-022E-4D44-8F91-5074919464C8}">
      <dgm:prSet phldrT="[Text]"/>
      <dgm:spPr/>
      <dgm:t>
        <a:bodyPr/>
        <a:lstStyle/>
        <a:p>
          <a:r>
            <a:rPr lang="hr-HR" dirty="0" smtClean="0"/>
            <a:t>T2 Uređenje i opremanje sjedišta</a:t>
          </a:r>
          <a:endParaRPr lang="en-US" dirty="0"/>
        </a:p>
      </dgm:t>
    </dgm:pt>
    <dgm:pt modelId="{4B54A87C-29FC-4136-8911-F011D33D43E2}" type="parTrans" cxnId="{CE15C2F2-D56E-4A3F-B42E-CD62F574E1D0}">
      <dgm:prSet/>
      <dgm:spPr/>
      <dgm:t>
        <a:bodyPr/>
        <a:lstStyle/>
        <a:p>
          <a:endParaRPr lang="en-US"/>
        </a:p>
      </dgm:t>
    </dgm:pt>
    <dgm:pt modelId="{BCE8E3C9-807E-41C0-A008-0D4398D38CD0}" type="sibTrans" cxnId="{CE15C2F2-D56E-4A3F-B42E-CD62F574E1D0}">
      <dgm:prSet/>
      <dgm:spPr/>
      <dgm:t>
        <a:bodyPr/>
        <a:lstStyle/>
        <a:p>
          <a:endParaRPr lang="en-US"/>
        </a:p>
      </dgm:t>
    </dgm:pt>
    <dgm:pt modelId="{003DC40D-CD47-4B37-8668-2893614D8286}">
      <dgm:prSet phldrT="[Text]" custT="1"/>
      <dgm:spPr>
        <a:solidFill>
          <a:srgbClr val="B04C47"/>
        </a:solidFill>
      </dgm:spPr>
      <dgm:t>
        <a:bodyPr/>
        <a:lstStyle/>
        <a:p>
          <a:r>
            <a:rPr lang="hr-HR" sz="800" b="1" dirty="0" smtClean="0"/>
            <a:t>PA5 </a:t>
          </a:r>
          <a:br>
            <a:rPr lang="hr-HR" sz="800" b="1" dirty="0" smtClean="0"/>
          </a:br>
          <a:r>
            <a:rPr lang="hr-HR" sz="800" b="1" dirty="0" smtClean="0"/>
            <a:t>NAPREDNI </a:t>
          </a:r>
          <a:br>
            <a:rPr lang="hr-HR" sz="800" b="1" dirty="0" smtClean="0"/>
          </a:br>
          <a:r>
            <a:rPr lang="hr-HR" sz="800" b="1" dirty="0" smtClean="0"/>
            <a:t>IKT RESURSI</a:t>
          </a:r>
          <a:endParaRPr lang="en-US" sz="800" b="1" dirty="0"/>
        </a:p>
      </dgm:t>
    </dgm:pt>
    <dgm:pt modelId="{367D5B30-B55B-4B54-B67A-62B97ACCF2FF}" type="parTrans" cxnId="{86BAF03D-8E95-4BFB-AB68-A04A5729BBCF}">
      <dgm:prSet/>
      <dgm:spPr/>
      <dgm:t>
        <a:bodyPr/>
        <a:lstStyle/>
        <a:p>
          <a:endParaRPr lang="en-US"/>
        </a:p>
      </dgm:t>
    </dgm:pt>
    <dgm:pt modelId="{CC0E964C-5F1A-4529-90DF-40D5D85FA0E3}" type="sibTrans" cxnId="{86BAF03D-8E95-4BFB-AB68-A04A5729BBCF}">
      <dgm:prSet/>
      <dgm:spPr/>
      <dgm:t>
        <a:bodyPr/>
        <a:lstStyle/>
        <a:p>
          <a:endParaRPr lang="en-US"/>
        </a:p>
      </dgm:t>
    </dgm:pt>
    <dgm:pt modelId="{A2126D31-BEE4-48E4-B859-537250D7A232}">
      <dgm:prSet phldrT="[Text]"/>
      <dgm:spPr/>
      <dgm:t>
        <a:bodyPr/>
        <a:lstStyle/>
        <a:p>
          <a:r>
            <a:rPr lang="hr-HR" dirty="0" smtClean="0"/>
            <a:t>T1 Vođenje aktivnosti</a:t>
          </a:r>
          <a:endParaRPr lang="en-US" dirty="0"/>
        </a:p>
      </dgm:t>
    </dgm:pt>
    <dgm:pt modelId="{875DF6D4-A74E-402C-BF80-241D83B27A9A}" type="parTrans" cxnId="{9DFC0D4D-ACB7-48C4-97D1-E2120C4A3F8A}">
      <dgm:prSet/>
      <dgm:spPr/>
      <dgm:t>
        <a:bodyPr/>
        <a:lstStyle/>
        <a:p>
          <a:endParaRPr lang="en-US"/>
        </a:p>
      </dgm:t>
    </dgm:pt>
    <dgm:pt modelId="{F465BF79-F8DF-4753-96A5-6DC1CA9A3AD3}" type="sibTrans" cxnId="{9DFC0D4D-ACB7-48C4-97D1-E2120C4A3F8A}">
      <dgm:prSet/>
      <dgm:spPr/>
      <dgm:t>
        <a:bodyPr/>
        <a:lstStyle/>
        <a:p>
          <a:endParaRPr lang="en-US"/>
        </a:p>
      </dgm:t>
    </dgm:pt>
    <dgm:pt modelId="{29E8976A-692A-44A8-81CF-D68A281FC67B}">
      <dgm:prSet phldrT="[Text]"/>
      <dgm:spPr/>
      <dgm:t>
        <a:bodyPr/>
        <a:lstStyle/>
        <a:p>
          <a:r>
            <a:rPr lang="hr-HR" dirty="0" smtClean="0"/>
            <a:t>T2 DC LAN</a:t>
          </a:r>
          <a:endParaRPr lang="hr-HR" i="1" dirty="0" smtClean="0"/>
        </a:p>
      </dgm:t>
    </dgm:pt>
    <dgm:pt modelId="{1EF3049D-3362-4CC9-BCE1-749DED2BBB17}" type="parTrans" cxnId="{4C1E6B0E-8280-48B4-8AF6-47186191A2AA}">
      <dgm:prSet/>
      <dgm:spPr/>
      <dgm:t>
        <a:bodyPr/>
        <a:lstStyle/>
        <a:p>
          <a:endParaRPr lang="en-US"/>
        </a:p>
      </dgm:t>
    </dgm:pt>
    <dgm:pt modelId="{96CBE8A3-914D-40A8-8802-0C2BEDE50617}" type="sibTrans" cxnId="{4C1E6B0E-8280-48B4-8AF6-47186191A2AA}">
      <dgm:prSet/>
      <dgm:spPr/>
      <dgm:t>
        <a:bodyPr/>
        <a:lstStyle/>
        <a:p>
          <a:endParaRPr lang="en-US"/>
        </a:p>
      </dgm:t>
    </dgm:pt>
    <dgm:pt modelId="{6E0B138E-E4A2-4DEF-8436-04BBD44C118D}">
      <dgm:prSet phldrT="[Text]"/>
      <dgm:spPr/>
      <dgm:t>
        <a:bodyPr/>
        <a:lstStyle/>
        <a:p>
          <a:r>
            <a:rPr lang="hr-HR" dirty="0" smtClean="0"/>
            <a:t>T3 HPC</a:t>
          </a:r>
          <a:endParaRPr lang="hr-HR" i="1" dirty="0" smtClean="0"/>
        </a:p>
      </dgm:t>
    </dgm:pt>
    <dgm:pt modelId="{02992587-2699-4AD3-A74D-9239CE04449D}" type="parTrans" cxnId="{53440948-B6D0-4563-980D-ADCD8213ACF9}">
      <dgm:prSet/>
      <dgm:spPr/>
      <dgm:t>
        <a:bodyPr/>
        <a:lstStyle/>
        <a:p>
          <a:endParaRPr lang="en-US"/>
        </a:p>
      </dgm:t>
    </dgm:pt>
    <dgm:pt modelId="{5FA35145-F1D8-4368-9193-FA1178E8C441}" type="sibTrans" cxnId="{53440948-B6D0-4563-980D-ADCD8213ACF9}">
      <dgm:prSet/>
      <dgm:spPr/>
      <dgm:t>
        <a:bodyPr/>
        <a:lstStyle/>
        <a:p>
          <a:endParaRPr lang="en-US"/>
        </a:p>
      </dgm:t>
    </dgm:pt>
    <dgm:pt modelId="{2CC65A28-9929-47DF-861D-F5CDB947A990}">
      <dgm:prSet phldrT="[Text]"/>
      <dgm:spPr/>
      <dgm:t>
        <a:bodyPr/>
        <a:lstStyle/>
        <a:p>
          <a:r>
            <a:rPr lang="hr-HR" dirty="0" smtClean="0"/>
            <a:t>T4 HTC </a:t>
          </a:r>
          <a:endParaRPr lang="hr-HR" i="1" dirty="0" smtClean="0"/>
        </a:p>
      </dgm:t>
    </dgm:pt>
    <dgm:pt modelId="{F9A53FA2-CACD-457C-8CF0-C7EA0CDE0F47}" type="parTrans" cxnId="{0AB9795C-5537-4E99-9C2B-055C41886990}">
      <dgm:prSet/>
      <dgm:spPr/>
      <dgm:t>
        <a:bodyPr/>
        <a:lstStyle/>
        <a:p>
          <a:endParaRPr lang="en-US"/>
        </a:p>
      </dgm:t>
    </dgm:pt>
    <dgm:pt modelId="{09B54F7F-6E82-4BD8-8486-77A8FD105B3C}" type="sibTrans" cxnId="{0AB9795C-5537-4E99-9C2B-055C41886990}">
      <dgm:prSet/>
      <dgm:spPr/>
      <dgm:t>
        <a:bodyPr/>
        <a:lstStyle/>
        <a:p>
          <a:endParaRPr lang="en-US"/>
        </a:p>
      </dgm:t>
    </dgm:pt>
    <dgm:pt modelId="{9153EC57-B78E-4192-975B-21A2764E29AC}">
      <dgm:prSet phldrT="[Text]"/>
      <dgm:spPr/>
      <dgm:t>
        <a:bodyPr/>
        <a:lstStyle/>
        <a:p>
          <a:r>
            <a:rPr lang="hr-HR" dirty="0" smtClean="0"/>
            <a:t>T5 Cloud </a:t>
          </a:r>
          <a:endParaRPr lang="hr-HR" i="1" dirty="0" smtClean="0"/>
        </a:p>
      </dgm:t>
    </dgm:pt>
    <dgm:pt modelId="{F23CC77B-C48D-4AFE-8EF9-1B36B5CE4CBC}" type="parTrans" cxnId="{9BD3729E-D75C-4336-955F-21A228A0E712}">
      <dgm:prSet/>
      <dgm:spPr/>
      <dgm:t>
        <a:bodyPr/>
        <a:lstStyle/>
        <a:p>
          <a:endParaRPr lang="en-US"/>
        </a:p>
      </dgm:t>
    </dgm:pt>
    <dgm:pt modelId="{A6211DD3-C13A-4951-8044-C64E303AE588}" type="sibTrans" cxnId="{9BD3729E-D75C-4336-955F-21A228A0E712}">
      <dgm:prSet/>
      <dgm:spPr/>
      <dgm:t>
        <a:bodyPr/>
        <a:lstStyle/>
        <a:p>
          <a:endParaRPr lang="en-US"/>
        </a:p>
      </dgm:t>
    </dgm:pt>
    <dgm:pt modelId="{24772769-778E-4FCD-8AE7-A1E452F24F2B}">
      <dgm:prSet phldrT="[Text]" custT="1"/>
      <dgm:spPr>
        <a:solidFill>
          <a:srgbClr val="B04C47"/>
        </a:solidFill>
      </dgm:spPr>
      <dgm:t>
        <a:bodyPr/>
        <a:lstStyle/>
        <a:p>
          <a:r>
            <a:rPr lang="hr-HR" sz="800" b="1" dirty="0" smtClean="0"/>
            <a:t>PA6</a:t>
          </a:r>
          <a:br>
            <a:rPr lang="hr-HR" sz="800" b="1" dirty="0" smtClean="0"/>
          </a:br>
          <a:r>
            <a:rPr lang="hr-HR" sz="800" b="1" dirty="0" smtClean="0"/>
            <a:t>HR-ZOO </a:t>
          </a:r>
          <a:br>
            <a:rPr lang="hr-HR" sz="800" b="1" dirty="0" smtClean="0"/>
          </a:br>
          <a:r>
            <a:rPr lang="hr-HR" sz="800" b="1" dirty="0" smtClean="0"/>
            <a:t>USLUGE</a:t>
          </a:r>
        </a:p>
      </dgm:t>
    </dgm:pt>
    <dgm:pt modelId="{14EA5C43-452D-4C8F-8FF1-6FF7FE4E805D}" type="parTrans" cxnId="{A2018DF4-1895-4923-B301-37F5BFF11F75}">
      <dgm:prSet/>
      <dgm:spPr/>
      <dgm:t>
        <a:bodyPr/>
        <a:lstStyle/>
        <a:p>
          <a:endParaRPr lang="en-US"/>
        </a:p>
      </dgm:t>
    </dgm:pt>
    <dgm:pt modelId="{E33C189A-66F6-4603-9C47-915F144FFD19}" type="sibTrans" cxnId="{A2018DF4-1895-4923-B301-37F5BFF11F75}">
      <dgm:prSet/>
      <dgm:spPr/>
      <dgm:t>
        <a:bodyPr/>
        <a:lstStyle/>
        <a:p>
          <a:endParaRPr lang="en-US"/>
        </a:p>
      </dgm:t>
    </dgm:pt>
    <dgm:pt modelId="{DC0D8543-D53D-4C33-9A7F-BDC6736350CD}">
      <dgm:prSet phldrT="[Text]"/>
      <dgm:spPr/>
      <dgm:t>
        <a:bodyPr/>
        <a:lstStyle/>
        <a:p>
          <a:r>
            <a:rPr lang="hr-HR" dirty="0" smtClean="0"/>
            <a:t>T1 Vođenje aktivnosti</a:t>
          </a:r>
        </a:p>
      </dgm:t>
    </dgm:pt>
    <dgm:pt modelId="{3639FD04-4B41-47F2-91FB-52E0B0E99038}" type="parTrans" cxnId="{0ACCC4E1-6FBD-419C-84A5-C5C193D6FD99}">
      <dgm:prSet/>
      <dgm:spPr/>
      <dgm:t>
        <a:bodyPr/>
        <a:lstStyle/>
        <a:p>
          <a:endParaRPr lang="en-US"/>
        </a:p>
      </dgm:t>
    </dgm:pt>
    <dgm:pt modelId="{5F2E1094-A5E3-483D-BD63-905D6EA0A91B}" type="sibTrans" cxnId="{0ACCC4E1-6FBD-419C-84A5-C5C193D6FD99}">
      <dgm:prSet/>
      <dgm:spPr/>
      <dgm:t>
        <a:bodyPr/>
        <a:lstStyle/>
        <a:p>
          <a:endParaRPr lang="en-US"/>
        </a:p>
      </dgm:t>
    </dgm:pt>
    <dgm:pt modelId="{BBDA976B-2231-433B-9D71-AFC64F8C67A4}">
      <dgm:prSet phldrT="[Text]"/>
      <dgm:spPr/>
      <dgm:t>
        <a:bodyPr/>
        <a:lstStyle/>
        <a:p>
          <a:r>
            <a:rPr lang="hr-HR" b="0" i="0" dirty="0" smtClean="0"/>
            <a:t>T6 Storage</a:t>
          </a:r>
          <a:endParaRPr lang="hr-HR" b="0" i="1" dirty="0" smtClean="0"/>
        </a:p>
      </dgm:t>
    </dgm:pt>
    <dgm:pt modelId="{F031681B-0F24-4164-9391-7D3E1598FBA2}" type="parTrans" cxnId="{33FDA94C-FD79-427B-8B5F-D19D3BCF9D16}">
      <dgm:prSet/>
      <dgm:spPr/>
      <dgm:t>
        <a:bodyPr/>
        <a:lstStyle/>
        <a:p>
          <a:endParaRPr lang="en-US"/>
        </a:p>
      </dgm:t>
    </dgm:pt>
    <dgm:pt modelId="{6A217FDA-9237-4C95-8FBF-ABDDDC6F57F6}" type="sibTrans" cxnId="{33FDA94C-FD79-427B-8B5F-D19D3BCF9D16}">
      <dgm:prSet/>
      <dgm:spPr/>
      <dgm:t>
        <a:bodyPr/>
        <a:lstStyle/>
        <a:p>
          <a:endParaRPr lang="en-US"/>
        </a:p>
      </dgm:t>
    </dgm:pt>
    <dgm:pt modelId="{1DE655C8-49FD-4F35-84D2-79B58DC7A0C2}">
      <dgm:prSet phldrT="[Text]"/>
      <dgm:spPr/>
      <dgm:t>
        <a:bodyPr/>
        <a:lstStyle/>
        <a:p>
          <a:r>
            <a:rPr lang="hr-HR" dirty="0" smtClean="0"/>
            <a:t>T5 Ljudski resursi i edukacija</a:t>
          </a:r>
        </a:p>
      </dgm:t>
    </dgm:pt>
    <dgm:pt modelId="{A4E97F89-4ED8-44FA-8AB1-6B6AD2569357}" type="parTrans" cxnId="{0E9AE635-A7E7-4AA8-B20C-E38C0508540B}">
      <dgm:prSet/>
      <dgm:spPr/>
      <dgm:t>
        <a:bodyPr/>
        <a:lstStyle/>
        <a:p>
          <a:endParaRPr lang="en-US"/>
        </a:p>
      </dgm:t>
    </dgm:pt>
    <dgm:pt modelId="{C8030CE5-6E01-462D-821C-705EAB4D9C98}" type="sibTrans" cxnId="{0E9AE635-A7E7-4AA8-B20C-E38C0508540B}">
      <dgm:prSet/>
      <dgm:spPr/>
      <dgm:t>
        <a:bodyPr/>
        <a:lstStyle/>
        <a:p>
          <a:endParaRPr lang="en-US"/>
        </a:p>
      </dgm:t>
    </dgm:pt>
    <dgm:pt modelId="{81C03C6F-CDE0-4CF6-8ED4-950092435EE3}">
      <dgm:prSet phldrT="[Text]"/>
      <dgm:spPr/>
      <dgm:t>
        <a:bodyPr/>
        <a:lstStyle/>
        <a:p>
          <a:r>
            <a:rPr lang="hr-HR" dirty="0" smtClean="0"/>
            <a:t>T3 </a:t>
          </a:r>
          <a:r>
            <a:rPr lang="en-US" dirty="0" err="1" smtClean="0"/>
            <a:t>Politike</a:t>
          </a:r>
          <a:r>
            <a:rPr lang="en-US" dirty="0" smtClean="0"/>
            <a:t> </a:t>
          </a:r>
          <a:r>
            <a:rPr lang="en-US" dirty="0" err="1" smtClean="0"/>
            <a:t>za</a:t>
          </a:r>
          <a:r>
            <a:rPr lang="en-US" dirty="0" smtClean="0"/>
            <a:t> </a:t>
          </a:r>
          <a:r>
            <a:rPr lang="en-US" dirty="0" err="1" smtClean="0"/>
            <a:t>održavanje</a:t>
          </a:r>
          <a:endParaRPr lang="en-US" dirty="0"/>
        </a:p>
      </dgm:t>
    </dgm:pt>
    <dgm:pt modelId="{A3998849-A9DA-4540-A11E-8A70E4457F3D}" type="parTrans" cxnId="{7CFD48C8-45C5-41DF-A76B-C014CE765A68}">
      <dgm:prSet/>
      <dgm:spPr/>
      <dgm:t>
        <a:bodyPr/>
        <a:lstStyle/>
        <a:p>
          <a:endParaRPr lang="en-US"/>
        </a:p>
      </dgm:t>
    </dgm:pt>
    <dgm:pt modelId="{45F9F3E2-C6B0-4484-9F8A-38DD7835A75B}" type="sibTrans" cxnId="{7CFD48C8-45C5-41DF-A76B-C014CE765A68}">
      <dgm:prSet/>
      <dgm:spPr/>
      <dgm:t>
        <a:bodyPr/>
        <a:lstStyle/>
        <a:p>
          <a:endParaRPr lang="en-US"/>
        </a:p>
      </dgm:t>
    </dgm:pt>
    <dgm:pt modelId="{E3634DE3-8C22-407C-A91F-A52677803AB9}">
      <dgm:prSet phldrT="[Text]"/>
      <dgm:spPr/>
      <dgm:t>
        <a:bodyPr/>
        <a:lstStyle/>
        <a:p>
          <a:r>
            <a:rPr lang="hr-HR" dirty="0" smtClean="0"/>
            <a:t>T2 Katalog usluga</a:t>
          </a:r>
        </a:p>
      </dgm:t>
    </dgm:pt>
    <dgm:pt modelId="{F432C955-2F8B-4738-8A8B-1CB7F79D3484}" type="parTrans" cxnId="{B7FE877A-55CD-4203-B9CD-8E8603942318}">
      <dgm:prSet/>
      <dgm:spPr/>
      <dgm:t>
        <a:bodyPr/>
        <a:lstStyle/>
        <a:p>
          <a:endParaRPr lang="en-US"/>
        </a:p>
      </dgm:t>
    </dgm:pt>
    <dgm:pt modelId="{419EF807-7EA0-475C-B2BC-22D6BF85150E}" type="sibTrans" cxnId="{B7FE877A-55CD-4203-B9CD-8E8603942318}">
      <dgm:prSet/>
      <dgm:spPr/>
      <dgm:t>
        <a:bodyPr/>
        <a:lstStyle/>
        <a:p>
          <a:endParaRPr lang="en-US"/>
        </a:p>
      </dgm:t>
    </dgm:pt>
    <dgm:pt modelId="{8603E685-A322-4E40-B668-EFD3E7C11775}">
      <dgm:prSet phldrT="[Text]"/>
      <dgm:spPr/>
      <dgm:t>
        <a:bodyPr/>
        <a:lstStyle/>
        <a:p>
          <a:r>
            <a:rPr lang="hr-HR" dirty="0" smtClean="0"/>
            <a:t>T3 </a:t>
          </a:r>
          <a:r>
            <a:rPr lang="en-US" dirty="0" err="1" smtClean="0"/>
            <a:t>Sustavi</a:t>
          </a:r>
          <a:r>
            <a:rPr lang="en-US" dirty="0" smtClean="0"/>
            <a:t> </a:t>
          </a:r>
          <a:r>
            <a:rPr lang="en-US" dirty="0" err="1" smtClean="0"/>
            <a:t>za</a:t>
          </a:r>
          <a:r>
            <a:rPr lang="en-US" dirty="0" smtClean="0"/>
            <a:t> </a:t>
          </a:r>
          <a:r>
            <a:rPr lang="en-US" dirty="0" err="1" smtClean="0"/>
            <a:t>održavanj</a:t>
          </a:r>
          <a:r>
            <a:rPr lang="hr-HR" dirty="0" smtClean="0"/>
            <a:t>e</a:t>
          </a:r>
        </a:p>
      </dgm:t>
    </dgm:pt>
    <dgm:pt modelId="{5A198A3A-A7E8-4B92-A370-12DB3EF7B33D}" type="parTrans" cxnId="{6B193041-C43F-488F-BC8A-96F80CD81CEF}">
      <dgm:prSet/>
      <dgm:spPr/>
      <dgm:t>
        <a:bodyPr/>
        <a:lstStyle/>
        <a:p>
          <a:endParaRPr lang="en-US"/>
        </a:p>
      </dgm:t>
    </dgm:pt>
    <dgm:pt modelId="{14D1F828-306D-4176-A6AE-C246AB4AFFF0}" type="sibTrans" cxnId="{6B193041-C43F-488F-BC8A-96F80CD81CEF}">
      <dgm:prSet/>
      <dgm:spPr/>
      <dgm:t>
        <a:bodyPr/>
        <a:lstStyle/>
        <a:p>
          <a:endParaRPr lang="en-US"/>
        </a:p>
      </dgm:t>
    </dgm:pt>
    <dgm:pt modelId="{157A2E1C-EDDF-4366-AB67-B191FDFA7CC3}">
      <dgm:prSet phldrT="[Text]"/>
      <dgm:spPr/>
      <dgm:t>
        <a:bodyPr/>
        <a:lstStyle/>
        <a:p>
          <a:r>
            <a:rPr lang="hr-HR" dirty="0" smtClean="0"/>
            <a:t>T4 </a:t>
          </a:r>
          <a:r>
            <a:rPr lang="en-US" dirty="0" err="1" smtClean="0"/>
            <a:t>Politike</a:t>
          </a:r>
          <a:r>
            <a:rPr lang="en-US" dirty="0" smtClean="0"/>
            <a:t> </a:t>
          </a:r>
          <a:r>
            <a:rPr lang="en-US" dirty="0" err="1" smtClean="0"/>
            <a:t>za</a:t>
          </a:r>
          <a:r>
            <a:rPr lang="en-US" dirty="0" smtClean="0"/>
            <a:t> </a:t>
          </a:r>
          <a:r>
            <a:rPr lang="en-US" dirty="0" err="1" smtClean="0"/>
            <a:t>održavanje</a:t>
          </a:r>
          <a:endParaRPr lang="hr-HR" dirty="0" smtClean="0"/>
        </a:p>
      </dgm:t>
    </dgm:pt>
    <dgm:pt modelId="{00F42BD5-3EEC-4808-AF2F-090B6F3FAC5D}" type="parTrans" cxnId="{4B124E97-788D-4CA3-AEAB-36EF142C6390}">
      <dgm:prSet/>
      <dgm:spPr/>
      <dgm:t>
        <a:bodyPr/>
        <a:lstStyle/>
        <a:p>
          <a:endParaRPr lang="en-US"/>
        </a:p>
      </dgm:t>
    </dgm:pt>
    <dgm:pt modelId="{8CAB8EBC-E87D-4F4E-8D19-0F934E484294}" type="sibTrans" cxnId="{4B124E97-788D-4CA3-AEAB-36EF142C6390}">
      <dgm:prSet/>
      <dgm:spPr/>
      <dgm:t>
        <a:bodyPr/>
        <a:lstStyle/>
        <a:p>
          <a:endParaRPr lang="en-US"/>
        </a:p>
      </dgm:t>
    </dgm:pt>
    <dgm:pt modelId="{7893A016-656D-4078-BB16-628479E7A855}">
      <dgm:prSet phldrT="[Text]" custT="1"/>
      <dgm:spPr>
        <a:solidFill>
          <a:srgbClr val="B04C47"/>
        </a:solidFill>
      </dgm:spPr>
      <dgm:t>
        <a:bodyPr/>
        <a:lstStyle/>
        <a:p>
          <a:r>
            <a:rPr lang="hr-HR" sz="800" b="1" dirty="0" smtClean="0"/>
            <a:t>PA4 </a:t>
          </a:r>
          <a:br>
            <a:rPr lang="hr-HR" sz="800" b="1" dirty="0" smtClean="0"/>
          </a:br>
          <a:r>
            <a:rPr lang="hr-HR" sz="800" b="1" dirty="0" smtClean="0"/>
            <a:t>WAN -MREŽNA POVEZANOST </a:t>
          </a:r>
          <a:endParaRPr lang="en-US" sz="800" b="1" dirty="0"/>
        </a:p>
      </dgm:t>
    </dgm:pt>
    <dgm:pt modelId="{461874B6-BC06-4A48-9850-FE810D81ACF6}" type="parTrans" cxnId="{4A619FCA-0063-4FBA-8A0B-5BDD659A6345}">
      <dgm:prSet/>
      <dgm:spPr/>
      <dgm:t>
        <a:bodyPr/>
        <a:lstStyle/>
        <a:p>
          <a:endParaRPr lang="en-US"/>
        </a:p>
      </dgm:t>
    </dgm:pt>
    <dgm:pt modelId="{C706A9B3-3DEE-44AC-9702-3ED0444E4673}" type="sibTrans" cxnId="{4A619FCA-0063-4FBA-8A0B-5BDD659A6345}">
      <dgm:prSet/>
      <dgm:spPr/>
      <dgm:t>
        <a:bodyPr/>
        <a:lstStyle/>
        <a:p>
          <a:endParaRPr lang="en-US"/>
        </a:p>
      </dgm:t>
    </dgm:pt>
    <dgm:pt modelId="{38206697-8DEE-4294-960A-1C0C5DC78D63}">
      <dgm:prSet phldrT="[Text]"/>
      <dgm:spPr/>
      <dgm:t>
        <a:bodyPr/>
        <a:lstStyle/>
        <a:p>
          <a:r>
            <a:rPr lang="hr-HR" dirty="0" smtClean="0"/>
            <a:t>T1 Vođenje aktivnosti</a:t>
          </a:r>
        </a:p>
      </dgm:t>
    </dgm:pt>
    <dgm:pt modelId="{12BF2712-9363-4162-A773-3431B3EDFD66}" type="parTrans" cxnId="{CEC222FF-723F-43DB-A2AA-5298C11C8F67}">
      <dgm:prSet/>
      <dgm:spPr/>
      <dgm:t>
        <a:bodyPr/>
        <a:lstStyle/>
        <a:p>
          <a:endParaRPr lang="en-US"/>
        </a:p>
      </dgm:t>
    </dgm:pt>
    <dgm:pt modelId="{A2F5AA15-34D2-426B-B908-6C175F361F09}" type="sibTrans" cxnId="{CEC222FF-723F-43DB-A2AA-5298C11C8F67}">
      <dgm:prSet/>
      <dgm:spPr/>
      <dgm:t>
        <a:bodyPr/>
        <a:lstStyle/>
        <a:p>
          <a:endParaRPr lang="en-US"/>
        </a:p>
      </dgm:t>
    </dgm:pt>
    <dgm:pt modelId="{A65D769D-1692-488F-8A6D-5110CCA5B6FD}">
      <dgm:prSet phldrT="[Text]"/>
      <dgm:spPr/>
      <dgm:t>
        <a:bodyPr/>
        <a:lstStyle/>
        <a:p>
          <a:r>
            <a:rPr lang="hr-HR" dirty="0" smtClean="0"/>
            <a:t>T2 </a:t>
          </a:r>
          <a:r>
            <a:rPr lang="en-US" dirty="0" err="1" smtClean="0"/>
            <a:t>Širokopojasni</a:t>
          </a:r>
          <a:r>
            <a:rPr lang="en-US" dirty="0" smtClean="0"/>
            <a:t> WAN/MAN </a:t>
          </a:r>
          <a:r>
            <a:rPr lang="en-US" dirty="0" err="1" smtClean="0"/>
            <a:t>linkovi</a:t>
          </a:r>
          <a:endParaRPr lang="hr-HR" i="1" dirty="0" smtClean="0"/>
        </a:p>
      </dgm:t>
    </dgm:pt>
    <dgm:pt modelId="{12AA6FEB-B22C-4810-BBE8-C38DCC363A1B}" type="parTrans" cxnId="{C436A5A6-E607-44A0-A737-0C9E1A44196E}">
      <dgm:prSet/>
      <dgm:spPr/>
      <dgm:t>
        <a:bodyPr/>
        <a:lstStyle/>
        <a:p>
          <a:endParaRPr lang="en-US"/>
        </a:p>
      </dgm:t>
    </dgm:pt>
    <dgm:pt modelId="{2C9AEB1E-851B-4C04-B9A1-2560EBA8EA02}" type="sibTrans" cxnId="{C436A5A6-E607-44A0-A737-0C9E1A44196E}">
      <dgm:prSet/>
      <dgm:spPr/>
      <dgm:t>
        <a:bodyPr/>
        <a:lstStyle/>
        <a:p>
          <a:endParaRPr lang="en-US"/>
        </a:p>
      </dgm:t>
    </dgm:pt>
    <dgm:pt modelId="{B67B0477-F5D5-4A85-9090-57B07E3E39D1}">
      <dgm:prSet phldrT="[Text]"/>
      <dgm:spPr/>
      <dgm:t>
        <a:bodyPr/>
        <a:lstStyle/>
        <a:p>
          <a:r>
            <a:rPr lang="hr-HR" dirty="0" smtClean="0"/>
            <a:t>T3 </a:t>
          </a:r>
          <a:r>
            <a:rPr lang="en-US" dirty="0" err="1" smtClean="0"/>
            <a:t>Aktivna</a:t>
          </a:r>
          <a:r>
            <a:rPr lang="en-US" dirty="0" smtClean="0"/>
            <a:t> </a:t>
          </a:r>
          <a:r>
            <a:rPr lang="en-US" dirty="0" err="1" smtClean="0"/>
            <a:t>mrežna</a:t>
          </a:r>
          <a:r>
            <a:rPr lang="en-US" dirty="0" smtClean="0"/>
            <a:t> </a:t>
          </a:r>
          <a:r>
            <a:rPr lang="en-US" dirty="0" err="1" smtClean="0"/>
            <a:t>oprema</a:t>
          </a:r>
          <a:r>
            <a:rPr lang="en-US" dirty="0" smtClean="0"/>
            <a:t> </a:t>
          </a:r>
          <a:r>
            <a:rPr lang="en-US" dirty="0" err="1" smtClean="0"/>
            <a:t>za</a:t>
          </a:r>
          <a:r>
            <a:rPr lang="en-US" dirty="0" smtClean="0"/>
            <a:t> </a:t>
          </a:r>
          <a:r>
            <a:rPr lang="en-US" dirty="0" err="1" smtClean="0"/>
            <a:t>realizaciju</a:t>
          </a:r>
          <a:r>
            <a:rPr lang="en-US" dirty="0" smtClean="0"/>
            <a:t> WAN/MAN </a:t>
          </a:r>
          <a:r>
            <a:rPr lang="en-US" dirty="0" err="1" smtClean="0"/>
            <a:t>povezanosti</a:t>
          </a:r>
          <a:endParaRPr lang="hr-HR" dirty="0" smtClean="0"/>
        </a:p>
      </dgm:t>
    </dgm:pt>
    <dgm:pt modelId="{61504EF1-6DF0-41B2-BA03-521BA4A8DFB0}" type="parTrans" cxnId="{DF59CDA5-D4E8-4706-9751-97819A418161}">
      <dgm:prSet/>
      <dgm:spPr/>
      <dgm:t>
        <a:bodyPr/>
        <a:lstStyle/>
        <a:p>
          <a:endParaRPr lang="en-US"/>
        </a:p>
      </dgm:t>
    </dgm:pt>
    <dgm:pt modelId="{A8D91DDC-69D7-4A44-9181-5872E8073A48}" type="sibTrans" cxnId="{DF59CDA5-D4E8-4706-9751-97819A418161}">
      <dgm:prSet/>
      <dgm:spPr/>
      <dgm:t>
        <a:bodyPr/>
        <a:lstStyle/>
        <a:p>
          <a:endParaRPr lang="en-US"/>
        </a:p>
      </dgm:t>
    </dgm:pt>
    <dgm:pt modelId="{415CF37B-E014-47BA-AD95-B10DE02007A1}">
      <dgm:prSet phldrT="[Text]"/>
      <dgm:spPr/>
      <dgm:t>
        <a:bodyPr/>
        <a:lstStyle/>
        <a:p>
          <a:r>
            <a:rPr lang="hr-HR" dirty="0" smtClean="0"/>
            <a:t>T4 </a:t>
          </a:r>
          <a:r>
            <a:rPr lang="en-US" dirty="0" err="1" smtClean="0"/>
            <a:t>Politike</a:t>
          </a:r>
          <a:r>
            <a:rPr lang="en-US" dirty="0" smtClean="0"/>
            <a:t> </a:t>
          </a:r>
          <a:r>
            <a:rPr lang="en-US" dirty="0" err="1" smtClean="0"/>
            <a:t>za</a:t>
          </a:r>
          <a:r>
            <a:rPr lang="en-US" dirty="0" smtClean="0"/>
            <a:t> </a:t>
          </a:r>
          <a:r>
            <a:rPr lang="en-US" dirty="0" err="1" smtClean="0"/>
            <a:t>održavanje</a:t>
          </a:r>
          <a:endParaRPr lang="hr-HR" dirty="0" smtClean="0"/>
        </a:p>
      </dgm:t>
    </dgm:pt>
    <dgm:pt modelId="{4E86CC7A-D851-4595-99D8-0B82CA15F4E3}" type="parTrans" cxnId="{C62A73CE-2235-41B1-BCF2-1F2EA87F8EBA}">
      <dgm:prSet/>
      <dgm:spPr/>
      <dgm:t>
        <a:bodyPr/>
        <a:lstStyle/>
        <a:p>
          <a:endParaRPr lang="en-US"/>
        </a:p>
      </dgm:t>
    </dgm:pt>
    <dgm:pt modelId="{9D11453D-E4CA-46DC-B11C-125B39ABFE50}" type="sibTrans" cxnId="{C62A73CE-2235-41B1-BCF2-1F2EA87F8EBA}">
      <dgm:prSet/>
      <dgm:spPr/>
      <dgm:t>
        <a:bodyPr/>
        <a:lstStyle/>
        <a:p>
          <a:endParaRPr lang="en-US"/>
        </a:p>
      </dgm:t>
    </dgm:pt>
    <dgm:pt modelId="{54CD4EEB-7643-4205-82CC-52AF26BDC99B}" type="pres">
      <dgm:prSet presAssocID="{9F973AB0-8EE4-4C12-9C11-EB23B41A20E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B1CED34-3F29-4A19-ACC2-A8EE15E66163}" type="pres">
      <dgm:prSet presAssocID="{E7F9D5EC-CD89-42F6-B3AF-1B9072A47269}" presName="root" presStyleCnt="0"/>
      <dgm:spPr/>
      <dgm:t>
        <a:bodyPr/>
        <a:lstStyle/>
        <a:p>
          <a:endParaRPr lang="en-US"/>
        </a:p>
      </dgm:t>
    </dgm:pt>
    <dgm:pt modelId="{2028B7F0-47BB-4A71-96B6-C5BFD708B25D}" type="pres">
      <dgm:prSet presAssocID="{E7F9D5EC-CD89-42F6-B3AF-1B9072A47269}" presName="rootComposite" presStyleCnt="0"/>
      <dgm:spPr/>
      <dgm:t>
        <a:bodyPr/>
        <a:lstStyle/>
        <a:p>
          <a:endParaRPr lang="en-US"/>
        </a:p>
      </dgm:t>
    </dgm:pt>
    <dgm:pt modelId="{3B52B185-45EC-463A-ADC4-E78F63728265}" type="pres">
      <dgm:prSet presAssocID="{E7F9D5EC-CD89-42F6-B3AF-1B9072A47269}" presName="rootText" presStyleLbl="node1" presStyleIdx="0" presStyleCnt="6"/>
      <dgm:spPr/>
      <dgm:t>
        <a:bodyPr/>
        <a:lstStyle/>
        <a:p>
          <a:endParaRPr lang="en-US"/>
        </a:p>
      </dgm:t>
    </dgm:pt>
    <dgm:pt modelId="{039C6B16-BDA9-4F53-B776-61CD372E2360}" type="pres">
      <dgm:prSet presAssocID="{E7F9D5EC-CD89-42F6-B3AF-1B9072A47269}" presName="rootConnector" presStyleLbl="node1" presStyleIdx="0" presStyleCnt="6"/>
      <dgm:spPr/>
      <dgm:t>
        <a:bodyPr/>
        <a:lstStyle/>
        <a:p>
          <a:endParaRPr lang="en-US"/>
        </a:p>
      </dgm:t>
    </dgm:pt>
    <dgm:pt modelId="{C97D8555-055D-454C-A15B-4AF804C65DDC}" type="pres">
      <dgm:prSet presAssocID="{E7F9D5EC-CD89-42F6-B3AF-1B9072A47269}" presName="childShape" presStyleCnt="0"/>
      <dgm:spPr/>
      <dgm:t>
        <a:bodyPr/>
        <a:lstStyle/>
        <a:p>
          <a:endParaRPr lang="en-US"/>
        </a:p>
      </dgm:t>
    </dgm:pt>
    <dgm:pt modelId="{EEF1A498-8FCD-4BFB-AA82-EC222CE07096}" type="pres">
      <dgm:prSet presAssocID="{9DB24C51-35A7-418A-A8C1-D05C5D3CEE49}" presName="Name13" presStyleLbl="parChTrans1D2" presStyleIdx="0" presStyleCnt="26"/>
      <dgm:spPr/>
      <dgm:t>
        <a:bodyPr/>
        <a:lstStyle/>
        <a:p>
          <a:endParaRPr lang="en-US"/>
        </a:p>
      </dgm:t>
    </dgm:pt>
    <dgm:pt modelId="{A74C89AD-A644-484D-AC51-A84D1BD43700}" type="pres">
      <dgm:prSet presAssocID="{31FB452E-E4E5-4D83-ABEC-6436647FDCC5}" presName="childText" presStyleLbl="bgAcc1" presStyleIdx="0" presStyleCnt="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4CBE97-30A2-4043-A0D0-C92BA64D9B46}" type="pres">
      <dgm:prSet presAssocID="{26EDD03F-70BA-4B2A-8F8E-36A7BD679DD2}" presName="Name13" presStyleLbl="parChTrans1D2" presStyleIdx="1" presStyleCnt="26"/>
      <dgm:spPr/>
      <dgm:t>
        <a:bodyPr/>
        <a:lstStyle/>
        <a:p>
          <a:endParaRPr lang="en-US"/>
        </a:p>
      </dgm:t>
    </dgm:pt>
    <dgm:pt modelId="{29C0FD8F-72B9-4F48-A163-A5A27A6AEA7D}" type="pres">
      <dgm:prSet presAssocID="{7BFB5235-3AAC-4352-9B5C-7EE966D0F6BD}" presName="childText" presStyleLbl="bgAcc1" presStyleIdx="1" presStyleCnt="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AA5BF3-A6F3-497E-857F-CF17A55C314E}" type="pres">
      <dgm:prSet presAssocID="{88217143-8990-41E0-8600-0738932D2731}" presName="Name13" presStyleLbl="parChTrans1D2" presStyleIdx="2" presStyleCnt="26"/>
      <dgm:spPr/>
      <dgm:t>
        <a:bodyPr/>
        <a:lstStyle/>
        <a:p>
          <a:endParaRPr lang="en-US"/>
        </a:p>
      </dgm:t>
    </dgm:pt>
    <dgm:pt modelId="{F80FB343-7874-4436-A4A7-5600F03B958E}" type="pres">
      <dgm:prSet presAssocID="{7776F2DA-AAEE-4448-8466-B77D2309C94C}" presName="childText" presStyleLbl="bgAcc1" presStyleIdx="2" presStyleCnt="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6193B4-6C12-40B7-8F12-6EB31B264A94}" type="pres">
      <dgm:prSet presAssocID="{6119A45B-1A95-464F-B92D-40CCF44C1B21}" presName="Name13" presStyleLbl="parChTrans1D2" presStyleIdx="3" presStyleCnt="26"/>
      <dgm:spPr/>
      <dgm:t>
        <a:bodyPr/>
        <a:lstStyle/>
        <a:p>
          <a:endParaRPr lang="en-US"/>
        </a:p>
      </dgm:t>
    </dgm:pt>
    <dgm:pt modelId="{40189CA4-DD8C-44E1-9C1D-9EF699BAB9AE}" type="pres">
      <dgm:prSet presAssocID="{9FA09CA4-E52F-4BEB-A878-4075F2472F46}" presName="childText" presStyleLbl="bgAcc1" presStyleIdx="3" presStyleCnt="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A5BA62-A626-400C-B539-B170DDF823CF}" type="pres">
      <dgm:prSet presAssocID="{A4E97F89-4ED8-44FA-8AB1-6B6AD2569357}" presName="Name13" presStyleLbl="parChTrans1D2" presStyleIdx="4" presStyleCnt="26"/>
      <dgm:spPr/>
      <dgm:t>
        <a:bodyPr/>
        <a:lstStyle/>
        <a:p>
          <a:endParaRPr lang="en-US"/>
        </a:p>
      </dgm:t>
    </dgm:pt>
    <dgm:pt modelId="{65ED6066-1DDF-4FD7-AB3B-FE5118F9E7AA}" type="pres">
      <dgm:prSet presAssocID="{1DE655C8-49FD-4F35-84D2-79B58DC7A0C2}" presName="childText" presStyleLbl="bgAcc1" presStyleIdx="4" presStyleCnt="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F8A11C-9BA5-4DC6-8C96-CABA5ACF7EE8}" type="pres">
      <dgm:prSet presAssocID="{3E0DCF9A-658F-4077-AAD4-BD1D3C448106}" presName="root" presStyleCnt="0"/>
      <dgm:spPr/>
      <dgm:t>
        <a:bodyPr/>
        <a:lstStyle/>
        <a:p>
          <a:endParaRPr lang="en-US"/>
        </a:p>
      </dgm:t>
    </dgm:pt>
    <dgm:pt modelId="{37720825-51D9-4407-8BC6-65757E2B7F53}" type="pres">
      <dgm:prSet presAssocID="{3E0DCF9A-658F-4077-AAD4-BD1D3C448106}" presName="rootComposite" presStyleCnt="0"/>
      <dgm:spPr/>
      <dgm:t>
        <a:bodyPr/>
        <a:lstStyle/>
        <a:p>
          <a:endParaRPr lang="en-US"/>
        </a:p>
      </dgm:t>
    </dgm:pt>
    <dgm:pt modelId="{78AD7F52-0E7C-49A9-A7D5-F0130FFD6838}" type="pres">
      <dgm:prSet presAssocID="{3E0DCF9A-658F-4077-AAD4-BD1D3C448106}" presName="rootText" presStyleLbl="node1" presStyleIdx="1" presStyleCnt="6"/>
      <dgm:spPr/>
      <dgm:t>
        <a:bodyPr/>
        <a:lstStyle/>
        <a:p>
          <a:endParaRPr lang="en-US"/>
        </a:p>
      </dgm:t>
    </dgm:pt>
    <dgm:pt modelId="{FECE93CF-06C9-43DF-960A-B5B8EF6274FB}" type="pres">
      <dgm:prSet presAssocID="{3E0DCF9A-658F-4077-AAD4-BD1D3C448106}" presName="rootConnector" presStyleLbl="node1" presStyleIdx="1" presStyleCnt="6"/>
      <dgm:spPr/>
      <dgm:t>
        <a:bodyPr/>
        <a:lstStyle/>
        <a:p>
          <a:endParaRPr lang="en-US"/>
        </a:p>
      </dgm:t>
    </dgm:pt>
    <dgm:pt modelId="{4C0CCE6C-BBB8-4B57-B3D8-548D2B996513}" type="pres">
      <dgm:prSet presAssocID="{3E0DCF9A-658F-4077-AAD4-BD1D3C448106}" presName="childShape" presStyleCnt="0"/>
      <dgm:spPr/>
      <dgm:t>
        <a:bodyPr/>
        <a:lstStyle/>
        <a:p>
          <a:endParaRPr lang="en-US"/>
        </a:p>
      </dgm:t>
    </dgm:pt>
    <dgm:pt modelId="{D0F9F820-107D-4F6C-89C9-71311B7CA07A}" type="pres">
      <dgm:prSet presAssocID="{9A66F2F3-8CA9-40F6-981E-9BB3968880C1}" presName="Name13" presStyleLbl="parChTrans1D2" presStyleIdx="5" presStyleCnt="26"/>
      <dgm:spPr/>
      <dgm:t>
        <a:bodyPr/>
        <a:lstStyle/>
        <a:p>
          <a:endParaRPr lang="en-US"/>
        </a:p>
      </dgm:t>
    </dgm:pt>
    <dgm:pt modelId="{BEE62878-038C-4E28-A243-4C26533714DE}" type="pres">
      <dgm:prSet presAssocID="{C8FAEC42-7FDF-4D38-886B-D63D43CB930F}" presName="childText" presStyleLbl="bgAcc1" presStyleIdx="5" presStyleCnt="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51E28A-9951-4D68-B56E-E27498596897}" type="pres">
      <dgm:prSet presAssocID="{36E6AFAB-F099-4859-83C1-A5C9672C04D7}" presName="Name13" presStyleLbl="parChTrans1D2" presStyleIdx="6" presStyleCnt="26"/>
      <dgm:spPr/>
      <dgm:t>
        <a:bodyPr/>
        <a:lstStyle/>
        <a:p>
          <a:endParaRPr lang="en-US"/>
        </a:p>
      </dgm:t>
    </dgm:pt>
    <dgm:pt modelId="{10111799-4D98-480E-93E4-A708896E1163}" type="pres">
      <dgm:prSet presAssocID="{BEF2A6E3-FE8A-4F1C-B8FB-87B743EAAF69}" presName="childText" presStyleLbl="bgAcc1" presStyleIdx="6" presStyleCnt="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E9C1F0-B518-4D11-A059-250716C3E349}" type="pres">
      <dgm:prSet presAssocID="{804B5775-8F76-4567-A2C1-C6361F8F9D56}" presName="Name13" presStyleLbl="parChTrans1D2" presStyleIdx="7" presStyleCnt="26"/>
      <dgm:spPr/>
      <dgm:t>
        <a:bodyPr/>
        <a:lstStyle/>
        <a:p>
          <a:endParaRPr lang="en-US"/>
        </a:p>
      </dgm:t>
    </dgm:pt>
    <dgm:pt modelId="{880158D5-3B4C-431D-85BF-5CD980D3802E}" type="pres">
      <dgm:prSet presAssocID="{864E9198-A144-45E5-A89A-05C3C3AB3149}" presName="childText" presStyleLbl="bgAcc1" presStyleIdx="7" presStyleCnt="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EC4B21-5025-4D03-A8F8-4EF5A6A9E135}" type="pres">
      <dgm:prSet presAssocID="{7A3D2226-CFE0-4F4F-9F4B-A2D6E5CBE67A}" presName="Name13" presStyleLbl="parChTrans1D2" presStyleIdx="8" presStyleCnt="26"/>
      <dgm:spPr/>
      <dgm:t>
        <a:bodyPr/>
        <a:lstStyle/>
        <a:p>
          <a:endParaRPr lang="en-US"/>
        </a:p>
      </dgm:t>
    </dgm:pt>
    <dgm:pt modelId="{D86268B4-EB05-4723-8541-DC0BCB3124D0}" type="pres">
      <dgm:prSet presAssocID="{3C172FA4-C577-4870-951D-C204894A2DAD}" presName="childText" presStyleLbl="bgAcc1" presStyleIdx="8" presStyleCnt="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25F438-02E6-426C-8A08-B9ED283FE44E}" type="pres">
      <dgm:prSet presAssocID="{56860924-D55A-43F3-9035-B44DDB2CADD0}" presName="root" presStyleCnt="0"/>
      <dgm:spPr/>
      <dgm:t>
        <a:bodyPr/>
        <a:lstStyle/>
        <a:p>
          <a:endParaRPr lang="en-US"/>
        </a:p>
      </dgm:t>
    </dgm:pt>
    <dgm:pt modelId="{7433A97B-B470-4A1E-ACAC-17C97518780C}" type="pres">
      <dgm:prSet presAssocID="{56860924-D55A-43F3-9035-B44DDB2CADD0}" presName="rootComposite" presStyleCnt="0"/>
      <dgm:spPr/>
      <dgm:t>
        <a:bodyPr/>
        <a:lstStyle/>
        <a:p>
          <a:endParaRPr lang="en-US"/>
        </a:p>
      </dgm:t>
    </dgm:pt>
    <dgm:pt modelId="{AAA4722B-8D4E-4CF3-9F5D-B5947514021E}" type="pres">
      <dgm:prSet presAssocID="{56860924-D55A-43F3-9035-B44DDB2CADD0}" presName="rootText" presStyleLbl="node1" presStyleIdx="2" presStyleCnt="6"/>
      <dgm:spPr/>
      <dgm:t>
        <a:bodyPr/>
        <a:lstStyle/>
        <a:p>
          <a:endParaRPr lang="en-US"/>
        </a:p>
      </dgm:t>
    </dgm:pt>
    <dgm:pt modelId="{BEA1888B-D05D-4FC8-AB00-C96C7636463B}" type="pres">
      <dgm:prSet presAssocID="{56860924-D55A-43F3-9035-B44DDB2CADD0}" presName="rootConnector" presStyleLbl="node1" presStyleIdx="2" presStyleCnt="6"/>
      <dgm:spPr/>
      <dgm:t>
        <a:bodyPr/>
        <a:lstStyle/>
        <a:p>
          <a:endParaRPr lang="en-US"/>
        </a:p>
      </dgm:t>
    </dgm:pt>
    <dgm:pt modelId="{B0C24851-F662-4BB7-A3ED-91A32EA0FB62}" type="pres">
      <dgm:prSet presAssocID="{56860924-D55A-43F3-9035-B44DDB2CADD0}" presName="childShape" presStyleCnt="0"/>
      <dgm:spPr/>
      <dgm:t>
        <a:bodyPr/>
        <a:lstStyle/>
        <a:p>
          <a:endParaRPr lang="en-US"/>
        </a:p>
      </dgm:t>
    </dgm:pt>
    <dgm:pt modelId="{69C61C18-DBA0-4F4E-AE37-66F4B9DE6A4F}" type="pres">
      <dgm:prSet presAssocID="{9D0B411B-A50C-4D72-B4B6-EAE4549881D5}" presName="Name13" presStyleLbl="parChTrans1D2" presStyleIdx="9" presStyleCnt="26"/>
      <dgm:spPr/>
      <dgm:t>
        <a:bodyPr/>
        <a:lstStyle/>
        <a:p>
          <a:endParaRPr lang="en-US"/>
        </a:p>
      </dgm:t>
    </dgm:pt>
    <dgm:pt modelId="{A960C05A-730B-46F4-98B4-C7311B5DD841}" type="pres">
      <dgm:prSet presAssocID="{4958CC8B-9E4D-446A-BF4F-D357581243E4}" presName="childText" presStyleLbl="bgAcc1" presStyleIdx="9" presStyleCnt="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D8FD07-FC4B-4183-B38D-F34C3EEC518B}" type="pres">
      <dgm:prSet presAssocID="{4B54A87C-29FC-4136-8911-F011D33D43E2}" presName="Name13" presStyleLbl="parChTrans1D2" presStyleIdx="10" presStyleCnt="26"/>
      <dgm:spPr/>
      <dgm:t>
        <a:bodyPr/>
        <a:lstStyle/>
        <a:p>
          <a:endParaRPr lang="en-US"/>
        </a:p>
      </dgm:t>
    </dgm:pt>
    <dgm:pt modelId="{2951F604-4730-48F7-8925-AB39EF177097}" type="pres">
      <dgm:prSet presAssocID="{2B8B481E-022E-4D44-8F91-5074919464C8}" presName="childText" presStyleLbl="bgAcc1" presStyleIdx="10" presStyleCnt="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9668CB-8C10-4C69-8586-E7645B9F1B9D}" type="pres">
      <dgm:prSet presAssocID="{A3998849-A9DA-4540-A11E-8A70E4457F3D}" presName="Name13" presStyleLbl="parChTrans1D2" presStyleIdx="11" presStyleCnt="26"/>
      <dgm:spPr/>
      <dgm:t>
        <a:bodyPr/>
        <a:lstStyle/>
        <a:p>
          <a:endParaRPr lang="en-US"/>
        </a:p>
      </dgm:t>
    </dgm:pt>
    <dgm:pt modelId="{86917C27-5CA6-4B35-B4A6-3215D4E6D663}" type="pres">
      <dgm:prSet presAssocID="{81C03C6F-CDE0-4CF6-8ED4-950092435EE3}" presName="childText" presStyleLbl="bgAcc1" presStyleIdx="11" presStyleCnt="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7EBD9E-DB29-4F92-A7F5-7C693970F171}" type="pres">
      <dgm:prSet presAssocID="{7893A016-656D-4078-BB16-628479E7A855}" presName="root" presStyleCnt="0"/>
      <dgm:spPr/>
      <dgm:t>
        <a:bodyPr/>
        <a:lstStyle/>
        <a:p>
          <a:endParaRPr lang="en-US"/>
        </a:p>
      </dgm:t>
    </dgm:pt>
    <dgm:pt modelId="{029E88B5-2D42-4C40-837B-AA5587E58DE4}" type="pres">
      <dgm:prSet presAssocID="{7893A016-656D-4078-BB16-628479E7A855}" presName="rootComposite" presStyleCnt="0"/>
      <dgm:spPr/>
      <dgm:t>
        <a:bodyPr/>
        <a:lstStyle/>
        <a:p>
          <a:endParaRPr lang="en-US"/>
        </a:p>
      </dgm:t>
    </dgm:pt>
    <dgm:pt modelId="{370DEE65-CBA9-42DB-BBFB-5AB357CA2ADD}" type="pres">
      <dgm:prSet presAssocID="{7893A016-656D-4078-BB16-628479E7A855}" presName="rootText" presStyleLbl="node1" presStyleIdx="3" presStyleCnt="6"/>
      <dgm:spPr/>
      <dgm:t>
        <a:bodyPr/>
        <a:lstStyle/>
        <a:p>
          <a:endParaRPr lang="en-US"/>
        </a:p>
      </dgm:t>
    </dgm:pt>
    <dgm:pt modelId="{82467149-DA5A-4B50-AE21-9C81AAB11150}" type="pres">
      <dgm:prSet presAssocID="{7893A016-656D-4078-BB16-628479E7A855}" presName="rootConnector" presStyleLbl="node1" presStyleIdx="3" presStyleCnt="6"/>
      <dgm:spPr/>
      <dgm:t>
        <a:bodyPr/>
        <a:lstStyle/>
        <a:p>
          <a:endParaRPr lang="en-US"/>
        </a:p>
      </dgm:t>
    </dgm:pt>
    <dgm:pt modelId="{1116665E-30E1-46B8-AAD7-0740E13C5966}" type="pres">
      <dgm:prSet presAssocID="{7893A016-656D-4078-BB16-628479E7A855}" presName="childShape" presStyleCnt="0"/>
      <dgm:spPr/>
      <dgm:t>
        <a:bodyPr/>
        <a:lstStyle/>
        <a:p>
          <a:endParaRPr lang="en-US"/>
        </a:p>
      </dgm:t>
    </dgm:pt>
    <dgm:pt modelId="{6CD4C65B-C2F9-4FDB-8DC2-24207A1D4C12}" type="pres">
      <dgm:prSet presAssocID="{12BF2712-9363-4162-A773-3431B3EDFD66}" presName="Name13" presStyleLbl="parChTrans1D2" presStyleIdx="12" presStyleCnt="26"/>
      <dgm:spPr/>
      <dgm:t>
        <a:bodyPr/>
        <a:lstStyle/>
        <a:p>
          <a:endParaRPr lang="en-US"/>
        </a:p>
      </dgm:t>
    </dgm:pt>
    <dgm:pt modelId="{75B13692-962E-4147-AFEE-721F89D81FF9}" type="pres">
      <dgm:prSet presAssocID="{38206697-8DEE-4294-960A-1C0C5DC78D63}" presName="childText" presStyleLbl="bgAcc1" presStyleIdx="12" presStyleCnt="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D9933C-11B7-493F-A81B-2DA55C80A3B4}" type="pres">
      <dgm:prSet presAssocID="{12AA6FEB-B22C-4810-BBE8-C38DCC363A1B}" presName="Name13" presStyleLbl="parChTrans1D2" presStyleIdx="13" presStyleCnt="26"/>
      <dgm:spPr/>
      <dgm:t>
        <a:bodyPr/>
        <a:lstStyle/>
        <a:p>
          <a:endParaRPr lang="en-US"/>
        </a:p>
      </dgm:t>
    </dgm:pt>
    <dgm:pt modelId="{6341B51D-7623-47C5-A8E3-20DD265E9C64}" type="pres">
      <dgm:prSet presAssocID="{A65D769D-1692-488F-8A6D-5110CCA5B6FD}" presName="childText" presStyleLbl="bgAcc1" presStyleIdx="13" presStyleCnt="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1C1A1D-E381-4D5D-8C5E-177CA6292063}" type="pres">
      <dgm:prSet presAssocID="{61504EF1-6DF0-41B2-BA03-521BA4A8DFB0}" presName="Name13" presStyleLbl="parChTrans1D2" presStyleIdx="14" presStyleCnt="26"/>
      <dgm:spPr/>
      <dgm:t>
        <a:bodyPr/>
        <a:lstStyle/>
        <a:p>
          <a:endParaRPr lang="en-US"/>
        </a:p>
      </dgm:t>
    </dgm:pt>
    <dgm:pt modelId="{022927AA-5E7E-4D47-993B-6C014424D82B}" type="pres">
      <dgm:prSet presAssocID="{B67B0477-F5D5-4A85-9090-57B07E3E39D1}" presName="childText" presStyleLbl="bgAcc1" presStyleIdx="14" presStyleCnt="26" custScaleY="1302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74ADE7-AA54-4A9D-B800-702C73B59202}" type="pres">
      <dgm:prSet presAssocID="{4E86CC7A-D851-4595-99D8-0B82CA15F4E3}" presName="Name13" presStyleLbl="parChTrans1D2" presStyleIdx="15" presStyleCnt="26"/>
      <dgm:spPr/>
      <dgm:t>
        <a:bodyPr/>
        <a:lstStyle/>
        <a:p>
          <a:endParaRPr lang="en-US"/>
        </a:p>
      </dgm:t>
    </dgm:pt>
    <dgm:pt modelId="{6BBB995D-DD14-46C5-B25E-7C1E50ECBBB4}" type="pres">
      <dgm:prSet presAssocID="{415CF37B-E014-47BA-AD95-B10DE02007A1}" presName="childText" presStyleLbl="bgAcc1" presStyleIdx="15" presStyleCnt="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1BFD58-4ED6-40B7-800E-302B91C509BB}" type="pres">
      <dgm:prSet presAssocID="{003DC40D-CD47-4B37-8668-2893614D8286}" presName="root" presStyleCnt="0"/>
      <dgm:spPr/>
      <dgm:t>
        <a:bodyPr/>
        <a:lstStyle/>
        <a:p>
          <a:endParaRPr lang="en-US"/>
        </a:p>
      </dgm:t>
    </dgm:pt>
    <dgm:pt modelId="{715527B3-6BFC-435B-A40E-EAE2A3E46E92}" type="pres">
      <dgm:prSet presAssocID="{003DC40D-CD47-4B37-8668-2893614D8286}" presName="rootComposite" presStyleCnt="0"/>
      <dgm:spPr/>
      <dgm:t>
        <a:bodyPr/>
        <a:lstStyle/>
        <a:p>
          <a:endParaRPr lang="en-US"/>
        </a:p>
      </dgm:t>
    </dgm:pt>
    <dgm:pt modelId="{B96A05B2-4D15-45B6-B4AB-995E162E7872}" type="pres">
      <dgm:prSet presAssocID="{003DC40D-CD47-4B37-8668-2893614D8286}" presName="rootText" presStyleLbl="node1" presStyleIdx="4" presStyleCnt="6"/>
      <dgm:spPr/>
      <dgm:t>
        <a:bodyPr/>
        <a:lstStyle/>
        <a:p>
          <a:endParaRPr lang="en-US"/>
        </a:p>
      </dgm:t>
    </dgm:pt>
    <dgm:pt modelId="{26ED2C23-9DF1-4CBC-A619-D688919E0458}" type="pres">
      <dgm:prSet presAssocID="{003DC40D-CD47-4B37-8668-2893614D8286}" presName="rootConnector" presStyleLbl="node1" presStyleIdx="4" presStyleCnt="6"/>
      <dgm:spPr/>
      <dgm:t>
        <a:bodyPr/>
        <a:lstStyle/>
        <a:p>
          <a:endParaRPr lang="en-US"/>
        </a:p>
      </dgm:t>
    </dgm:pt>
    <dgm:pt modelId="{85AD1BE7-189C-451B-8AAD-3E9D9419BB61}" type="pres">
      <dgm:prSet presAssocID="{003DC40D-CD47-4B37-8668-2893614D8286}" presName="childShape" presStyleCnt="0"/>
      <dgm:spPr/>
      <dgm:t>
        <a:bodyPr/>
        <a:lstStyle/>
        <a:p>
          <a:endParaRPr lang="en-US"/>
        </a:p>
      </dgm:t>
    </dgm:pt>
    <dgm:pt modelId="{04564FD9-34C8-47D1-806D-A5874489C3C8}" type="pres">
      <dgm:prSet presAssocID="{875DF6D4-A74E-402C-BF80-241D83B27A9A}" presName="Name13" presStyleLbl="parChTrans1D2" presStyleIdx="16" presStyleCnt="26"/>
      <dgm:spPr/>
      <dgm:t>
        <a:bodyPr/>
        <a:lstStyle/>
        <a:p>
          <a:endParaRPr lang="en-US"/>
        </a:p>
      </dgm:t>
    </dgm:pt>
    <dgm:pt modelId="{C78D3408-E5EA-486C-A61D-2CCC13E67139}" type="pres">
      <dgm:prSet presAssocID="{A2126D31-BEE4-48E4-B859-537250D7A232}" presName="childText" presStyleLbl="bgAcc1" presStyleIdx="16" presStyleCnt="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B02077-E879-4B6D-8B0D-B513CFCC2E45}" type="pres">
      <dgm:prSet presAssocID="{1EF3049D-3362-4CC9-BCE1-749DED2BBB17}" presName="Name13" presStyleLbl="parChTrans1D2" presStyleIdx="17" presStyleCnt="26"/>
      <dgm:spPr/>
      <dgm:t>
        <a:bodyPr/>
        <a:lstStyle/>
        <a:p>
          <a:endParaRPr lang="en-US"/>
        </a:p>
      </dgm:t>
    </dgm:pt>
    <dgm:pt modelId="{7F2F5156-59CB-400D-A467-7F4896854107}" type="pres">
      <dgm:prSet presAssocID="{29E8976A-692A-44A8-81CF-D68A281FC67B}" presName="childText" presStyleLbl="bgAcc1" presStyleIdx="17" presStyleCnt="26" custScaleY="864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AF45CC-63C5-4A5D-8525-B70C1EEA71EC}" type="pres">
      <dgm:prSet presAssocID="{02992587-2699-4AD3-A74D-9239CE04449D}" presName="Name13" presStyleLbl="parChTrans1D2" presStyleIdx="18" presStyleCnt="26"/>
      <dgm:spPr/>
      <dgm:t>
        <a:bodyPr/>
        <a:lstStyle/>
        <a:p>
          <a:endParaRPr lang="en-US"/>
        </a:p>
      </dgm:t>
    </dgm:pt>
    <dgm:pt modelId="{BD1082FD-9F1D-4355-AF68-4564DA38ED6E}" type="pres">
      <dgm:prSet presAssocID="{6E0B138E-E4A2-4DEF-8436-04BBD44C118D}" presName="childText" presStyleLbl="bgAcc1" presStyleIdx="18" presStyleCnt="26" custScaleY="864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5BCD22-8F58-4280-AACF-320E2FB288A1}" type="pres">
      <dgm:prSet presAssocID="{F9A53FA2-CACD-457C-8CF0-C7EA0CDE0F47}" presName="Name13" presStyleLbl="parChTrans1D2" presStyleIdx="19" presStyleCnt="26"/>
      <dgm:spPr/>
      <dgm:t>
        <a:bodyPr/>
        <a:lstStyle/>
        <a:p>
          <a:endParaRPr lang="en-US"/>
        </a:p>
      </dgm:t>
    </dgm:pt>
    <dgm:pt modelId="{852B8451-92E6-444D-9ECF-2907C2213724}" type="pres">
      <dgm:prSet presAssocID="{2CC65A28-9929-47DF-861D-F5CDB947A990}" presName="childText" presStyleLbl="bgAcc1" presStyleIdx="19" presStyleCnt="26" custScaleY="864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69F25F-029F-46F0-8D5D-3B1FBF98A77D}" type="pres">
      <dgm:prSet presAssocID="{F23CC77B-C48D-4AFE-8EF9-1B36B5CE4CBC}" presName="Name13" presStyleLbl="parChTrans1D2" presStyleIdx="20" presStyleCnt="26"/>
      <dgm:spPr/>
      <dgm:t>
        <a:bodyPr/>
        <a:lstStyle/>
        <a:p>
          <a:endParaRPr lang="en-US"/>
        </a:p>
      </dgm:t>
    </dgm:pt>
    <dgm:pt modelId="{5EC8852F-37F5-4A9B-B391-E334465C669B}" type="pres">
      <dgm:prSet presAssocID="{9153EC57-B78E-4192-975B-21A2764E29AC}" presName="childText" presStyleLbl="bgAcc1" presStyleIdx="20" presStyleCnt="26" custScaleY="864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8DBE8A-E894-4F07-8B90-154DF78F3A5C}" type="pres">
      <dgm:prSet presAssocID="{F031681B-0F24-4164-9391-7D3E1598FBA2}" presName="Name13" presStyleLbl="parChTrans1D2" presStyleIdx="21" presStyleCnt="26"/>
      <dgm:spPr/>
      <dgm:t>
        <a:bodyPr/>
        <a:lstStyle/>
        <a:p>
          <a:endParaRPr lang="en-US"/>
        </a:p>
      </dgm:t>
    </dgm:pt>
    <dgm:pt modelId="{1C97FD50-5000-414F-9141-61D773CDE66F}" type="pres">
      <dgm:prSet presAssocID="{BBDA976B-2231-433B-9D71-AFC64F8C67A4}" presName="childText" presStyleLbl="bgAcc1" presStyleIdx="21" presStyleCnt="26" custScaleY="864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986C5F-AC90-4597-9934-BBC2C44470BB}" type="pres">
      <dgm:prSet presAssocID="{24772769-778E-4FCD-8AE7-A1E452F24F2B}" presName="root" presStyleCnt="0"/>
      <dgm:spPr/>
      <dgm:t>
        <a:bodyPr/>
        <a:lstStyle/>
        <a:p>
          <a:endParaRPr lang="en-US"/>
        </a:p>
      </dgm:t>
    </dgm:pt>
    <dgm:pt modelId="{6D8D0C98-6707-4C2F-A4E4-87A7DBDAD3FA}" type="pres">
      <dgm:prSet presAssocID="{24772769-778E-4FCD-8AE7-A1E452F24F2B}" presName="rootComposite" presStyleCnt="0"/>
      <dgm:spPr/>
      <dgm:t>
        <a:bodyPr/>
        <a:lstStyle/>
        <a:p>
          <a:endParaRPr lang="en-US"/>
        </a:p>
      </dgm:t>
    </dgm:pt>
    <dgm:pt modelId="{57B5B891-FD7B-44A6-9404-DD78953F917F}" type="pres">
      <dgm:prSet presAssocID="{24772769-778E-4FCD-8AE7-A1E452F24F2B}" presName="rootText" presStyleLbl="node1" presStyleIdx="5" presStyleCnt="6"/>
      <dgm:spPr/>
      <dgm:t>
        <a:bodyPr/>
        <a:lstStyle/>
        <a:p>
          <a:endParaRPr lang="en-US"/>
        </a:p>
      </dgm:t>
    </dgm:pt>
    <dgm:pt modelId="{349F29D4-2592-4BB8-89B7-B5BB436B1DCA}" type="pres">
      <dgm:prSet presAssocID="{24772769-778E-4FCD-8AE7-A1E452F24F2B}" presName="rootConnector" presStyleLbl="node1" presStyleIdx="5" presStyleCnt="6"/>
      <dgm:spPr/>
      <dgm:t>
        <a:bodyPr/>
        <a:lstStyle/>
        <a:p>
          <a:endParaRPr lang="en-US"/>
        </a:p>
      </dgm:t>
    </dgm:pt>
    <dgm:pt modelId="{188873C3-C77A-4CAE-B717-196B765FFD2B}" type="pres">
      <dgm:prSet presAssocID="{24772769-778E-4FCD-8AE7-A1E452F24F2B}" presName="childShape" presStyleCnt="0"/>
      <dgm:spPr/>
      <dgm:t>
        <a:bodyPr/>
        <a:lstStyle/>
        <a:p>
          <a:endParaRPr lang="en-US"/>
        </a:p>
      </dgm:t>
    </dgm:pt>
    <dgm:pt modelId="{1EAD799A-CA75-4FE8-94E2-778EFE3CD36F}" type="pres">
      <dgm:prSet presAssocID="{3639FD04-4B41-47F2-91FB-52E0B0E99038}" presName="Name13" presStyleLbl="parChTrans1D2" presStyleIdx="22" presStyleCnt="26"/>
      <dgm:spPr/>
      <dgm:t>
        <a:bodyPr/>
        <a:lstStyle/>
        <a:p>
          <a:endParaRPr lang="en-US"/>
        </a:p>
      </dgm:t>
    </dgm:pt>
    <dgm:pt modelId="{3E0435FE-BE05-4A25-B429-9B9C5AAAE268}" type="pres">
      <dgm:prSet presAssocID="{DC0D8543-D53D-4C33-9A7F-BDC6736350CD}" presName="childText" presStyleLbl="bgAcc1" presStyleIdx="22" presStyleCnt="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7ECD87-EA89-46BB-A27F-A75717483867}" type="pres">
      <dgm:prSet presAssocID="{F432C955-2F8B-4738-8A8B-1CB7F79D3484}" presName="Name13" presStyleLbl="parChTrans1D2" presStyleIdx="23" presStyleCnt="26"/>
      <dgm:spPr/>
      <dgm:t>
        <a:bodyPr/>
        <a:lstStyle/>
        <a:p>
          <a:endParaRPr lang="en-US"/>
        </a:p>
      </dgm:t>
    </dgm:pt>
    <dgm:pt modelId="{0E1AD478-D0D2-4866-9FB4-18F1B2B5EC94}" type="pres">
      <dgm:prSet presAssocID="{E3634DE3-8C22-407C-A91F-A52677803AB9}" presName="childText" presStyleLbl="bgAcc1" presStyleIdx="23" presStyleCnt="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86F07-7873-4F68-BACA-EF586BB85854}" type="pres">
      <dgm:prSet presAssocID="{5A198A3A-A7E8-4B92-A370-12DB3EF7B33D}" presName="Name13" presStyleLbl="parChTrans1D2" presStyleIdx="24" presStyleCnt="26"/>
      <dgm:spPr/>
      <dgm:t>
        <a:bodyPr/>
        <a:lstStyle/>
        <a:p>
          <a:endParaRPr lang="en-US"/>
        </a:p>
      </dgm:t>
    </dgm:pt>
    <dgm:pt modelId="{713B0133-7352-49D5-B581-51634B49FD8B}" type="pres">
      <dgm:prSet presAssocID="{8603E685-A322-4E40-B668-EFD3E7C11775}" presName="childText" presStyleLbl="bgAcc1" presStyleIdx="24" presStyleCnt="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954C7B-55F6-49F9-9C41-A0875D4AB70E}" type="pres">
      <dgm:prSet presAssocID="{00F42BD5-3EEC-4808-AF2F-090B6F3FAC5D}" presName="Name13" presStyleLbl="parChTrans1D2" presStyleIdx="25" presStyleCnt="26"/>
      <dgm:spPr/>
      <dgm:t>
        <a:bodyPr/>
        <a:lstStyle/>
        <a:p>
          <a:endParaRPr lang="en-US"/>
        </a:p>
      </dgm:t>
    </dgm:pt>
    <dgm:pt modelId="{F0B14E77-EFBE-4D6B-A1F9-C19D93DD4FD6}" type="pres">
      <dgm:prSet presAssocID="{157A2E1C-EDDF-4366-AB67-B191FDFA7CC3}" presName="childText" presStyleLbl="bgAcc1" presStyleIdx="25" presStyleCnt="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B7353F-CFAC-D14A-8DD6-5376F899A40A}" type="presOf" srcId="{9D0B411B-A50C-4D72-B4B6-EAE4549881D5}" destId="{69C61C18-DBA0-4F4E-AE37-66F4B9DE6A4F}" srcOrd="0" destOrd="0" presId="urn:microsoft.com/office/officeart/2005/8/layout/hierarchy3"/>
    <dgm:cxn modelId="{82A9562B-D90C-364B-BB1C-FBE0E856C846}" type="presOf" srcId="{7BFB5235-3AAC-4352-9B5C-7EE966D0F6BD}" destId="{29C0FD8F-72B9-4F48-A163-A5A27A6AEA7D}" srcOrd="0" destOrd="0" presId="urn:microsoft.com/office/officeart/2005/8/layout/hierarchy3"/>
    <dgm:cxn modelId="{663A88FC-0344-4E52-BC57-59B4B4ACB7A3}" srcId="{3E0DCF9A-658F-4077-AAD4-BD1D3C448106}" destId="{864E9198-A144-45E5-A89A-05C3C3AB3149}" srcOrd="2" destOrd="0" parTransId="{804B5775-8F76-4567-A2C1-C6361F8F9D56}" sibTransId="{0CAD8C2E-B155-469B-BA2C-61B81CBCBC2D}"/>
    <dgm:cxn modelId="{FD5CC6CA-2AB1-2E48-BA0B-EE999A6B38AB}" type="presOf" srcId="{F432C955-2F8B-4738-8A8B-1CB7F79D3484}" destId="{387ECD87-EA89-46BB-A27F-A75717483867}" srcOrd="0" destOrd="0" presId="urn:microsoft.com/office/officeart/2005/8/layout/hierarchy3"/>
    <dgm:cxn modelId="{DB0FF8A2-C62A-4E66-A711-1987F56CB8DF}" srcId="{9F973AB0-8EE4-4C12-9C11-EB23B41A20EE}" destId="{E7F9D5EC-CD89-42F6-B3AF-1B9072A47269}" srcOrd="0" destOrd="0" parTransId="{3F0F1532-3675-43F3-9D16-2BA489CA917D}" sibTransId="{C8C9ED7C-0413-41D0-868B-6050C8EACCBD}"/>
    <dgm:cxn modelId="{8C43E90E-0063-1E46-89A8-38F5EBB8A89E}" type="presOf" srcId="{31FB452E-E4E5-4D83-ABEC-6436647FDCC5}" destId="{A74C89AD-A644-484D-AC51-A84D1BD43700}" srcOrd="0" destOrd="0" presId="urn:microsoft.com/office/officeart/2005/8/layout/hierarchy3"/>
    <dgm:cxn modelId="{001AFAFA-FF21-D647-BE37-8C74D6674E77}" type="presOf" srcId="{7776F2DA-AAEE-4448-8466-B77D2309C94C}" destId="{F80FB343-7874-4436-A4A7-5600F03B958E}" srcOrd="0" destOrd="0" presId="urn:microsoft.com/office/officeart/2005/8/layout/hierarchy3"/>
    <dgm:cxn modelId="{51AB92EF-A38B-E64D-89F8-77577CCE707C}" type="presOf" srcId="{F9A53FA2-CACD-457C-8CF0-C7EA0CDE0F47}" destId="{FA5BCD22-8F58-4280-AACF-320E2FB288A1}" srcOrd="0" destOrd="0" presId="urn:microsoft.com/office/officeart/2005/8/layout/hierarchy3"/>
    <dgm:cxn modelId="{61592292-9726-7247-AFA1-7A98B1A1EFD3}" type="presOf" srcId="{9153EC57-B78E-4192-975B-21A2764E29AC}" destId="{5EC8852F-37F5-4A9B-B391-E334465C669B}" srcOrd="0" destOrd="0" presId="urn:microsoft.com/office/officeart/2005/8/layout/hierarchy3"/>
    <dgm:cxn modelId="{648E436F-4170-5347-9489-4A9641C5E467}" type="presOf" srcId="{A65D769D-1692-488F-8A6D-5110CCA5B6FD}" destId="{6341B51D-7623-47C5-A8E3-20DD265E9C64}" srcOrd="0" destOrd="0" presId="urn:microsoft.com/office/officeart/2005/8/layout/hierarchy3"/>
    <dgm:cxn modelId="{B862E212-F305-604A-98C1-BA97495CD19A}" type="presOf" srcId="{157A2E1C-EDDF-4366-AB67-B191FDFA7CC3}" destId="{F0B14E77-EFBE-4D6B-A1F9-C19D93DD4FD6}" srcOrd="0" destOrd="0" presId="urn:microsoft.com/office/officeart/2005/8/layout/hierarchy3"/>
    <dgm:cxn modelId="{60EDF5D0-0AE7-BF4D-BAB6-128D3D9FDEE7}" type="presOf" srcId="{A2126D31-BEE4-48E4-B859-537250D7A232}" destId="{C78D3408-E5EA-486C-A61D-2CCC13E67139}" srcOrd="0" destOrd="0" presId="urn:microsoft.com/office/officeart/2005/8/layout/hierarchy3"/>
    <dgm:cxn modelId="{C3A66089-AC5D-8C45-BD79-36383415391D}" type="presOf" srcId="{4958CC8B-9E4D-446A-BF4F-D357581243E4}" destId="{A960C05A-730B-46F4-98B4-C7311B5DD841}" srcOrd="0" destOrd="0" presId="urn:microsoft.com/office/officeart/2005/8/layout/hierarchy3"/>
    <dgm:cxn modelId="{F14E5DB3-A25E-9744-8AAD-407955190C13}" type="presOf" srcId="{88217143-8990-41E0-8600-0738932D2731}" destId="{55AA5BF3-A6F3-497E-857F-CF17A55C314E}" srcOrd="0" destOrd="0" presId="urn:microsoft.com/office/officeart/2005/8/layout/hierarchy3"/>
    <dgm:cxn modelId="{93100174-18BC-47E6-B13F-4678E8F56655}" srcId="{56860924-D55A-43F3-9035-B44DDB2CADD0}" destId="{4958CC8B-9E4D-446A-BF4F-D357581243E4}" srcOrd="0" destOrd="0" parTransId="{9D0B411B-A50C-4D72-B4B6-EAE4549881D5}" sibTransId="{404EF9BE-6B67-43A9-AD54-513181E48E82}"/>
    <dgm:cxn modelId="{C62A73CE-2235-41B1-BCF2-1F2EA87F8EBA}" srcId="{7893A016-656D-4078-BB16-628479E7A855}" destId="{415CF37B-E014-47BA-AD95-B10DE02007A1}" srcOrd="3" destOrd="0" parTransId="{4E86CC7A-D851-4595-99D8-0B82CA15F4E3}" sibTransId="{9D11453D-E4CA-46DC-B11C-125B39ABFE50}"/>
    <dgm:cxn modelId="{E6A265FA-98BA-48E5-84EA-BBF63EAF16C5}" srcId="{E7F9D5EC-CD89-42F6-B3AF-1B9072A47269}" destId="{9FA09CA4-E52F-4BEB-A878-4075F2472F46}" srcOrd="3" destOrd="0" parTransId="{6119A45B-1A95-464F-B92D-40CCF44C1B21}" sibTransId="{3F3FE21D-4B16-4E99-ACB9-B8FB9AFD4CB9}"/>
    <dgm:cxn modelId="{03E6D96F-547A-BC40-BEDD-BD0C3C840EC7}" type="presOf" srcId="{864E9198-A144-45E5-A89A-05C3C3AB3149}" destId="{880158D5-3B4C-431D-85BF-5CD980D3802E}" srcOrd="0" destOrd="0" presId="urn:microsoft.com/office/officeart/2005/8/layout/hierarchy3"/>
    <dgm:cxn modelId="{1AC5A77A-F0BE-B54A-8B49-163D9D947648}" type="presOf" srcId="{24772769-778E-4FCD-8AE7-A1E452F24F2B}" destId="{57B5B891-FD7B-44A6-9404-DD78953F917F}" srcOrd="0" destOrd="0" presId="urn:microsoft.com/office/officeart/2005/8/layout/hierarchy3"/>
    <dgm:cxn modelId="{5E281C65-B596-E247-A1A2-A03B80CD1C73}" type="presOf" srcId="{02992587-2699-4AD3-A74D-9239CE04449D}" destId="{FAAF45CC-63C5-4A5D-8525-B70C1EEA71EC}" srcOrd="0" destOrd="0" presId="urn:microsoft.com/office/officeart/2005/8/layout/hierarchy3"/>
    <dgm:cxn modelId="{7AEC0D3A-187B-964E-A275-3EF790B5C71C}" type="presOf" srcId="{8603E685-A322-4E40-B668-EFD3E7C11775}" destId="{713B0133-7352-49D5-B581-51634B49FD8B}" srcOrd="0" destOrd="0" presId="urn:microsoft.com/office/officeart/2005/8/layout/hierarchy3"/>
    <dgm:cxn modelId="{0AB9795C-5537-4E99-9C2B-055C41886990}" srcId="{003DC40D-CD47-4B37-8668-2893614D8286}" destId="{2CC65A28-9929-47DF-861D-F5CDB947A990}" srcOrd="3" destOrd="0" parTransId="{F9A53FA2-CACD-457C-8CF0-C7EA0CDE0F47}" sibTransId="{09B54F7F-6E82-4BD8-8486-77A8FD105B3C}"/>
    <dgm:cxn modelId="{D1431C14-FF64-4571-8278-E183443E5936}" srcId="{9F973AB0-8EE4-4C12-9C11-EB23B41A20EE}" destId="{56860924-D55A-43F3-9035-B44DDB2CADD0}" srcOrd="2" destOrd="0" parTransId="{8A103913-7742-44D1-8D0C-44475A8D1606}" sibTransId="{D2BECEEE-46FA-4FA0-B2DF-44400A096532}"/>
    <dgm:cxn modelId="{AB9E3CAD-388B-47E2-B8B3-9B3A05D32CF5}" srcId="{9F973AB0-8EE4-4C12-9C11-EB23B41A20EE}" destId="{3E0DCF9A-658F-4077-AAD4-BD1D3C448106}" srcOrd="1" destOrd="0" parTransId="{34C48DD2-EDE0-437D-85D3-0C9A97AA98DE}" sibTransId="{AF534B7F-DB6D-474C-992C-2A4748BC746B}"/>
    <dgm:cxn modelId="{EEB29761-D1EE-9C4E-A354-1B301BDEBF0D}" type="presOf" srcId="{56860924-D55A-43F3-9035-B44DDB2CADD0}" destId="{BEA1888B-D05D-4FC8-AB00-C96C7636463B}" srcOrd="1" destOrd="0" presId="urn:microsoft.com/office/officeart/2005/8/layout/hierarchy3"/>
    <dgm:cxn modelId="{7BFD30D7-F28C-7942-9A2F-AAC0AB6E3716}" type="presOf" srcId="{26EDD03F-70BA-4B2A-8F8E-36A7BD679DD2}" destId="{324CBE97-30A2-4043-A0D0-C92BA64D9B46}" srcOrd="0" destOrd="0" presId="urn:microsoft.com/office/officeart/2005/8/layout/hierarchy3"/>
    <dgm:cxn modelId="{B3791DBE-C886-2E42-B8EC-96AF6E2A6272}" type="presOf" srcId="{00F42BD5-3EEC-4808-AF2F-090B6F3FAC5D}" destId="{F6954C7B-55F6-49F9-9C41-A0875D4AB70E}" srcOrd="0" destOrd="0" presId="urn:microsoft.com/office/officeart/2005/8/layout/hierarchy3"/>
    <dgm:cxn modelId="{DEA38CAD-2E7D-E047-B3BC-EFBA654FA175}" type="presOf" srcId="{3639FD04-4B41-47F2-91FB-52E0B0E99038}" destId="{1EAD799A-CA75-4FE8-94E2-778EFE3CD36F}" srcOrd="0" destOrd="0" presId="urn:microsoft.com/office/officeart/2005/8/layout/hierarchy3"/>
    <dgm:cxn modelId="{6A7341DC-665D-0F40-8C01-540CDDADC35E}" type="presOf" srcId="{804B5775-8F76-4567-A2C1-C6361F8F9D56}" destId="{52E9C1F0-B518-4D11-A059-250716C3E349}" srcOrd="0" destOrd="0" presId="urn:microsoft.com/office/officeart/2005/8/layout/hierarchy3"/>
    <dgm:cxn modelId="{AA0170DF-8F0A-46E8-BAFD-F83C5E591A20}" srcId="{3E0DCF9A-658F-4077-AAD4-BD1D3C448106}" destId="{BEF2A6E3-FE8A-4F1C-B8FB-87B743EAAF69}" srcOrd="1" destOrd="0" parTransId="{36E6AFAB-F099-4859-83C1-A5C9672C04D7}" sibTransId="{EFBFB670-8858-48D2-BC13-C84339B44825}"/>
    <dgm:cxn modelId="{53440948-B6D0-4563-980D-ADCD8213ACF9}" srcId="{003DC40D-CD47-4B37-8668-2893614D8286}" destId="{6E0B138E-E4A2-4DEF-8436-04BBD44C118D}" srcOrd="2" destOrd="0" parTransId="{02992587-2699-4AD3-A74D-9239CE04449D}" sibTransId="{5FA35145-F1D8-4368-9193-FA1178E8C441}"/>
    <dgm:cxn modelId="{0FA409CA-7DB1-DD45-82EF-CE0C0D1CC41E}" type="presOf" srcId="{5A198A3A-A7E8-4B92-A370-12DB3EF7B33D}" destId="{4BC86F07-7873-4F68-BACA-EF586BB85854}" srcOrd="0" destOrd="0" presId="urn:microsoft.com/office/officeart/2005/8/layout/hierarchy3"/>
    <dgm:cxn modelId="{4A619FCA-0063-4FBA-8A0B-5BDD659A6345}" srcId="{9F973AB0-8EE4-4C12-9C11-EB23B41A20EE}" destId="{7893A016-656D-4078-BB16-628479E7A855}" srcOrd="3" destOrd="0" parTransId="{461874B6-BC06-4A48-9850-FE810D81ACF6}" sibTransId="{C706A9B3-3DEE-44AC-9702-3ED0444E4673}"/>
    <dgm:cxn modelId="{AB2A4CDC-DA12-A94A-9225-439EF7723665}" type="presOf" srcId="{36E6AFAB-F099-4859-83C1-A5C9672C04D7}" destId="{D151E28A-9951-4D68-B56E-E27498596897}" srcOrd="0" destOrd="0" presId="urn:microsoft.com/office/officeart/2005/8/layout/hierarchy3"/>
    <dgm:cxn modelId="{C22BF129-562D-9B40-8E43-A4E9C5BDDA65}" type="presOf" srcId="{61504EF1-6DF0-41B2-BA03-521BA4A8DFB0}" destId="{EB1C1A1D-E381-4D5D-8C5E-177CA6292063}" srcOrd="0" destOrd="0" presId="urn:microsoft.com/office/officeart/2005/8/layout/hierarchy3"/>
    <dgm:cxn modelId="{E0BCC5E7-067D-A542-B311-AD87977E1428}" type="presOf" srcId="{38206697-8DEE-4294-960A-1C0C5DC78D63}" destId="{75B13692-962E-4147-AFEE-721F89D81FF9}" srcOrd="0" destOrd="0" presId="urn:microsoft.com/office/officeart/2005/8/layout/hierarchy3"/>
    <dgm:cxn modelId="{34D91F33-A2BE-134E-878F-46A6E5A00859}" type="presOf" srcId="{BEF2A6E3-FE8A-4F1C-B8FB-87B743EAAF69}" destId="{10111799-4D98-480E-93E4-A708896E1163}" srcOrd="0" destOrd="0" presId="urn:microsoft.com/office/officeart/2005/8/layout/hierarchy3"/>
    <dgm:cxn modelId="{8EA4DE0F-F45E-CB49-A586-13CDA85D96D2}" type="presOf" srcId="{F23CC77B-C48D-4AFE-8EF9-1B36B5CE4CBC}" destId="{5169F25F-029F-46F0-8D5D-3B1FBF98A77D}" srcOrd="0" destOrd="0" presId="urn:microsoft.com/office/officeart/2005/8/layout/hierarchy3"/>
    <dgm:cxn modelId="{AFBE6DB0-18DA-ED45-8B88-DE58F630715D}" type="presOf" srcId="{4B54A87C-29FC-4136-8911-F011D33D43E2}" destId="{1CD8FD07-FC4B-4183-B38D-F34C3EEC518B}" srcOrd="0" destOrd="0" presId="urn:microsoft.com/office/officeart/2005/8/layout/hierarchy3"/>
    <dgm:cxn modelId="{0E9AE635-A7E7-4AA8-B20C-E38C0508540B}" srcId="{E7F9D5EC-CD89-42F6-B3AF-1B9072A47269}" destId="{1DE655C8-49FD-4F35-84D2-79B58DC7A0C2}" srcOrd="4" destOrd="0" parTransId="{A4E97F89-4ED8-44FA-8AB1-6B6AD2569357}" sibTransId="{C8030CE5-6E01-462D-821C-705EAB4D9C98}"/>
    <dgm:cxn modelId="{8EAABDA1-0066-A34D-9884-8DD3EDADAE39}" type="presOf" srcId="{003DC40D-CD47-4B37-8668-2893614D8286}" destId="{26ED2C23-9DF1-4CBC-A619-D688919E0458}" srcOrd="1" destOrd="0" presId="urn:microsoft.com/office/officeart/2005/8/layout/hierarchy3"/>
    <dgm:cxn modelId="{86BAF03D-8E95-4BFB-AB68-A04A5729BBCF}" srcId="{9F973AB0-8EE4-4C12-9C11-EB23B41A20EE}" destId="{003DC40D-CD47-4B37-8668-2893614D8286}" srcOrd="4" destOrd="0" parTransId="{367D5B30-B55B-4B54-B67A-62B97ACCF2FF}" sibTransId="{CC0E964C-5F1A-4529-90DF-40D5D85FA0E3}"/>
    <dgm:cxn modelId="{0E293C44-6412-9D4F-AA71-D4AF3EADD7CC}" type="presOf" srcId="{E3634DE3-8C22-407C-A91F-A52677803AB9}" destId="{0E1AD478-D0D2-4866-9FB4-18F1B2B5EC94}" srcOrd="0" destOrd="0" presId="urn:microsoft.com/office/officeart/2005/8/layout/hierarchy3"/>
    <dgm:cxn modelId="{A2018DF4-1895-4923-B301-37F5BFF11F75}" srcId="{9F973AB0-8EE4-4C12-9C11-EB23B41A20EE}" destId="{24772769-778E-4FCD-8AE7-A1E452F24F2B}" srcOrd="5" destOrd="0" parTransId="{14EA5C43-452D-4C8F-8FF1-6FF7FE4E805D}" sibTransId="{E33C189A-66F6-4603-9C47-915F144FFD19}"/>
    <dgm:cxn modelId="{4B124E97-788D-4CA3-AEAB-36EF142C6390}" srcId="{24772769-778E-4FCD-8AE7-A1E452F24F2B}" destId="{157A2E1C-EDDF-4366-AB67-B191FDFA7CC3}" srcOrd="3" destOrd="0" parTransId="{00F42BD5-3EEC-4808-AF2F-090B6F3FAC5D}" sibTransId="{8CAB8EBC-E87D-4F4E-8D19-0F934E484294}"/>
    <dgm:cxn modelId="{5D6F419D-4A37-1B4B-80E4-C0FE3D9B2CCA}" type="presOf" srcId="{7A3D2226-CFE0-4F4F-9F4B-A2D6E5CBE67A}" destId="{AEEC4B21-5025-4D03-A8F8-4EF5A6A9E135}" srcOrd="0" destOrd="0" presId="urn:microsoft.com/office/officeart/2005/8/layout/hierarchy3"/>
    <dgm:cxn modelId="{FAD9D1B8-83E6-48DD-B4D2-2DC5E37FE6F6}" srcId="{E7F9D5EC-CD89-42F6-B3AF-1B9072A47269}" destId="{7776F2DA-AAEE-4448-8466-B77D2309C94C}" srcOrd="2" destOrd="0" parTransId="{88217143-8990-41E0-8600-0738932D2731}" sibTransId="{C0B0A33D-4DE8-4AD5-821C-9332E8EA281D}"/>
    <dgm:cxn modelId="{D0B6847B-EEF5-3047-BD85-3BF2EFD3A269}" type="presOf" srcId="{BBDA976B-2231-433B-9D71-AFC64F8C67A4}" destId="{1C97FD50-5000-414F-9141-61D773CDE66F}" srcOrd="0" destOrd="0" presId="urn:microsoft.com/office/officeart/2005/8/layout/hierarchy3"/>
    <dgm:cxn modelId="{7A194916-2924-354A-A6B5-7DF89E0ACFEF}" type="presOf" srcId="{9FA09CA4-E52F-4BEB-A878-4075F2472F46}" destId="{40189CA4-DD8C-44E1-9C1D-9EF699BAB9AE}" srcOrd="0" destOrd="0" presId="urn:microsoft.com/office/officeart/2005/8/layout/hierarchy3"/>
    <dgm:cxn modelId="{B8DB38AF-E435-BF42-8373-4643461C590A}" type="presOf" srcId="{003DC40D-CD47-4B37-8668-2893614D8286}" destId="{B96A05B2-4D15-45B6-B4AB-995E162E7872}" srcOrd="0" destOrd="0" presId="urn:microsoft.com/office/officeart/2005/8/layout/hierarchy3"/>
    <dgm:cxn modelId="{6E7252DC-556B-4234-B60D-96EF62176A68}" srcId="{3E0DCF9A-658F-4077-AAD4-BD1D3C448106}" destId="{C8FAEC42-7FDF-4D38-886B-D63D43CB930F}" srcOrd="0" destOrd="0" parTransId="{9A66F2F3-8CA9-40F6-981E-9BB3968880C1}" sibTransId="{FD168284-A020-4629-81E1-ED2591FE2972}"/>
    <dgm:cxn modelId="{258FF714-BB0D-3446-9D72-48CC351FA89C}" type="presOf" srcId="{A3998849-A9DA-4540-A11E-8A70E4457F3D}" destId="{709668CB-8C10-4C69-8586-E7645B9F1B9D}" srcOrd="0" destOrd="0" presId="urn:microsoft.com/office/officeart/2005/8/layout/hierarchy3"/>
    <dgm:cxn modelId="{9BD3729E-D75C-4336-955F-21A228A0E712}" srcId="{003DC40D-CD47-4B37-8668-2893614D8286}" destId="{9153EC57-B78E-4192-975B-21A2764E29AC}" srcOrd="4" destOrd="0" parTransId="{F23CC77B-C48D-4AFE-8EF9-1B36B5CE4CBC}" sibTransId="{A6211DD3-C13A-4951-8044-C64E303AE588}"/>
    <dgm:cxn modelId="{74BDF9F8-0A29-CE4C-8E55-72D715D80B3A}" type="presOf" srcId="{DC0D8543-D53D-4C33-9A7F-BDC6736350CD}" destId="{3E0435FE-BE05-4A25-B429-9B9C5AAAE268}" srcOrd="0" destOrd="0" presId="urn:microsoft.com/office/officeart/2005/8/layout/hierarchy3"/>
    <dgm:cxn modelId="{BF78DB10-056E-0F44-9E50-2C2D6BDF77F0}" type="presOf" srcId="{9F973AB0-8EE4-4C12-9C11-EB23B41A20EE}" destId="{54CD4EEB-7643-4205-82CC-52AF26BDC99B}" srcOrd="0" destOrd="0" presId="urn:microsoft.com/office/officeart/2005/8/layout/hierarchy3"/>
    <dgm:cxn modelId="{33FDA94C-FD79-427B-8B5F-D19D3BCF9D16}" srcId="{003DC40D-CD47-4B37-8668-2893614D8286}" destId="{BBDA976B-2231-433B-9D71-AFC64F8C67A4}" srcOrd="5" destOrd="0" parTransId="{F031681B-0F24-4164-9391-7D3E1598FBA2}" sibTransId="{6A217FDA-9237-4C95-8FBF-ABDDDC6F57F6}"/>
    <dgm:cxn modelId="{F34FE40C-B673-6C4C-87AD-E46ED85788CA}" type="presOf" srcId="{2CC65A28-9929-47DF-861D-F5CDB947A990}" destId="{852B8451-92E6-444D-9ECF-2907C2213724}" srcOrd="0" destOrd="0" presId="urn:microsoft.com/office/officeart/2005/8/layout/hierarchy3"/>
    <dgm:cxn modelId="{B0694699-4AC7-0545-8BFE-F072D3108889}" type="presOf" srcId="{E7F9D5EC-CD89-42F6-B3AF-1B9072A47269}" destId="{039C6B16-BDA9-4F53-B776-61CD372E2360}" srcOrd="1" destOrd="0" presId="urn:microsoft.com/office/officeart/2005/8/layout/hierarchy3"/>
    <dgm:cxn modelId="{939E5C0E-F362-0044-AB46-D10D94306CF2}" type="presOf" srcId="{6119A45B-1A95-464F-B92D-40CCF44C1B21}" destId="{896193B4-6C12-40B7-8F12-6EB31B264A94}" srcOrd="0" destOrd="0" presId="urn:microsoft.com/office/officeart/2005/8/layout/hierarchy3"/>
    <dgm:cxn modelId="{C2861BA3-3722-8D49-9558-869E0DCC5179}" type="presOf" srcId="{A4E97F89-4ED8-44FA-8AB1-6B6AD2569357}" destId="{B2A5BA62-A626-400C-B539-B170DDF823CF}" srcOrd="0" destOrd="0" presId="urn:microsoft.com/office/officeart/2005/8/layout/hierarchy3"/>
    <dgm:cxn modelId="{C41AA7FB-7AB9-194F-9800-362E20DEA01B}" type="presOf" srcId="{81C03C6F-CDE0-4CF6-8ED4-950092435EE3}" destId="{86917C27-5CA6-4B35-B4A6-3215D4E6D663}" srcOrd="0" destOrd="0" presId="urn:microsoft.com/office/officeart/2005/8/layout/hierarchy3"/>
    <dgm:cxn modelId="{8A4291C6-9D9D-9241-B5DC-BD90BD30AD0D}" type="presOf" srcId="{56860924-D55A-43F3-9035-B44DDB2CADD0}" destId="{AAA4722B-8D4E-4CF3-9F5D-B5947514021E}" srcOrd="0" destOrd="0" presId="urn:microsoft.com/office/officeart/2005/8/layout/hierarchy3"/>
    <dgm:cxn modelId="{2BE30CBA-8C16-1442-B414-0410EF442B24}" type="presOf" srcId="{3E0DCF9A-658F-4077-AAD4-BD1D3C448106}" destId="{FECE93CF-06C9-43DF-960A-B5B8EF6274FB}" srcOrd="1" destOrd="0" presId="urn:microsoft.com/office/officeart/2005/8/layout/hierarchy3"/>
    <dgm:cxn modelId="{DF59CDA5-D4E8-4706-9751-97819A418161}" srcId="{7893A016-656D-4078-BB16-628479E7A855}" destId="{B67B0477-F5D5-4A85-9090-57B07E3E39D1}" srcOrd="2" destOrd="0" parTransId="{61504EF1-6DF0-41B2-BA03-521BA4A8DFB0}" sibTransId="{A8D91DDC-69D7-4A44-9181-5872E8073A48}"/>
    <dgm:cxn modelId="{8EF5B23E-010B-2F47-AB33-12A9804703B7}" type="presOf" srcId="{9DB24C51-35A7-418A-A8C1-D05C5D3CEE49}" destId="{EEF1A498-8FCD-4BFB-AA82-EC222CE07096}" srcOrd="0" destOrd="0" presId="urn:microsoft.com/office/officeart/2005/8/layout/hierarchy3"/>
    <dgm:cxn modelId="{7BA8BF42-3164-2442-9670-0E47847A01D5}" type="presOf" srcId="{875DF6D4-A74E-402C-BF80-241D83B27A9A}" destId="{04564FD9-34C8-47D1-806D-A5874489C3C8}" srcOrd="0" destOrd="0" presId="urn:microsoft.com/office/officeart/2005/8/layout/hierarchy3"/>
    <dgm:cxn modelId="{E769D1B8-63A5-B046-BBC1-0DE5C3106EA9}" type="presOf" srcId="{4E86CC7A-D851-4595-99D8-0B82CA15F4E3}" destId="{CA74ADE7-AA54-4A9D-B800-702C73B59202}" srcOrd="0" destOrd="0" presId="urn:microsoft.com/office/officeart/2005/8/layout/hierarchy3"/>
    <dgm:cxn modelId="{B4E00D6C-F479-D643-885D-8249555110FC}" type="presOf" srcId="{3C172FA4-C577-4870-951D-C204894A2DAD}" destId="{D86268B4-EB05-4723-8541-DC0BCB3124D0}" srcOrd="0" destOrd="0" presId="urn:microsoft.com/office/officeart/2005/8/layout/hierarchy3"/>
    <dgm:cxn modelId="{6FCB6816-FC75-9044-8F43-30E51D642D47}" type="presOf" srcId="{C8FAEC42-7FDF-4D38-886B-D63D43CB930F}" destId="{BEE62878-038C-4E28-A243-4C26533714DE}" srcOrd="0" destOrd="0" presId="urn:microsoft.com/office/officeart/2005/8/layout/hierarchy3"/>
    <dgm:cxn modelId="{C436A5A6-E607-44A0-A737-0C9E1A44196E}" srcId="{7893A016-656D-4078-BB16-628479E7A855}" destId="{A65D769D-1692-488F-8A6D-5110CCA5B6FD}" srcOrd="1" destOrd="0" parTransId="{12AA6FEB-B22C-4810-BBE8-C38DCC363A1B}" sibTransId="{2C9AEB1E-851B-4C04-B9A1-2560EBA8EA02}"/>
    <dgm:cxn modelId="{8F861804-AEB6-A948-B68C-9B0371EE4D5B}" type="presOf" srcId="{1DE655C8-49FD-4F35-84D2-79B58DC7A0C2}" destId="{65ED6066-1DDF-4FD7-AB3B-FE5118F9E7AA}" srcOrd="0" destOrd="0" presId="urn:microsoft.com/office/officeart/2005/8/layout/hierarchy3"/>
    <dgm:cxn modelId="{CE15C2F2-D56E-4A3F-B42E-CD62F574E1D0}" srcId="{56860924-D55A-43F3-9035-B44DDB2CADD0}" destId="{2B8B481E-022E-4D44-8F91-5074919464C8}" srcOrd="1" destOrd="0" parTransId="{4B54A87C-29FC-4136-8911-F011D33D43E2}" sibTransId="{BCE8E3C9-807E-41C0-A008-0D4398D38CD0}"/>
    <dgm:cxn modelId="{0ACCC4E1-6FBD-419C-84A5-C5C193D6FD99}" srcId="{24772769-778E-4FCD-8AE7-A1E452F24F2B}" destId="{DC0D8543-D53D-4C33-9A7F-BDC6736350CD}" srcOrd="0" destOrd="0" parTransId="{3639FD04-4B41-47F2-91FB-52E0B0E99038}" sibTransId="{5F2E1094-A5E3-483D-BD63-905D6EA0A91B}"/>
    <dgm:cxn modelId="{460C04C7-E45B-D34F-99D2-075895F3C9D3}" type="presOf" srcId="{E7F9D5EC-CD89-42F6-B3AF-1B9072A47269}" destId="{3B52B185-45EC-463A-ADC4-E78F63728265}" srcOrd="0" destOrd="0" presId="urn:microsoft.com/office/officeart/2005/8/layout/hierarchy3"/>
    <dgm:cxn modelId="{B7FDA177-D0C6-264F-A638-11321D7021CA}" type="presOf" srcId="{12BF2712-9363-4162-A773-3431B3EDFD66}" destId="{6CD4C65B-C2F9-4FDB-8DC2-24207A1D4C12}" srcOrd="0" destOrd="0" presId="urn:microsoft.com/office/officeart/2005/8/layout/hierarchy3"/>
    <dgm:cxn modelId="{F9B9349D-6EBC-1E4A-A2C9-F87F90E75BE5}" type="presOf" srcId="{2B8B481E-022E-4D44-8F91-5074919464C8}" destId="{2951F604-4730-48F7-8925-AB39EF177097}" srcOrd="0" destOrd="0" presId="urn:microsoft.com/office/officeart/2005/8/layout/hierarchy3"/>
    <dgm:cxn modelId="{6B193041-C43F-488F-BC8A-96F80CD81CEF}" srcId="{24772769-778E-4FCD-8AE7-A1E452F24F2B}" destId="{8603E685-A322-4E40-B668-EFD3E7C11775}" srcOrd="2" destOrd="0" parTransId="{5A198A3A-A7E8-4B92-A370-12DB3EF7B33D}" sibTransId="{14D1F828-306D-4176-A6AE-C246AB4AFFF0}"/>
    <dgm:cxn modelId="{B7FE877A-55CD-4203-B9CD-8E8603942318}" srcId="{24772769-778E-4FCD-8AE7-A1E452F24F2B}" destId="{E3634DE3-8C22-407C-A91F-A52677803AB9}" srcOrd="1" destOrd="0" parTransId="{F432C955-2F8B-4738-8A8B-1CB7F79D3484}" sibTransId="{419EF807-7EA0-475C-B2BC-22D6BF85150E}"/>
    <dgm:cxn modelId="{F7CD398B-859F-9946-B677-79CB34A510DE}" type="presOf" srcId="{F031681B-0F24-4164-9391-7D3E1598FBA2}" destId="{728DBE8A-E894-4F07-8B90-154DF78F3A5C}" srcOrd="0" destOrd="0" presId="urn:microsoft.com/office/officeart/2005/8/layout/hierarchy3"/>
    <dgm:cxn modelId="{3326D338-E064-E54E-BB09-6F372F8DE703}" type="presOf" srcId="{415CF37B-E014-47BA-AD95-B10DE02007A1}" destId="{6BBB995D-DD14-46C5-B25E-7C1E50ECBBB4}" srcOrd="0" destOrd="0" presId="urn:microsoft.com/office/officeart/2005/8/layout/hierarchy3"/>
    <dgm:cxn modelId="{1AAEEFAD-59C2-904D-974E-87081A133642}" type="presOf" srcId="{7893A016-656D-4078-BB16-628479E7A855}" destId="{82467149-DA5A-4B50-AE21-9C81AAB11150}" srcOrd="1" destOrd="0" presId="urn:microsoft.com/office/officeart/2005/8/layout/hierarchy3"/>
    <dgm:cxn modelId="{9DFC0D4D-ACB7-48C4-97D1-E2120C4A3F8A}" srcId="{003DC40D-CD47-4B37-8668-2893614D8286}" destId="{A2126D31-BEE4-48E4-B859-537250D7A232}" srcOrd="0" destOrd="0" parTransId="{875DF6D4-A74E-402C-BF80-241D83B27A9A}" sibTransId="{F465BF79-F8DF-4753-96A5-6DC1CA9A3AD3}"/>
    <dgm:cxn modelId="{95D0FA52-ADC2-634C-A412-4C9273B0B61A}" type="presOf" srcId="{3E0DCF9A-658F-4077-AAD4-BD1D3C448106}" destId="{78AD7F52-0E7C-49A9-A7D5-F0130FFD6838}" srcOrd="0" destOrd="0" presId="urn:microsoft.com/office/officeart/2005/8/layout/hierarchy3"/>
    <dgm:cxn modelId="{17823213-89AB-0243-82FA-9702EF2A708E}" type="presOf" srcId="{12AA6FEB-B22C-4810-BBE8-C38DCC363A1B}" destId="{36D9933C-11B7-493F-A81B-2DA55C80A3B4}" srcOrd="0" destOrd="0" presId="urn:microsoft.com/office/officeart/2005/8/layout/hierarchy3"/>
    <dgm:cxn modelId="{310D3888-36BD-2E4F-B256-5BDEBB6BC5C1}" type="presOf" srcId="{9A66F2F3-8CA9-40F6-981E-9BB3968880C1}" destId="{D0F9F820-107D-4F6C-89C9-71311B7CA07A}" srcOrd="0" destOrd="0" presId="urn:microsoft.com/office/officeart/2005/8/layout/hierarchy3"/>
    <dgm:cxn modelId="{D59D252F-4BC9-9540-A120-654DDDAE506B}" type="presOf" srcId="{7893A016-656D-4078-BB16-628479E7A855}" destId="{370DEE65-CBA9-42DB-BBFB-5AB357CA2ADD}" srcOrd="0" destOrd="0" presId="urn:microsoft.com/office/officeart/2005/8/layout/hierarchy3"/>
    <dgm:cxn modelId="{4558B319-BB05-493C-A180-E738C22EFCFA}" srcId="{E7F9D5EC-CD89-42F6-B3AF-1B9072A47269}" destId="{31FB452E-E4E5-4D83-ABEC-6436647FDCC5}" srcOrd="0" destOrd="0" parTransId="{9DB24C51-35A7-418A-A8C1-D05C5D3CEE49}" sibTransId="{3184BBB3-8D1F-44C9-83E6-A09659013D46}"/>
    <dgm:cxn modelId="{F2376D39-F6DD-5244-9618-E68A04780D24}" type="presOf" srcId="{B67B0477-F5D5-4A85-9090-57B07E3E39D1}" destId="{022927AA-5E7E-4D47-993B-6C014424D82B}" srcOrd="0" destOrd="0" presId="urn:microsoft.com/office/officeart/2005/8/layout/hierarchy3"/>
    <dgm:cxn modelId="{95AE1D27-5294-495E-983B-5AE77185EAEA}" srcId="{3E0DCF9A-658F-4077-AAD4-BD1D3C448106}" destId="{3C172FA4-C577-4870-951D-C204894A2DAD}" srcOrd="3" destOrd="0" parTransId="{7A3D2226-CFE0-4F4F-9F4B-A2D6E5CBE67A}" sibTransId="{B52F0DDE-07F6-4920-B9A8-D0FD14D377E2}"/>
    <dgm:cxn modelId="{DC30060F-6400-A541-822D-1BE5408135EF}" type="presOf" srcId="{1EF3049D-3362-4CC9-BCE1-749DED2BBB17}" destId="{6CB02077-E879-4B6D-8B0D-B513CFCC2E45}" srcOrd="0" destOrd="0" presId="urn:microsoft.com/office/officeart/2005/8/layout/hierarchy3"/>
    <dgm:cxn modelId="{9688255E-D0A0-0C40-85C5-B6C5096A0C1C}" type="presOf" srcId="{24772769-778E-4FCD-8AE7-A1E452F24F2B}" destId="{349F29D4-2592-4BB8-89B7-B5BB436B1DCA}" srcOrd="1" destOrd="0" presId="urn:microsoft.com/office/officeart/2005/8/layout/hierarchy3"/>
    <dgm:cxn modelId="{43DB6B5D-BF56-F941-91FC-DD986A828A68}" type="presOf" srcId="{29E8976A-692A-44A8-81CF-D68A281FC67B}" destId="{7F2F5156-59CB-400D-A467-7F4896854107}" srcOrd="0" destOrd="0" presId="urn:microsoft.com/office/officeart/2005/8/layout/hierarchy3"/>
    <dgm:cxn modelId="{7CFD48C8-45C5-41DF-A76B-C014CE765A68}" srcId="{56860924-D55A-43F3-9035-B44DDB2CADD0}" destId="{81C03C6F-CDE0-4CF6-8ED4-950092435EE3}" srcOrd="2" destOrd="0" parTransId="{A3998849-A9DA-4540-A11E-8A70E4457F3D}" sibTransId="{45F9F3E2-C6B0-4484-9F8A-38DD7835A75B}"/>
    <dgm:cxn modelId="{CEC222FF-723F-43DB-A2AA-5298C11C8F67}" srcId="{7893A016-656D-4078-BB16-628479E7A855}" destId="{38206697-8DEE-4294-960A-1C0C5DC78D63}" srcOrd="0" destOrd="0" parTransId="{12BF2712-9363-4162-A773-3431B3EDFD66}" sibTransId="{A2F5AA15-34D2-426B-B908-6C175F361F09}"/>
    <dgm:cxn modelId="{C29BEF17-0830-46BB-AA9D-88860F1D2B23}" srcId="{E7F9D5EC-CD89-42F6-B3AF-1B9072A47269}" destId="{7BFB5235-3AAC-4352-9B5C-7EE966D0F6BD}" srcOrd="1" destOrd="0" parTransId="{26EDD03F-70BA-4B2A-8F8E-36A7BD679DD2}" sibTransId="{8A27BEDA-7EA3-48F7-8A2E-CFBD28EF1651}"/>
    <dgm:cxn modelId="{4C1E6B0E-8280-48B4-8AF6-47186191A2AA}" srcId="{003DC40D-CD47-4B37-8668-2893614D8286}" destId="{29E8976A-692A-44A8-81CF-D68A281FC67B}" srcOrd="1" destOrd="0" parTransId="{1EF3049D-3362-4CC9-BCE1-749DED2BBB17}" sibTransId="{96CBE8A3-914D-40A8-8802-0C2BEDE50617}"/>
    <dgm:cxn modelId="{DD0515AC-F6B3-0C45-9792-B9B4E43AF257}" type="presOf" srcId="{6E0B138E-E4A2-4DEF-8436-04BBD44C118D}" destId="{BD1082FD-9F1D-4355-AF68-4564DA38ED6E}" srcOrd="0" destOrd="0" presId="urn:microsoft.com/office/officeart/2005/8/layout/hierarchy3"/>
    <dgm:cxn modelId="{03BCF188-E225-6041-9468-1C837D0BE27B}" type="presParOf" srcId="{54CD4EEB-7643-4205-82CC-52AF26BDC99B}" destId="{5B1CED34-3F29-4A19-ACC2-A8EE15E66163}" srcOrd="0" destOrd="0" presId="urn:microsoft.com/office/officeart/2005/8/layout/hierarchy3"/>
    <dgm:cxn modelId="{A23DB632-14BE-2747-A0DB-BA6CB6BBB896}" type="presParOf" srcId="{5B1CED34-3F29-4A19-ACC2-A8EE15E66163}" destId="{2028B7F0-47BB-4A71-96B6-C5BFD708B25D}" srcOrd="0" destOrd="0" presId="urn:microsoft.com/office/officeart/2005/8/layout/hierarchy3"/>
    <dgm:cxn modelId="{D5BE1612-1C84-2840-841B-6AA16E8E683A}" type="presParOf" srcId="{2028B7F0-47BB-4A71-96B6-C5BFD708B25D}" destId="{3B52B185-45EC-463A-ADC4-E78F63728265}" srcOrd="0" destOrd="0" presId="urn:microsoft.com/office/officeart/2005/8/layout/hierarchy3"/>
    <dgm:cxn modelId="{CF165AE2-45C5-FA4A-9CF9-9F556FF6986A}" type="presParOf" srcId="{2028B7F0-47BB-4A71-96B6-C5BFD708B25D}" destId="{039C6B16-BDA9-4F53-B776-61CD372E2360}" srcOrd="1" destOrd="0" presId="urn:microsoft.com/office/officeart/2005/8/layout/hierarchy3"/>
    <dgm:cxn modelId="{6584D333-DA5D-6241-9A88-7FC169C89486}" type="presParOf" srcId="{5B1CED34-3F29-4A19-ACC2-A8EE15E66163}" destId="{C97D8555-055D-454C-A15B-4AF804C65DDC}" srcOrd="1" destOrd="0" presId="urn:microsoft.com/office/officeart/2005/8/layout/hierarchy3"/>
    <dgm:cxn modelId="{A26883B6-FC1B-864E-8909-092579201351}" type="presParOf" srcId="{C97D8555-055D-454C-A15B-4AF804C65DDC}" destId="{EEF1A498-8FCD-4BFB-AA82-EC222CE07096}" srcOrd="0" destOrd="0" presId="urn:microsoft.com/office/officeart/2005/8/layout/hierarchy3"/>
    <dgm:cxn modelId="{1FCF38B6-AB75-1449-9AA2-EE8E25683B8E}" type="presParOf" srcId="{C97D8555-055D-454C-A15B-4AF804C65DDC}" destId="{A74C89AD-A644-484D-AC51-A84D1BD43700}" srcOrd="1" destOrd="0" presId="urn:microsoft.com/office/officeart/2005/8/layout/hierarchy3"/>
    <dgm:cxn modelId="{FE0B26D5-5AA7-A14B-B36E-39D9D9992917}" type="presParOf" srcId="{C97D8555-055D-454C-A15B-4AF804C65DDC}" destId="{324CBE97-30A2-4043-A0D0-C92BA64D9B46}" srcOrd="2" destOrd="0" presId="urn:microsoft.com/office/officeart/2005/8/layout/hierarchy3"/>
    <dgm:cxn modelId="{6B9A6CCC-EDF1-544C-819F-E85CA26D9E8A}" type="presParOf" srcId="{C97D8555-055D-454C-A15B-4AF804C65DDC}" destId="{29C0FD8F-72B9-4F48-A163-A5A27A6AEA7D}" srcOrd="3" destOrd="0" presId="urn:microsoft.com/office/officeart/2005/8/layout/hierarchy3"/>
    <dgm:cxn modelId="{43DA1289-4593-1346-8064-3A5BBBC43747}" type="presParOf" srcId="{C97D8555-055D-454C-A15B-4AF804C65DDC}" destId="{55AA5BF3-A6F3-497E-857F-CF17A55C314E}" srcOrd="4" destOrd="0" presId="urn:microsoft.com/office/officeart/2005/8/layout/hierarchy3"/>
    <dgm:cxn modelId="{35BF67A5-DC3C-9D42-BCC4-0F7C4BA66F95}" type="presParOf" srcId="{C97D8555-055D-454C-A15B-4AF804C65DDC}" destId="{F80FB343-7874-4436-A4A7-5600F03B958E}" srcOrd="5" destOrd="0" presId="urn:microsoft.com/office/officeart/2005/8/layout/hierarchy3"/>
    <dgm:cxn modelId="{9BB36731-B328-C046-844A-0FFD90DC27D6}" type="presParOf" srcId="{C97D8555-055D-454C-A15B-4AF804C65DDC}" destId="{896193B4-6C12-40B7-8F12-6EB31B264A94}" srcOrd="6" destOrd="0" presId="urn:microsoft.com/office/officeart/2005/8/layout/hierarchy3"/>
    <dgm:cxn modelId="{A24A9B1E-87C9-4848-A4DC-5401BB47BA20}" type="presParOf" srcId="{C97D8555-055D-454C-A15B-4AF804C65DDC}" destId="{40189CA4-DD8C-44E1-9C1D-9EF699BAB9AE}" srcOrd="7" destOrd="0" presId="urn:microsoft.com/office/officeart/2005/8/layout/hierarchy3"/>
    <dgm:cxn modelId="{CD24AFB1-7855-B04E-B9A2-A1790CA106D9}" type="presParOf" srcId="{C97D8555-055D-454C-A15B-4AF804C65DDC}" destId="{B2A5BA62-A626-400C-B539-B170DDF823CF}" srcOrd="8" destOrd="0" presId="urn:microsoft.com/office/officeart/2005/8/layout/hierarchy3"/>
    <dgm:cxn modelId="{66E08C82-5792-1F42-B1A2-10C4BF13B22E}" type="presParOf" srcId="{C97D8555-055D-454C-A15B-4AF804C65DDC}" destId="{65ED6066-1DDF-4FD7-AB3B-FE5118F9E7AA}" srcOrd="9" destOrd="0" presId="urn:microsoft.com/office/officeart/2005/8/layout/hierarchy3"/>
    <dgm:cxn modelId="{693EE2D1-EF83-B64F-8526-1499EFCE1609}" type="presParOf" srcId="{54CD4EEB-7643-4205-82CC-52AF26BDC99B}" destId="{9DF8A11C-9BA5-4DC6-8C96-CABA5ACF7EE8}" srcOrd="1" destOrd="0" presId="urn:microsoft.com/office/officeart/2005/8/layout/hierarchy3"/>
    <dgm:cxn modelId="{62ACA524-6116-7D48-AE64-A90F159689FA}" type="presParOf" srcId="{9DF8A11C-9BA5-4DC6-8C96-CABA5ACF7EE8}" destId="{37720825-51D9-4407-8BC6-65757E2B7F53}" srcOrd="0" destOrd="0" presId="urn:microsoft.com/office/officeart/2005/8/layout/hierarchy3"/>
    <dgm:cxn modelId="{ABDC168F-1F1B-2442-B1A1-B3105BC80912}" type="presParOf" srcId="{37720825-51D9-4407-8BC6-65757E2B7F53}" destId="{78AD7F52-0E7C-49A9-A7D5-F0130FFD6838}" srcOrd="0" destOrd="0" presId="urn:microsoft.com/office/officeart/2005/8/layout/hierarchy3"/>
    <dgm:cxn modelId="{545B1058-851C-8948-8C45-57947609F6BE}" type="presParOf" srcId="{37720825-51D9-4407-8BC6-65757E2B7F53}" destId="{FECE93CF-06C9-43DF-960A-B5B8EF6274FB}" srcOrd="1" destOrd="0" presId="urn:microsoft.com/office/officeart/2005/8/layout/hierarchy3"/>
    <dgm:cxn modelId="{C38AB7E5-B938-4146-81B3-0FF4D32EF319}" type="presParOf" srcId="{9DF8A11C-9BA5-4DC6-8C96-CABA5ACF7EE8}" destId="{4C0CCE6C-BBB8-4B57-B3D8-548D2B996513}" srcOrd="1" destOrd="0" presId="urn:microsoft.com/office/officeart/2005/8/layout/hierarchy3"/>
    <dgm:cxn modelId="{FAE4A134-7307-A740-8C7A-5E2EFE2E6B83}" type="presParOf" srcId="{4C0CCE6C-BBB8-4B57-B3D8-548D2B996513}" destId="{D0F9F820-107D-4F6C-89C9-71311B7CA07A}" srcOrd="0" destOrd="0" presId="urn:microsoft.com/office/officeart/2005/8/layout/hierarchy3"/>
    <dgm:cxn modelId="{DB71D05A-2DEF-AD47-AF6B-61E7811F72F7}" type="presParOf" srcId="{4C0CCE6C-BBB8-4B57-B3D8-548D2B996513}" destId="{BEE62878-038C-4E28-A243-4C26533714DE}" srcOrd="1" destOrd="0" presId="urn:microsoft.com/office/officeart/2005/8/layout/hierarchy3"/>
    <dgm:cxn modelId="{3E27D114-16B7-A344-9552-1D064BFD0DF2}" type="presParOf" srcId="{4C0CCE6C-BBB8-4B57-B3D8-548D2B996513}" destId="{D151E28A-9951-4D68-B56E-E27498596897}" srcOrd="2" destOrd="0" presId="urn:microsoft.com/office/officeart/2005/8/layout/hierarchy3"/>
    <dgm:cxn modelId="{29F0024D-1F4F-8A42-A027-C7577F3FD63B}" type="presParOf" srcId="{4C0CCE6C-BBB8-4B57-B3D8-548D2B996513}" destId="{10111799-4D98-480E-93E4-A708896E1163}" srcOrd="3" destOrd="0" presId="urn:microsoft.com/office/officeart/2005/8/layout/hierarchy3"/>
    <dgm:cxn modelId="{B60D18D0-3B70-0B47-B3F1-D02AF697676B}" type="presParOf" srcId="{4C0CCE6C-BBB8-4B57-B3D8-548D2B996513}" destId="{52E9C1F0-B518-4D11-A059-250716C3E349}" srcOrd="4" destOrd="0" presId="urn:microsoft.com/office/officeart/2005/8/layout/hierarchy3"/>
    <dgm:cxn modelId="{B00323C6-A086-5C44-B3B7-32596D35583D}" type="presParOf" srcId="{4C0CCE6C-BBB8-4B57-B3D8-548D2B996513}" destId="{880158D5-3B4C-431D-85BF-5CD980D3802E}" srcOrd="5" destOrd="0" presId="urn:microsoft.com/office/officeart/2005/8/layout/hierarchy3"/>
    <dgm:cxn modelId="{7CE734DE-59F4-0541-B924-DEC0A1776BD6}" type="presParOf" srcId="{4C0CCE6C-BBB8-4B57-B3D8-548D2B996513}" destId="{AEEC4B21-5025-4D03-A8F8-4EF5A6A9E135}" srcOrd="6" destOrd="0" presId="urn:microsoft.com/office/officeart/2005/8/layout/hierarchy3"/>
    <dgm:cxn modelId="{EDA8930E-2BF3-0043-BACF-256983297D80}" type="presParOf" srcId="{4C0CCE6C-BBB8-4B57-B3D8-548D2B996513}" destId="{D86268B4-EB05-4723-8541-DC0BCB3124D0}" srcOrd="7" destOrd="0" presId="urn:microsoft.com/office/officeart/2005/8/layout/hierarchy3"/>
    <dgm:cxn modelId="{BE402673-4EDE-EC46-8822-2965F3272A61}" type="presParOf" srcId="{54CD4EEB-7643-4205-82CC-52AF26BDC99B}" destId="{7225F438-02E6-426C-8A08-B9ED283FE44E}" srcOrd="2" destOrd="0" presId="urn:microsoft.com/office/officeart/2005/8/layout/hierarchy3"/>
    <dgm:cxn modelId="{627D4CD6-46F3-5B49-8A70-7E67D2609AFE}" type="presParOf" srcId="{7225F438-02E6-426C-8A08-B9ED283FE44E}" destId="{7433A97B-B470-4A1E-ACAC-17C97518780C}" srcOrd="0" destOrd="0" presId="urn:microsoft.com/office/officeart/2005/8/layout/hierarchy3"/>
    <dgm:cxn modelId="{CF081504-F055-074A-89F2-24DCEB715D87}" type="presParOf" srcId="{7433A97B-B470-4A1E-ACAC-17C97518780C}" destId="{AAA4722B-8D4E-4CF3-9F5D-B5947514021E}" srcOrd="0" destOrd="0" presId="urn:microsoft.com/office/officeart/2005/8/layout/hierarchy3"/>
    <dgm:cxn modelId="{147E6517-D8DB-A543-B6FE-32C65C8BD5FC}" type="presParOf" srcId="{7433A97B-B470-4A1E-ACAC-17C97518780C}" destId="{BEA1888B-D05D-4FC8-AB00-C96C7636463B}" srcOrd="1" destOrd="0" presId="urn:microsoft.com/office/officeart/2005/8/layout/hierarchy3"/>
    <dgm:cxn modelId="{A4CFF24C-F461-324E-AFF6-973E77CC409E}" type="presParOf" srcId="{7225F438-02E6-426C-8A08-B9ED283FE44E}" destId="{B0C24851-F662-4BB7-A3ED-91A32EA0FB62}" srcOrd="1" destOrd="0" presId="urn:microsoft.com/office/officeart/2005/8/layout/hierarchy3"/>
    <dgm:cxn modelId="{536FCE5A-3515-2343-AA44-4A67EE84A845}" type="presParOf" srcId="{B0C24851-F662-4BB7-A3ED-91A32EA0FB62}" destId="{69C61C18-DBA0-4F4E-AE37-66F4B9DE6A4F}" srcOrd="0" destOrd="0" presId="urn:microsoft.com/office/officeart/2005/8/layout/hierarchy3"/>
    <dgm:cxn modelId="{08EE2AB3-950B-6041-BCC7-909E8BE225AE}" type="presParOf" srcId="{B0C24851-F662-4BB7-A3ED-91A32EA0FB62}" destId="{A960C05A-730B-46F4-98B4-C7311B5DD841}" srcOrd="1" destOrd="0" presId="urn:microsoft.com/office/officeart/2005/8/layout/hierarchy3"/>
    <dgm:cxn modelId="{D1C076D9-229E-A24D-8556-4065E71BC293}" type="presParOf" srcId="{B0C24851-F662-4BB7-A3ED-91A32EA0FB62}" destId="{1CD8FD07-FC4B-4183-B38D-F34C3EEC518B}" srcOrd="2" destOrd="0" presId="urn:microsoft.com/office/officeart/2005/8/layout/hierarchy3"/>
    <dgm:cxn modelId="{180F2082-8F7E-D443-88F0-F5DAF68045F6}" type="presParOf" srcId="{B0C24851-F662-4BB7-A3ED-91A32EA0FB62}" destId="{2951F604-4730-48F7-8925-AB39EF177097}" srcOrd="3" destOrd="0" presId="urn:microsoft.com/office/officeart/2005/8/layout/hierarchy3"/>
    <dgm:cxn modelId="{FAC93B47-ED6E-3F4F-859B-6E887325AB78}" type="presParOf" srcId="{B0C24851-F662-4BB7-A3ED-91A32EA0FB62}" destId="{709668CB-8C10-4C69-8586-E7645B9F1B9D}" srcOrd="4" destOrd="0" presId="urn:microsoft.com/office/officeart/2005/8/layout/hierarchy3"/>
    <dgm:cxn modelId="{F62A9B15-C14A-5B46-A783-5E0879B699CE}" type="presParOf" srcId="{B0C24851-F662-4BB7-A3ED-91A32EA0FB62}" destId="{86917C27-5CA6-4B35-B4A6-3215D4E6D663}" srcOrd="5" destOrd="0" presId="urn:microsoft.com/office/officeart/2005/8/layout/hierarchy3"/>
    <dgm:cxn modelId="{D4DF4E2E-70AE-0442-A32F-13A2AF50BCA5}" type="presParOf" srcId="{54CD4EEB-7643-4205-82CC-52AF26BDC99B}" destId="{6D7EBD9E-DB29-4F92-A7F5-7C693970F171}" srcOrd="3" destOrd="0" presId="urn:microsoft.com/office/officeart/2005/8/layout/hierarchy3"/>
    <dgm:cxn modelId="{7DCB83B1-DEEE-8E40-983B-F74D6191E243}" type="presParOf" srcId="{6D7EBD9E-DB29-4F92-A7F5-7C693970F171}" destId="{029E88B5-2D42-4C40-837B-AA5587E58DE4}" srcOrd="0" destOrd="0" presId="urn:microsoft.com/office/officeart/2005/8/layout/hierarchy3"/>
    <dgm:cxn modelId="{241CE0E0-B621-3543-AEAD-E7F98A269CEF}" type="presParOf" srcId="{029E88B5-2D42-4C40-837B-AA5587E58DE4}" destId="{370DEE65-CBA9-42DB-BBFB-5AB357CA2ADD}" srcOrd="0" destOrd="0" presId="urn:microsoft.com/office/officeart/2005/8/layout/hierarchy3"/>
    <dgm:cxn modelId="{AC966268-1C03-6042-80F3-09ACB60433A6}" type="presParOf" srcId="{029E88B5-2D42-4C40-837B-AA5587E58DE4}" destId="{82467149-DA5A-4B50-AE21-9C81AAB11150}" srcOrd="1" destOrd="0" presId="urn:microsoft.com/office/officeart/2005/8/layout/hierarchy3"/>
    <dgm:cxn modelId="{2EAD13B3-DF92-9643-8B8E-1B5F7F7451B7}" type="presParOf" srcId="{6D7EBD9E-DB29-4F92-A7F5-7C693970F171}" destId="{1116665E-30E1-46B8-AAD7-0740E13C5966}" srcOrd="1" destOrd="0" presId="urn:microsoft.com/office/officeart/2005/8/layout/hierarchy3"/>
    <dgm:cxn modelId="{22F46DF3-9701-CB4A-B4A8-151901C37767}" type="presParOf" srcId="{1116665E-30E1-46B8-AAD7-0740E13C5966}" destId="{6CD4C65B-C2F9-4FDB-8DC2-24207A1D4C12}" srcOrd="0" destOrd="0" presId="urn:microsoft.com/office/officeart/2005/8/layout/hierarchy3"/>
    <dgm:cxn modelId="{3FDDF775-A821-7B41-BAB4-C2BAC0AF7517}" type="presParOf" srcId="{1116665E-30E1-46B8-AAD7-0740E13C5966}" destId="{75B13692-962E-4147-AFEE-721F89D81FF9}" srcOrd="1" destOrd="0" presId="urn:microsoft.com/office/officeart/2005/8/layout/hierarchy3"/>
    <dgm:cxn modelId="{D62FF378-B58A-A04F-8C24-58DD83DD601A}" type="presParOf" srcId="{1116665E-30E1-46B8-AAD7-0740E13C5966}" destId="{36D9933C-11B7-493F-A81B-2DA55C80A3B4}" srcOrd="2" destOrd="0" presId="urn:microsoft.com/office/officeart/2005/8/layout/hierarchy3"/>
    <dgm:cxn modelId="{44D44B74-49BC-D44F-B998-4D7339088E97}" type="presParOf" srcId="{1116665E-30E1-46B8-AAD7-0740E13C5966}" destId="{6341B51D-7623-47C5-A8E3-20DD265E9C64}" srcOrd="3" destOrd="0" presId="urn:microsoft.com/office/officeart/2005/8/layout/hierarchy3"/>
    <dgm:cxn modelId="{EAB02E60-C14A-2B44-A720-1DBA9B06CB90}" type="presParOf" srcId="{1116665E-30E1-46B8-AAD7-0740E13C5966}" destId="{EB1C1A1D-E381-4D5D-8C5E-177CA6292063}" srcOrd="4" destOrd="0" presId="urn:microsoft.com/office/officeart/2005/8/layout/hierarchy3"/>
    <dgm:cxn modelId="{9EC8B1D6-722B-D24A-AAA6-205B596C19B4}" type="presParOf" srcId="{1116665E-30E1-46B8-AAD7-0740E13C5966}" destId="{022927AA-5E7E-4D47-993B-6C014424D82B}" srcOrd="5" destOrd="0" presId="urn:microsoft.com/office/officeart/2005/8/layout/hierarchy3"/>
    <dgm:cxn modelId="{4EB91293-B295-A04F-993E-B31F6F83D5DF}" type="presParOf" srcId="{1116665E-30E1-46B8-AAD7-0740E13C5966}" destId="{CA74ADE7-AA54-4A9D-B800-702C73B59202}" srcOrd="6" destOrd="0" presId="urn:microsoft.com/office/officeart/2005/8/layout/hierarchy3"/>
    <dgm:cxn modelId="{DD408B89-088C-E44F-BDE8-EDDA966F03D9}" type="presParOf" srcId="{1116665E-30E1-46B8-AAD7-0740E13C5966}" destId="{6BBB995D-DD14-46C5-B25E-7C1E50ECBBB4}" srcOrd="7" destOrd="0" presId="urn:microsoft.com/office/officeart/2005/8/layout/hierarchy3"/>
    <dgm:cxn modelId="{A82DB70F-9B80-5A45-8A23-BCD8B97E151B}" type="presParOf" srcId="{54CD4EEB-7643-4205-82CC-52AF26BDC99B}" destId="{301BFD58-4ED6-40B7-800E-302B91C509BB}" srcOrd="4" destOrd="0" presId="urn:microsoft.com/office/officeart/2005/8/layout/hierarchy3"/>
    <dgm:cxn modelId="{36002C6A-9C1C-B749-B63E-490F93834B9E}" type="presParOf" srcId="{301BFD58-4ED6-40B7-800E-302B91C509BB}" destId="{715527B3-6BFC-435B-A40E-EAE2A3E46E92}" srcOrd="0" destOrd="0" presId="urn:microsoft.com/office/officeart/2005/8/layout/hierarchy3"/>
    <dgm:cxn modelId="{6458B106-FE5C-7642-B235-DDCA2095B874}" type="presParOf" srcId="{715527B3-6BFC-435B-A40E-EAE2A3E46E92}" destId="{B96A05B2-4D15-45B6-B4AB-995E162E7872}" srcOrd="0" destOrd="0" presId="urn:microsoft.com/office/officeart/2005/8/layout/hierarchy3"/>
    <dgm:cxn modelId="{FE3AFEAF-0749-A642-90C9-8E732F535ECF}" type="presParOf" srcId="{715527B3-6BFC-435B-A40E-EAE2A3E46E92}" destId="{26ED2C23-9DF1-4CBC-A619-D688919E0458}" srcOrd="1" destOrd="0" presId="urn:microsoft.com/office/officeart/2005/8/layout/hierarchy3"/>
    <dgm:cxn modelId="{2A81BC5C-B54A-464C-83F4-24A09497A211}" type="presParOf" srcId="{301BFD58-4ED6-40B7-800E-302B91C509BB}" destId="{85AD1BE7-189C-451B-8AAD-3E9D9419BB61}" srcOrd="1" destOrd="0" presId="urn:microsoft.com/office/officeart/2005/8/layout/hierarchy3"/>
    <dgm:cxn modelId="{8EEBA740-951E-454C-B8D8-54B9A453F0BB}" type="presParOf" srcId="{85AD1BE7-189C-451B-8AAD-3E9D9419BB61}" destId="{04564FD9-34C8-47D1-806D-A5874489C3C8}" srcOrd="0" destOrd="0" presId="urn:microsoft.com/office/officeart/2005/8/layout/hierarchy3"/>
    <dgm:cxn modelId="{43D27B54-BF20-C444-86DA-D35ED87BAD1A}" type="presParOf" srcId="{85AD1BE7-189C-451B-8AAD-3E9D9419BB61}" destId="{C78D3408-E5EA-486C-A61D-2CCC13E67139}" srcOrd="1" destOrd="0" presId="urn:microsoft.com/office/officeart/2005/8/layout/hierarchy3"/>
    <dgm:cxn modelId="{667392EF-58A2-F442-80E0-3C755893FF2A}" type="presParOf" srcId="{85AD1BE7-189C-451B-8AAD-3E9D9419BB61}" destId="{6CB02077-E879-4B6D-8B0D-B513CFCC2E45}" srcOrd="2" destOrd="0" presId="urn:microsoft.com/office/officeart/2005/8/layout/hierarchy3"/>
    <dgm:cxn modelId="{A96FD8F3-82BE-8549-9CC4-9B3B550A2C86}" type="presParOf" srcId="{85AD1BE7-189C-451B-8AAD-3E9D9419BB61}" destId="{7F2F5156-59CB-400D-A467-7F4896854107}" srcOrd="3" destOrd="0" presId="urn:microsoft.com/office/officeart/2005/8/layout/hierarchy3"/>
    <dgm:cxn modelId="{E2CF429F-3A27-7341-B2EE-A7FAA9CFAE83}" type="presParOf" srcId="{85AD1BE7-189C-451B-8AAD-3E9D9419BB61}" destId="{FAAF45CC-63C5-4A5D-8525-B70C1EEA71EC}" srcOrd="4" destOrd="0" presId="urn:microsoft.com/office/officeart/2005/8/layout/hierarchy3"/>
    <dgm:cxn modelId="{28618992-51FB-D348-BAEC-3065E18B92D3}" type="presParOf" srcId="{85AD1BE7-189C-451B-8AAD-3E9D9419BB61}" destId="{BD1082FD-9F1D-4355-AF68-4564DA38ED6E}" srcOrd="5" destOrd="0" presId="urn:microsoft.com/office/officeart/2005/8/layout/hierarchy3"/>
    <dgm:cxn modelId="{DD700A4E-F98E-104D-92B4-8E3BF72E88A2}" type="presParOf" srcId="{85AD1BE7-189C-451B-8AAD-3E9D9419BB61}" destId="{FA5BCD22-8F58-4280-AACF-320E2FB288A1}" srcOrd="6" destOrd="0" presId="urn:microsoft.com/office/officeart/2005/8/layout/hierarchy3"/>
    <dgm:cxn modelId="{F40AD997-B03B-B147-8E3D-596537928782}" type="presParOf" srcId="{85AD1BE7-189C-451B-8AAD-3E9D9419BB61}" destId="{852B8451-92E6-444D-9ECF-2907C2213724}" srcOrd="7" destOrd="0" presId="urn:microsoft.com/office/officeart/2005/8/layout/hierarchy3"/>
    <dgm:cxn modelId="{B205D875-4EB7-4541-B618-8194BA91DEBE}" type="presParOf" srcId="{85AD1BE7-189C-451B-8AAD-3E9D9419BB61}" destId="{5169F25F-029F-46F0-8D5D-3B1FBF98A77D}" srcOrd="8" destOrd="0" presId="urn:microsoft.com/office/officeart/2005/8/layout/hierarchy3"/>
    <dgm:cxn modelId="{B9BCAA8A-AB10-3347-9597-8C75EE8A3838}" type="presParOf" srcId="{85AD1BE7-189C-451B-8AAD-3E9D9419BB61}" destId="{5EC8852F-37F5-4A9B-B391-E334465C669B}" srcOrd="9" destOrd="0" presId="urn:microsoft.com/office/officeart/2005/8/layout/hierarchy3"/>
    <dgm:cxn modelId="{617767AB-1FE4-F242-9BE9-EC4D4CD14CD1}" type="presParOf" srcId="{85AD1BE7-189C-451B-8AAD-3E9D9419BB61}" destId="{728DBE8A-E894-4F07-8B90-154DF78F3A5C}" srcOrd="10" destOrd="0" presId="urn:microsoft.com/office/officeart/2005/8/layout/hierarchy3"/>
    <dgm:cxn modelId="{60D29A4A-41BF-9B40-BA00-F3DBD769F6E0}" type="presParOf" srcId="{85AD1BE7-189C-451B-8AAD-3E9D9419BB61}" destId="{1C97FD50-5000-414F-9141-61D773CDE66F}" srcOrd="11" destOrd="0" presId="urn:microsoft.com/office/officeart/2005/8/layout/hierarchy3"/>
    <dgm:cxn modelId="{6DBF3450-5F83-184F-A03F-C8D055AEA706}" type="presParOf" srcId="{54CD4EEB-7643-4205-82CC-52AF26BDC99B}" destId="{C2986C5F-AC90-4597-9934-BBC2C44470BB}" srcOrd="5" destOrd="0" presId="urn:microsoft.com/office/officeart/2005/8/layout/hierarchy3"/>
    <dgm:cxn modelId="{2748FC09-758A-F74C-B99F-5C958E87677E}" type="presParOf" srcId="{C2986C5F-AC90-4597-9934-BBC2C44470BB}" destId="{6D8D0C98-6707-4C2F-A4E4-87A7DBDAD3FA}" srcOrd="0" destOrd="0" presId="urn:microsoft.com/office/officeart/2005/8/layout/hierarchy3"/>
    <dgm:cxn modelId="{B0B759BF-269C-6644-8A36-737C8C645953}" type="presParOf" srcId="{6D8D0C98-6707-4C2F-A4E4-87A7DBDAD3FA}" destId="{57B5B891-FD7B-44A6-9404-DD78953F917F}" srcOrd="0" destOrd="0" presId="urn:microsoft.com/office/officeart/2005/8/layout/hierarchy3"/>
    <dgm:cxn modelId="{039A8B83-0847-CB46-B1C9-86F9871FE778}" type="presParOf" srcId="{6D8D0C98-6707-4C2F-A4E4-87A7DBDAD3FA}" destId="{349F29D4-2592-4BB8-89B7-B5BB436B1DCA}" srcOrd="1" destOrd="0" presId="urn:microsoft.com/office/officeart/2005/8/layout/hierarchy3"/>
    <dgm:cxn modelId="{A1F7DC79-A3E5-E14D-A7B3-492ECA82BDED}" type="presParOf" srcId="{C2986C5F-AC90-4597-9934-BBC2C44470BB}" destId="{188873C3-C77A-4CAE-B717-196B765FFD2B}" srcOrd="1" destOrd="0" presId="urn:microsoft.com/office/officeart/2005/8/layout/hierarchy3"/>
    <dgm:cxn modelId="{30AC47D9-020C-A243-8C3A-E418A2276D77}" type="presParOf" srcId="{188873C3-C77A-4CAE-B717-196B765FFD2B}" destId="{1EAD799A-CA75-4FE8-94E2-778EFE3CD36F}" srcOrd="0" destOrd="0" presId="urn:microsoft.com/office/officeart/2005/8/layout/hierarchy3"/>
    <dgm:cxn modelId="{F15E0324-40DD-124D-9226-4E6C70D99075}" type="presParOf" srcId="{188873C3-C77A-4CAE-B717-196B765FFD2B}" destId="{3E0435FE-BE05-4A25-B429-9B9C5AAAE268}" srcOrd="1" destOrd="0" presId="urn:microsoft.com/office/officeart/2005/8/layout/hierarchy3"/>
    <dgm:cxn modelId="{1FAF7A8D-7B6C-9A43-8101-24E24690348B}" type="presParOf" srcId="{188873C3-C77A-4CAE-B717-196B765FFD2B}" destId="{387ECD87-EA89-46BB-A27F-A75717483867}" srcOrd="2" destOrd="0" presId="urn:microsoft.com/office/officeart/2005/8/layout/hierarchy3"/>
    <dgm:cxn modelId="{11A1F888-AC3D-4D4D-94BF-13BABD5B2FAA}" type="presParOf" srcId="{188873C3-C77A-4CAE-B717-196B765FFD2B}" destId="{0E1AD478-D0D2-4866-9FB4-18F1B2B5EC94}" srcOrd="3" destOrd="0" presId="urn:microsoft.com/office/officeart/2005/8/layout/hierarchy3"/>
    <dgm:cxn modelId="{5E20EC43-B9A8-DF47-97F2-74EDA54A9C33}" type="presParOf" srcId="{188873C3-C77A-4CAE-B717-196B765FFD2B}" destId="{4BC86F07-7873-4F68-BACA-EF586BB85854}" srcOrd="4" destOrd="0" presId="urn:microsoft.com/office/officeart/2005/8/layout/hierarchy3"/>
    <dgm:cxn modelId="{C17A5BEE-6F7F-D340-876A-1724F6116E87}" type="presParOf" srcId="{188873C3-C77A-4CAE-B717-196B765FFD2B}" destId="{713B0133-7352-49D5-B581-51634B49FD8B}" srcOrd="5" destOrd="0" presId="urn:microsoft.com/office/officeart/2005/8/layout/hierarchy3"/>
    <dgm:cxn modelId="{F05A4F13-5630-F54B-8AEF-B212D05720CF}" type="presParOf" srcId="{188873C3-C77A-4CAE-B717-196B765FFD2B}" destId="{F6954C7B-55F6-49F9-9C41-A0875D4AB70E}" srcOrd="6" destOrd="0" presId="urn:microsoft.com/office/officeart/2005/8/layout/hierarchy3"/>
    <dgm:cxn modelId="{6ED48238-4788-D442-A830-89B646532210}" type="presParOf" srcId="{188873C3-C77A-4CAE-B717-196B765FFD2B}" destId="{F0B14E77-EFBE-4D6B-A1F9-C19D93DD4FD6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E7B9AB-1E03-4135-AF05-25C22F60C3E5}" type="doc">
      <dgm:prSet loTypeId="urn:microsoft.com/office/officeart/2005/8/layout/chevron1" loCatId="process" qsTypeId="urn:microsoft.com/office/officeart/2005/8/quickstyle/simple5" qsCatId="simple" csTypeId="urn:microsoft.com/office/officeart/2005/8/colors/accent1_2" csCatId="accent1" phldr="1"/>
      <dgm:spPr/>
    </dgm:pt>
    <dgm:pt modelId="{E1B7A20F-16C4-4648-960B-02F643506BBC}">
      <dgm:prSet phldrT="[Text]"/>
      <dgm:spPr>
        <a:solidFill>
          <a:srgbClr val="B04C47"/>
        </a:solidFill>
      </dgm:spPr>
      <dgm:t>
        <a:bodyPr/>
        <a:lstStyle/>
        <a:p>
          <a:r>
            <a:rPr lang="hr-HR" dirty="0" smtClean="0"/>
            <a:t>2011.</a:t>
          </a:r>
          <a:endParaRPr lang="hr-HR" dirty="0"/>
        </a:p>
      </dgm:t>
    </dgm:pt>
    <dgm:pt modelId="{F88684B0-F544-46AF-A5D0-F60CD9BB7456}" type="parTrans" cxnId="{B51BE111-2B34-4E34-8137-F3C7838A1D35}">
      <dgm:prSet/>
      <dgm:spPr/>
      <dgm:t>
        <a:bodyPr/>
        <a:lstStyle/>
        <a:p>
          <a:endParaRPr lang="hr-HR"/>
        </a:p>
      </dgm:t>
    </dgm:pt>
    <dgm:pt modelId="{5EEE0A46-1651-4D8A-8C61-BE937D0C80DC}" type="sibTrans" cxnId="{B51BE111-2B34-4E34-8137-F3C7838A1D35}">
      <dgm:prSet/>
      <dgm:spPr/>
      <dgm:t>
        <a:bodyPr/>
        <a:lstStyle/>
        <a:p>
          <a:endParaRPr lang="hr-HR"/>
        </a:p>
      </dgm:t>
    </dgm:pt>
    <dgm:pt modelId="{A8A06108-66BC-4A50-94C9-1994179F768C}">
      <dgm:prSet phldrT="[Text]"/>
      <dgm:spPr>
        <a:solidFill>
          <a:srgbClr val="B04C47"/>
        </a:solidFill>
      </dgm:spPr>
      <dgm:t>
        <a:bodyPr/>
        <a:lstStyle/>
        <a:p>
          <a:r>
            <a:rPr lang="hr-HR" dirty="0" smtClean="0"/>
            <a:t>2012.</a:t>
          </a:r>
          <a:endParaRPr lang="hr-HR" dirty="0"/>
        </a:p>
      </dgm:t>
    </dgm:pt>
    <dgm:pt modelId="{A63BA2CE-6DEA-4F31-9195-D01494891D2E}" type="parTrans" cxnId="{C99B71B4-5BA0-4CFC-B436-337BEDF45BD6}">
      <dgm:prSet/>
      <dgm:spPr/>
      <dgm:t>
        <a:bodyPr/>
        <a:lstStyle/>
        <a:p>
          <a:endParaRPr lang="hr-HR"/>
        </a:p>
      </dgm:t>
    </dgm:pt>
    <dgm:pt modelId="{6EBAB430-5ACC-4BB5-92E0-689457599468}" type="sibTrans" cxnId="{C99B71B4-5BA0-4CFC-B436-337BEDF45BD6}">
      <dgm:prSet/>
      <dgm:spPr/>
      <dgm:t>
        <a:bodyPr/>
        <a:lstStyle/>
        <a:p>
          <a:endParaRPr lang="hr-HR"/>
        </a:p>
      </dgm:t>
    </dgm:pt>
    <dgm:pt modelId="{B886CD26-E838-442A-AE82-01E3E2FED4E0}">
      <dgm:prSet phldrT="[Text]"/>
      <dgm:spPr>
        <a:solidFill>
          <a:srgbClr val="DD5850"/>
        </a:solidFill>
      </dgm:spPr>
      <dgm:t>
        <a:bodyPr/>
        <a:lstStyle/>
        <a:p>
          <a:r>
            <a:rPr lang="hr-HR" dirty="0" smtClean="0"/>
            <a:t>2013.</a:t>
          </a:r>
          <a:endParaRPr lang="hr-HR" dirty="0"/>
        </a:p>
      </dgm:t>
    </dgm:pt>
    <dgm:pt modelId="{59EE5757-0615-4211-9FAD-98F693485254}" type="parTrans" cxnId="{B0F9C955-FEC0-4DE1-94EE-9B2814B75C2E}">
      <dgm:prSet/>
      <dgm:spPr/>
      <dgm:t>
        <a:bodyPr/>
        <a:lstStyle/>
        <a:p>
          <a:endParaRPr lang="hr-HR"/>
        </a:p>
      </dgm:t>
    </dgm:pt>
    <dgm:pt modelId="{0851080B-F9C0-4145-BE00-38CC70FFA4F3}" type="sibTrans" cxnId="{B0F9C955-FEC0-4DE1-94EE-9B2814B75C2E}">
      <dgm:prSet/>
      <dgm:spPr/>
      <dgm:t>
        <a:bodyPr/>
        <a:lstStyle/>
        <a:p>
          <a:endParaRPr lang="hr-HR"/>
        </a:p>
      </dgm:t>
    </dgm:pt>
    <dgm:pt modelId="{2603E592-6C3E-45A4-AD69-34BE570E678F}">
      <dgm:prSet phldrT="[Text]"/>
      <dgm:spPr>
        <a:solidFill>
          <a:srgbClr val="DD5850"/>
        </a:solidFill>
      </dgm:spPr>
      <dgm:t>
        <a:bodyPr/>
        <a:lstStyle/>
        <a:p>
          <a:r>
            <a:rPr lang="hr-HR" dirty="0" smtClean="0"/>
            <a:t>2014.</a:t>
          </a:r>
          <a:endParaRPr lang="hr-HR" dirty="0"/>
        </a:p>
      </dgm:t>
    </dgm:pt>
    <dgm:pt modelId="{66E5A5B3-6C57-4700-A428-6137D7D4E367}" type="parTrans" cxnId="{3459FD30-9F53-460C-8543-302F1272966D}">
      <dgm:prSet/>
      <dgm:spPr/>
      <dgm:t>
        <a:bodyPr/>
        <a:lstStyle/>
        <a:p>
          <a:endParaRPr lang="hr-HR"/>
        </a:p>
      </dgm:t>
    </dgm:pt>
    <dgm:pt modelId="{C8258221-E44A-4BF9-8600-C086C74C6B22}" type="sibTrans" cxnId="{3459FD30-9F53-460C-8543-302F1272966D}">
      <dgm:prSet/>
      <dgm:spPr/>
      <dgm:t>
        <a:bodyPr/>
        <a:lstStyle/>
        <a:p>
          <a:endParaRPr lang="hr-HR"/>
        </a:p>
      </dgm:t>
    </dgm:pt>
    <dgm:pt modelId="{A9A0D4BB-70E7-4AC7-BD0C-4769C8C6C8F2}">
      <dgm:prSet phldrT="[Text]"/>
      <dgm:spPr>
        <a:solidFill>
          <a:srgbClr val="E9827A"/>
        </a:solidFill>
      </dgm:spPr>
      <dgm:t>
        <a:bodyPr/>
        <a:lstStyle/>
        <a:p>
          <a:r>
            <a:rPr lang="hr-HR" dirty="0" smtClean="0"/>
            <a:t>2015.</a:t>
          </a:r>
          <a:endParaRPr lang="hr-HR" dirty="0"/>
        </a:p>
      </dgm:t>
    </dgm:pt>
    <dgm:pt modelId="{2022092D-BC9F-4024-92A0-226A6C26A554}" type="parTrans" cxnId="{38E8EBE8-AFA4-4F11-A853-E2551C848CBC}">
      <dgm:prSet/>
      <dgm:spPr/>
      <dgm:t>
        <a:bodyPr/>
        <a:lstStyle/>
        <a:p>
          <a:endParaRPr lang="hr-HR"/>
        </a:p>
      </dgm:t>
    </dgm:pt>
    <dgm:pt modelId="{9A6BFAA7-D919-4E28-81E0-5717EA34EE42}" type="sibTrans" cxnId="{38E8EBE8-AFA4-4F11-A853-E2551C848CBC}">
      <dgm:prSet/>
      <dgm:spPr/>
      <dgm:t>
        <a:bodyPr/>
        <a:lstStyle/>
        <a:p>
          <a:endParaRPr lang="hr-HR"/>
        </a:p>
      </dgm:t>
    </dgm:pt>
    <dgm:pt modelId="{846F3530-66AF-42FD-B2FC-7CF7922E29CF}">
      <dgm:prSet phldrT="[Text]"/>
      <dgm:spPr>
        <a:solidFill>
          <a:srgbClr val="E9827A"/>
        </a:solidFill>
      </dgm:spPr>
      <dgm:t>
        <a:bodyPr/>
        <a:lstStyle/>
        <a:p>
          <a:r>
            <a:rPr lang="hr-HR" dirty="0" smtClean="0"/>
            <a:t>2016.</a:t>
          </a:r>
          <a:endParaRPr lang="hr-HR" dirty="0"/>
        </a:p>
      </dgm:t>
    </dgm:pt>
    <dgm:pt modelId="{79DDA014-05D5-4564-8969-CF5B97D66CE6}" type="parTrans" cxnId="{428DEE6F-21F2-4919-A8CD-E56E4AEE1431}">
      <dgm:prSet/>
      <dgm:spPr/>
      <dgm:t>
        <a:bodyPr/>
        <a:lstStyle/>
        <a:p>
          <a:endParaRPr lang="hr-HR"/>
        </a:p>
      </dgm:t>
    </dgm:pt>
    <dgm:pt modelId="{6278D142-21B5-4334-B1E0-AC87CBC6C0C5}" type="sibTrans" cxnId="{428DEE6F-21F2-4919-A8CD-E56E4AEE1431}">
      <dgm:prSet/>
      <dgm:spPr/>
      <dgm:t>
        <a:bodyPr/>
        <a:lstStyle/>
        <a:p>
          <a:endParaRPr lang="hr-HR"/>
        </a:p>
      </dgm:t>
    </dgm:pt>
    <dgm:pt modelId="{74CD9B31-EF89-426F-84C4-44F4369764E8}">
      <dgm:prSet phldrT="[Text]"/>
      <dgm:spPr>
        <a:solidFill>
          <a:srgbClr val="F99D1C"/>
        </a:solidFill>
      </dgm:spPr>
      <dgm:t>
        <a:bodyPr/>
        <a:lstStyle/>
        <a:p>
          <a:r>
            <a:rPr lang="hr-HR" dirty="0" smtClean="0"/>
            <a:t>2017.</a:t>
          </a:r>
          <a:endParaRPr lang="hr-HR" dirty="0"/>
        </a:p>
      </dgm:t>
    </dgm:pt>
    <dgm:pt modelId="{4D85BD76-A122-45F4-899D-A07FC6B94CCF}" type="parTrans" cxnId="{326E1FC9-10E1-4818-B6B5-5C4F86312EA6}">
      <dgm:prSet/>
      <dgm:spPr/>
      <dgm:t>
        <a:bodyPr/>
        <a:lstStyle/>
        <a:p>
          <a:endParaRPr lang="hr-HR"/>
        </a:p>
      </dgm:t>
    </dgm:pt>
    <dgm:pt modelId="{22775789-63F3-4156-8F98-6DE71FE3C109}" type="sibTrans" cxnId="{326E1FC9-10E1-4818-B6B5-5C4F86312EA6}">
      <dgm:prSet/>
      <dgm:spPr/>
      <dgm:t>
        <a:bodyPr/>
        <a:lstStyle/>
        <a:p>
          <a:endParaRPr lang="hr-HR"/>
        </a:p>
      </dgm:t>
    </dgm:pt>
    <dgm:pt modelId="{86776E8C-74EF-4037-9493-A8BE0CA04D29}">
      <dgm:prSet phldrT="[Text]"/>
      <dgm:spPr>
        <a:solidFill>
          <a:srgbClr val="F99D1C"/>
        </a:solidFill>
      </dgm:spPr>
      <dgm:t>
        <a:bodyPr/>
        <a:lstStyle/>
        <a:p>
          <a:r>
            <a:rPr lang="hr-HR" dirty="0" smtClean="0"/>
            <a:t>2018</a:t>
          </a:r>
          <a:endParaRPr lang="hr-HR" dirty="0"/>
        </a:p>
      </dgm:t>
    </dgm:pt>
    <dgm:pt modelId="{FD5BA0DA-6FC4-4BF8-90F6-D5369F4696C8}" type="parTrans" cxnId="{CC03B70B-E628-4CF8-950A-431AC34F005F}">
      <dgm:prSet/>
      <dgm:spPr/>
      <dgm:t>
        <a:bodyPr/>
        <a:lstStyle/>
        <a:p>
          <a:endParaRPr lang="en-US"/>
        </a:p>
      </dgm:t>
    </dgm:pt>
    <dgm:pt modelId="{4AE6B133-EDB3-4539-85FD-96DF7C653BC4}" type="sibTrans" cxnId="{CC03B70B-E628-4CF8-950A-431AC34F005F}">
      <dgm:prSet/>
      <dgm:spPr/>
      <dgm:t>
        <a:bodyPr/>
        <a:lstStyle/>
        <a:p>
          <a:endParaRPr lang="en-US"/>
        </a:p>
      </dgm:t>
    </dgm:pt>
    <dgm:pt modelId="{F3B4DBE0-0D25-4A00-8859-55B099631972}" type="pres">
      <dgm:prSet presAssocID="{B5E7B9AB-1E03-4135-AF05-25C22F60C3E5}" presName="Name0" presStyleCnt="0">
        <dgm:presLayoutVars>
          <dgm:dir/>
          <dgm:animLvl val="lvl"/>
          <dgm:resizeHandles val="exact"/>
        </dgm:presLayoutVars>
      </dgm:prSet>
      <dgm:spPr/>
    </dgm:pt>
    <dgm:pt modelId="{ED37EFC0-7F6D-4416-8CA0-F0D8B969AE7A}" type="pres">
      <dgm:prSet presAssocID="{E1B7A20F-16C4-4648-960B-02F643506BBC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3F29EB-C389-44CE-A3A6-7E53B488939B}" type="pres">
      <dgm:prSet presAssocID="{5EEE0A46-1651-4D8A-8C61-BE937D0C80DC}" presName="parTxOnlySpace" presStyleCnt="0"/>
      <dgm:spPr/>
    </dgm:pt>
    <dgm:pt modelId="{B5692C86-7DC9-4C09-8F1B-5D73DFE050F9}" type="pres">
      <dgm:prSet presAssocID="{A8A06108-66BC-4A50-94C9-1994179F768C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21448-2466-476F-830E-E50796BE6C7F}" type="pres">
      <dgm:prSet presAssocID="{6EBAB430-5ACC-4BB5-92E0-689457599468}" presName="parTxOnlySpace" presStyleCnt="0"/>
      <dgm:spPr/>
    </dgm:pt>
    <dgm:pt modelId="{15184CC9-B8FB-4FFC-8B3E-ABE92D75EA0E}" type="pres">
      <dgm:prSet presAssocID="{B886CD26-E838-442A-AE82-01E3E2FED4E0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1E58CF-9636-4B54-81DA-2292BF9BA126}" type="pres">
      <dgm:prSet presAssocID="{0851080B-F9C0-4145-BE00-38CC70FFA4F3}" presName="parTxOnlySpace" presStyleCnt="0"/>
      <dgm:spPr/>
    </dgm:pt>
    <dgm:pt modelId="{EB86BB4E-E6ED-4B3B-B4F6-77D853B1810E}" type="pres">
      <dgm:prSet presAssocID="{2603E592-6C3E-45A4-AD69-34BE570E678F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2EB4A7-48D7-44FA-86BD-BB13AED627FC}" type="pres">
      <dgm:prSet presAssocID="{C8258221-E44A-4BF9-8600-C086C74C6B22}" presName="parTxOnlySpace" presStyleCnt="0"/>
      <dgm:spPr/>
    </dgm:pt>
    <dgm:pt modelId="{56F0DC0B-5EA8-4DBD-A6E6-4780CAF6163C}" type="pres">
      <dgm:prSet presAssocID="{A9A0D4BB-70E7-4AC7-BD0C-4769C8C6C8F2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9E2B39-3021-4EAB-9128-DCAEC52EE232}" type="pres">
      <dgm:prSet presAssocID="{9A6BFAA7-D919-4E28-81E0-5717EA34EE42}" presName="parTxOnlySpace" presStyleCnt="0"/>
      <dgm:spPr/>
    </dgm:pt>
    <dgm:pt modelId="{4850258D-568C-4FC9-A76D-55CB0E5C04F5}" type="pres">
      <dgm:prSet presAssocID="{846F3530-66AF-42FD-B2FC-7CF7922E29CF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1AE7A1-6E60-4B65-BF64-D9EEEE8991E7}" type="pres">
      <dgm:prSet presAssocID="{6278D142-21B5-4334-B1E0-AC87CBC6C0C5}" presName="parTxOnlySpace" presStyleCnt="0"/>
      <dgm:spPr/>
    </dgm:pt>
    <dgm:pt modelId="{65D98D52-F9E2-4517-A9EC-6989DF67D237}" type="pres">
      <dgm:prSet presAssocID="{74CD9B31-EF89-426F-84C4-44F4369764E8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877D74-C9C4-4F6A-B22B-9C1C331C9C87}" type="pres">
      <dgm:prSet presAssocID="{22775789-63F3-4156-8F98-6DE71FE3C109}" presName="parTxOnlySpace" presStyleCnt="0"/>
      <dgm:spPr/>
    </dgm:pt>
    <dgm:pt modelId="{BEB757A8-98A7-4C2F-97B6-2FDBE940A544}" type="pres">
      <dgm:prSet presAssocID="{86776E8C-74EF-4037-9493-A8BE0CA04D29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5059B7-6DCA-564B-B1D6-06BA20CF7A7C}" type="presOf" srcId="{E1B7A20F-16C4-4648-960B-02F643506BBC}" destId="{ED37EFC0-7F6D-4416-8CA0-F0D8B969AE7A}" srcOrd="0" destOrd="0" presId="urn:microsoft.com/office/officeart/2005/8/layout/chevron1"/>
    <dgm:cxn modelId="{215D1161-F503-EC4B-88D1-69ABD6086F6C}" type="presOf" srcId="{846F3530-66AF-42FD-B2FC-7CF7922E29CF}" destId="{4850258D-568C-4FC9-A76D-55CB0E5C04F5}" srcOrd="0" destOrd="0" presId="urn:microsoft.com/office/officeart/2005/8/layout/chevron1"/>
    <dgm:cxn modelId="{B0F9C955-FEC0-4DE1-94EE-9B2814B75C2E}" srcId="{B5E7B9AB-1E03-4135-AF05-25C22F60C3E5}" destId="{B886CD26-E838-442A-AE82-01E3E2FED4E0}" srcOrd="2" destOrd="0" parTransId="{59EE5757-0615-4211-9FAD-98F693485254}" sibTransId="{0851080B-F9C0-4145-BE00-38CC70FFA4F3}"/>
    <dgm:cxn modelId="{D00E4FDF-3DA7-1542-8DF0-981E7FDD3B1B}" type="presOf" srcId="{86776E8C-74EF-4037-9493-A8BE0CA04D29}" destId="{BEB757A8-98A7-4C2F-97B6-2FDBE940A544}" srcOrd="0" destOrd="0" presId="urn:microsoft.com/office/officeart/2005/8/layout/chevron1"/>
    <dgm:cxn modelId="{428DEE6F-21F2-4919-A8CD-E56E4AEE1431}" srcId="{B5E7B9AB-1E03-4135-AF05-25C22F60C3E5}" destId="{846F3530-66AF-42FD-B2FC-7CF7922E29CF}" srcOrd="5" destOrd="0" parTransId="{79DDA014-05D5-4564-8969-CF5B97D66CE6}" sibTransId="{6278D142-21B5-4334-B1E0-AC87CBC6C0C5}"/>
    <dgm:cxn modelId="{A7BFAB88-CFE9-1045-9351-D02A6622DF95}" type="presOf" srcId="{B886CD26-E838-442A-AE82-01E3E2FED4E0}" destId="{15184CC9-B8FB-4FFC-8B3E-ABE92D75EA0E}" srcOrd="0" destOrd="0" presId="urn:microsoft.com/office/officeart/2005/8/layout/chevron1"/>
    <dgm:cxn modelId="{C99B71B4-5BA0-4CFC-B436-337BEDF45BD6}" srcId="{B5E7B9AB-1E03-4135-AF05-25C22F60C3E5}" destId="{A8A06108-66BC-4A50-94C9-1994179F768C}" srcOrd="1" destOrd="0" parTransId="{A63BA2CE-6DEA-4F31-9195-D01494891D2E}" sibTransId="{6EBAB430-5ACC-4BB5-92E0-689457599468}"/>
    <dgm:cxn modelId="{F85258AC-FC18-3E47-9E64-0CB5145CDA50}" type="presOf" srcId="{2603E592-6C3E-45A4-AD69-34BE570E678F}" destId="{EB86BB4E-E6ED-4B3B-B4F6-77D853B1810E}" srcOrd="0" destOrd="0" presId="urn:microsoft.com/office/officeart/2005/8/layout/chevron1"/>
    <dgm:cxn modelId="{81C148E5-3EA0-744E-8FF0-82E365ACEA22}" type="presOf" srcId="{A9A0D4BB-70E7-4AC7-BD0C-4769C8C6C8F2}" destId="{56F0DC0B-5EA8-4DBD-A6E6-4780CAF6163C}" srcOrd="0" destOrd="0" presId="urn:microsoft.com/office/officeart/2005/8/layout/chevron1"/>
    <dgm:cxn modelId="{3459FD30-9F53-460C-8543-302F1272966D}" srcId="{B5E7B9AB-1E03-4135-AF05-25C22F60C3E5}" destId="{2603E592-6C3E-45A4-AD69-34BE570E678F}" srcOrd="3" destOrd="0" parTransId="{66E5A5B3-6C57-4700-A428-6137D7D4E367}" sibTransId="{C8258221-E44A-4BF9-8600-C086C74C6B22}"/>
    <dgm:cxn modelId="{17941194-CB38-B34C-BD10-CB6D307AB007}" type="presOf" srcId="{A8A06108-66BC-4A50-94C9-1994179F768C}" destId="{B5692C86-7DC9-4C09-8F1B-5D73DFE050F9}" srcOrd="0" destOrd="0" presId="urn:microsoft.com/office/officeart/2005/8/layout/chevron1"/>
    <dgm:cxn modelId="{CC03B70B-E628-4CF8-950A-431AC34F005F}" srcId="{B5E7B9AB-1E03-4135-AF05-25C22F60C3E5}" destId="{86776E8C-74EF-4037-9493-A8BE0CA04D29}" srcOrd="7" destOrd="0" parTransId="{FD5BA0DA-6FC4-4BF8-90F6-D5369F4696C8}" sibTransId="{4AE6B133-EDB3-4539-85FD-96DF7C653BC4}"/>
    <dgm:cxn modelId="{38D7E8CC-461A-CC4D-845B-FE04360E6B90}" type="presOf" srcId="{B5E7B9AB-1E03-4135-AF05-25C22F60C3E5}" destId="{F3B4DBE0-0D25-4A00-8859-55B099631972}" srcOrd="0" destOrd="0" presId="urn:microsoft.com/office/officeart/2005/8/layout/chevron1"/>
    <dgm:cxn modelId="{B51BE111-2B34-4E34-8137-F3C7838A1D35}" srcId="{B5E7B9AB-1E03-4135-AF05-25C22F60C3E5}" destId="{E1B7A20F-16C4-4648-960B-02F643506BBC}" srcOrd="0" destOrd="0" parTransId="{F88684B0-F544-46AF-A5D0-F60CD9BB7456}" sibTransId="{5EEE0A46-1651-4D8A-8C61-BE937D0C80DC}"/>
    <dgm:cxn modelId="{38E8EBE8-AFA4-4F11-A853-E2551C848CBC}" srcId="{B5E7B9AB-1E03-4135-AF05-25C22F60C3E5}" destId="{A9A0D4BB-70E7-4AC7-BD0C-4769C8C6C8F2}" srcOrd="4" destOrd="0" parTransId="{2022092D-BC9F-4024-92A0-226A6C26A554}" sibTransId="{9A6BFAA7-D919-4E28-81E0-5717EA34EE42}"/>
    <dgm:cxn modelId="{30BAC0EB-CAFB-A745-A45E-10CB3B981EC3}" type="presOf" srcId="{74CD9B31-EF89-426F-84C4-44F4369764E8}" destId="{65D98D52-F9E2-4517-A9EC-6989DF67D237}" srcOrd="0" destOrd="0" presId="urn:microsoft.com/office/officeart/2005/8/layout/chevron1"/>
    <dgm:cxn modelId="{326E1FC9-10E1-4818-B6B5-5C4F86312EA6}" srcId="{B5E7B9AB-1E03-4135-AF05-25C22F60C3E5}" destId="{74CD9B31-EF89-426F-84C4-44F4369764E8}" srcOrd="6" destOrd="0" parTransId="{4D85BD76-A122-45F4-899D-A07FC6B94CCF}" sibTransId="{22775789-63F3-4156-8F98-6DE71FE3C109}"/>
    <dgm:cxn modelId="{2976E548-D94E-AC4D-B51D-A4356E1355C0}" type="presParOf" srcId="{F3B4DBE0-0D25-4A00-8859-55B099631972}" destId="{ED37EFC0-7F6D-4416-8CA0-F0D8B969AE7A}" srcOrd="0" destOrd="0" presId="urn:microsoft.com/office/officeart/2005/8/layout/chevron1"/>
    <dgm:cxn modelId="{EECA6810-5481-B449-8E18-AC1EB83571DA}" type="presParOf" srcId="{F3B4DBE0-0D25-4A00-8859-55B099631972}" destId="{633F29EB-C389-44CE-A3A6-7E53B488939B}" srcOrd="1" destOrd="0" presId="urn:microsoft.com/office/officeart/2005/8/layout/chevron1"/>
    <dgm:cxn modelId="{EC2DC095-9CB2-8541-84D8-AA02D8D6D444}" type="presParOf" srcId="{F3B4DBE0-0D25-4A00-8859-55B099631972}" destId="{B5692C86-7DC9-4C09-8F1B-5D73DFE050F9}" srcOrd="2" destOrd="0" presId="urn:microsoft.com/office/officeart/2005/8/layout/chevron1"/>
    <dgm:cxn modelId="{051383BC-C016-6749-BE95-1563B5D147B2}" type="presParOf" srcId="{F3B4DBE0-0D25-4A00-8859-55B099631972}" destId="{43521448-2466-476F-830E-E50796BE6C7F}" srcOrd="3" destOrd="0" presId="urn:microsoft.com/office/officeart/2005/8/layout/chevron1"/>
    <dgm:cxn modelId="{A7E03152-4247-D74F-8C20-E7B23A38A9EB}" type="presParOf" srcId="{F3B4DBE0-0D25-4A00-8859-55B099631972}" destId="{15184CC9-B8FB-4FFC-8B3E-ABE92D75EA0E}" srcOrd="4" destOrd="0" presId="urn:microsoft.com/office/officeart/2005/8/layout/chevron1"/>
    <dgm:cxn modelId="{EF076118-8A8C-4442-B93F-6364A41AAD0E}" type="presParOf" srcId="{F3B4DBE0-0D25-4A00-8859-55B099631972}" destId="{F71E58CF-9636-4B54-81DA-2292BF9BA126}" srcOrd="5" destOrd="0" presId="urn:microsoft.com/office/officeart/2005/8/layout/chevron1"/>
    <dgm:cxn modelId="{E98C314F-A9DC-424C-9712-FEA75F47C5F6}" type="presParOf" srcId="{F3B4DBE0-0D25-4A00-8859-55B099631972}" destId="{EB86BB4E-E6ED-4B3B-B4F6-77D853B1810E}" srcOrd="6" destOrd="0" presId="urn:microsoft.com/office/officeart/2005/8/layout/chevron1"/>
    <dgm:cxn modelId="{CB114975-2D3F-314C-938C-EA1663ED2702}" type="presParOf" srcId="{F3B4DBE0-0D25-4A00-8859-55B099631972}" destId="{CA2EB4A7-48D7-44FA-86BD-BB13AED627FC}" srcOrd="7" destOrd="0" presId="urn:microsoft.com/office/officeart/2005/8/layout/chevron1"/>
    <dgm:cxn modelId="{13BB796F-C3D3-D248-B17C-9EBE75EA451F}" type="presParOf" srcId="{F3B4DBE0-0D25-4A00-8859-55B099631972}" destId="{56F0DC0B-5EA8-4DBD-A6E6-4780CAF6163C}" srcOrd="8" destOrd="0" presId="urn:microsoft.com/office/officeart/2005/8/layout/chevron1"/>
    <dgm:cxn modelId="{B1A8F3CD-BEFB-014C-AB91-8FC236493AB4}" type="presParOf" srcId="{F3B4DBE0-0D25-4A00-8859-55B099631972}" destId="{699E2B39-3021-4EAB-9128-DCAEC52EE232}" srcOrd="9" destOrd="0" presId="urn:microsoft.com/office/officeart/2005/8/layout/chevron1"/>
    <dgm:cxn modelId="{AFFD2D30-3BD0-E642-A8B7-B0B27216476C}" type="presParOf" srcId="{F3B4DBE0-0D25-4A00-8859-55B099631972}" destId="{4850258D-568C-4FC9-A76D-55CB0E5C04F5}" srcOrd="10" destOrd="0" presId="urn:microsoft.com/office/officeart/2005/8/layout/chevron1"/>
    <dgm:cxn modelId="{7E285335-0322-F04F-B9C2-7D0EF5A614EB}" type="presParOf" srcId="{F3B4DBE0-0D25-4A00-8859-55B099631972}" destId="{721AE7A1-6E60-4B65-BF64-D9EEEE8991E7}" srcOrd="11" destOrd="0" presId="urn:microsoft.com/office/officeart/2005/8/layout/chevron1"/>
    <dgm:cxn modelId="{4A74E9C6-49FF-C144-AA55-E74795E58205}" type="presParOf" srcId="{F3B4DBE0-0D25-4A00-8859-55B099631972}" destId="{65D98D52-F9E2-4517-A9EC-6989DF67D237}" srcOrd="12" destOrd="0" presId="urn:microsoft.com/office/officeart/2005/8/layout/chevron1"/>
    <dgm:cxn modelId="{00126E8B-7525-6A48-BE41-64DBCB6FBA77}" type="presParOf" srcId="{F3B4DBE0-0D25-4A00-8859-55B099631972}" destId="{D1877D74-C9C4-4F6A-B22B-9C1C331C9C87}" srcOrd="13" destOrd="0" presId="urn:microsoft.com/office/officeart/2005/8/layout/chevron1"/>
    <dgm:cxn modelId="{BE7652F1-CEDE-2245-884F-40BE752E0BFF}" type="presParOf" srcId="{F3B4DBE0-0D25-4A00-8859-55B099631972}" destId="{BEB757A8-98A7-4C2F-97B6-2FDBE940A544}" srcOrd="14" destOrd="0" presId="urn:microsoft.com/office/officeart/2005/8/layout/chevron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007C88-4241-406C-8C48-AB23A883817C}">
      <dsp:nvSpPr>
        <dsp:cNvPr id="0" name=""/>
        <dsp:cNvSpPr/>
      </dsp:nvSpPr>
      <dsp:spPr>
        <a:xfrm>
          <a:off x="2632079" y="1266760"/>
          <a:ext cx="250683" cy="314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013"/>
              </a:lnTo>
              <a:lnTo>
                <a:pt x="250683" y="31401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DE527F-BC4C-494D-B461-7E63D7E444BE}">
      <dsp:nvSpPr>
        <dsp:cNvPr id="0" name=""/>
        <dsp:cNvSpPr/>
      </dsp:nvSpPr>
      <dsp:spPr>
        <a:xfrm>
          <a:off x="2632079" y="1266760"/>
          <a:ext cx="2243440" cy="871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1704"/>
              </a:lnTo>
              <a:lnTo>
                <a:pt x="2243440" y="791704"/>
              </a:lnTo>
              <a:lnTo>
                <a:pt x="2243440" y="87125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08DE08-A9A5-4E1F-9ED6-66435A97BDC4}">
      <dsp:nvSpPr>
        <dsp:cNvPr id="0" name=""/>
        <dsp:cNvSpPr/>
      </dsp:nvSpPr>
      <dsp:spPr>
        <a:xfrm>
          <a:off x="2632079" y="1266760"/>
          <a:ext cx="1360004" cy="871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1704"/>
              </a:lnTo>
              <a:lnTo>
                <a:pt x="1360004" y="791704"/>
              </a:lnTo>
              <a:lnTo>
                <a:pt x="1360004" y="87125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7A7599-DCE4-4128-A5E0-114ED4A2D52B}">
      <dsp:nvSpPr>
        <dsp:cNvPr id="0" name=""/>
        <dsp:cNvSpPr/>
      </dsp:nvSpPr>
      <dsp:spPr>
        <a:xfrm>
          <a:off x="2632079" y="1266760"/>
          <a:ext cx="420169" cy="869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027"/>
              </a:lnTo>
              <a:lnTo>
                <a:pt x="420169" y="790027"/>
              </a:lnTo>
              <a:lnTo>
                <a:pt x="420169" y="869578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195FD2-AE79-4A63-A322-5188D1F7E905}">
      <dsp:nvSpPr>
        <dsp:cNvPr id="0" name=""/>
        <dsp:cNvSpPr/>
      </dsp:nvSpPr>
      <dsp:spPr>
        <a:xfrm>
          <a:off x="2168813" y="1266760"/>
          <a:ext cx="463266" cy="869578"/>
        </a:xfrm>
        <a:custGeom>
          <a:avLst/>
          <a:gdLst/>
          <a:ahLst/>
          <a:cxnLst/>
          <a:rect l="0" t="0" r="0" b="0"/>
          <a:pathLst>
            <a:path>
              <a:moveTo>
                <a:pt x="463266" y="0"/>
              </a:moveTo>
              <a:lnTo>
                <a:pt x="463266" y="790027"/>
              </a:lnTo>
              <a:lnTo>
                <a:pt x="0" y="790027"/>
              </a:lnTo>
              <a:lnTo>
                <a:pt x="0" y="869578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16C956-C897-4F0D-A52B-3C22D49CBA12}">
      <dsp:nvSpPr>
        <dsp:cNvPr id="0" name=""/>
        <dsp:cNvSpPr/>
      </dsp:nvSpPr>
      <dsp:spPr>
        <a:xfrm>
          <a:off x="1263841" y="1266760"/>
          <a:ext cx="1368238" cy="869578"/>
        </a:xfrm>
        <a:custGeom>
          <a:avLst/>
          <a:gdLst/>
          <a:ahLst/>
          <a:cxnLst/>
          <a:rect l="0" t="0" r="0" b="0"/>
          <a:pathLst>
            <a:path>
              <a:moveTo>
                <a:pt x="1368238" y="0"/>
              </a:moveTo>
              <a:lnTo>
                <a:pt x="1368238" y="790027"/>
              </a:lnTo>
              <a:lnTo>
                <a:pt x="0" y="790027"/>
              </a:lnTo>
              <a:lnTo>
                <a:pt x="0" y="869578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EB1FB8-2C48-4C77-8828-E60243F58B07}">
      <dsp:nvSpPr>
        <dsp:cNvPr id="0" name=""/>
        <dsp:cNvSpPr/>
      </dsp:nvSpPr>
      <dsp:spPr>
        <a:xfrm>
          <a:off x="380405" y="1266760"/>
          <a:ext cx="2251674" cy="869578"/>
        </a:xfrm>
        <a:custGeom>
          <a:avLst/>
          <a:gdLst/>
          <a:ahLst/>
          <a:cxnLst/>
          <a:rect l="0" t="0" r="0" b="0"/>
          <a:pathLst>
            <a:path>
              <a:moveTo>
                <a:pt x="2251674" y="0"/>
              </a:moveTo>
              <a:lnTo>
                <a:pt x="2251674" y="790027"/>
              </a:lnTo>
              <a:lnTo>
                <a:pt x="0" y="790027"/>
              </a:lnTo>
              <a:lnTo>
                <a:pt x="0" y="869578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106E35-7511-4EF2-ABC6-F045A467BCF1}">
      <dsp:nvSpPr>
        <dsp:cNvPr id="0" name=""/>
        <dsp:cNvSpPr/>
      </dsp:nvSpPr>
      <dsp:spPr>
        <a:xfrm>
          <a:off x="2294603" y="852580"/>
          <a:ext cx="674953" cy="4141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4811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800" kern="1200" dirty="0" smtClean="0">
              <a:latin typeface="Arial Narrow" panose="020B0606020202030204" pitchFamily="34" charset="0"/>
            </a:rPr>
            <a:t>Projektno vijeće</a:t>
          </a:r>
          <a:endParaRPr lang="hr-HR" sz="800" kern="1200" dirty="0">
            <a:latin typeface="Arial Narrow" panose="020B0606020202030204" pitchFamily="34" charset="0"/>
          </a:endParaRPr>
        </a:p>
      </dsp:txBody>
      <dsp:txXfrm>
        <a:off x="2294603" y="852580"/>
        <a:ext cx="674953" cy="414180"/>
      </dsp:txXfrm>
    </dsp:sp>
    <dsp:sp modelId="{F58CB9BE-54B9-4496-A91E-95F1EF09C1E7}">
      <dsp:nvSpPr>
        <dsp:cNvPr id="0" name=""/>
        <dsp:cNvSpPr/>
      </dsp:nvSpPr>
      <dsp:spPr>
        <a:xfrm>
          <a:off x="2435897" y="1176940"/>
          <a:ext cx="592636" cy="113644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lvl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kern="1200" dirty="0" smtClean="0">
              <a:latin typeface="Arial Narrow" panose="020B0606020202030204" pitchFamily="34" charset="0"/>
            </a:rPr>
            <a:t>Upravljanje</a:t>
          </a:r>
          <a:endParaRPr lang="hr-HR" sz="700" kern="1200" dirty="0">
            <a:latin typeface="Arial Narrow" panose="020B0606020202030204" pitchFamily="34" charset="0"/>
          </a:endParaRPr>
        </a:p>
      </dsp:txBody>
      <dsp:txXfrm>
        <a:off x="2435897" y="1176940"/>
        <a:ext cx="592636" cy="113644"/>
      </dsp:txXfrm>
    </dsp:sp>
    <dsp:sp modelId="{7549E099-0BB1-48A3-8729-861CE3158B24}">
      <dsp:nvSpPr>
        <dsp:cNvPr id="0" name=""/>
        <dsp:cNvSpPr/>
      </dsp:nvSpPr>
      <dsp:spPr>
        <a:xfrm>
          <a:off x="51163" y="2136339"/>
          <a:ext cx="658484" cy="3409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811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kern="1200" dirty="0" smtClean="0">
              <a:latin typeface="Arial Narrow" panose="020B0606020202030204" pitchFamily="34" charset="0"/>
            </a:rPr>
            <a:t>Upravljanje projektom</a:t>
          </a:r>
          <a:endParaRPr lang="hr-HR" sz="700" kern="1200" dirty="0">
            <a:latin typeface="Arial Narrow" panose="020B0606020202030204" pitchFamily="34" charset="0"/>
          </a:endParaRPr>
        </a:p>
      </dsp:txBody>
      <dsp:txXfrm>
        <a:off x="51163" y="2136339"/>
        <a:ext cx="658484" cy="340934"/>
      </dsp:txXfrm>
    </dsp:sp>
    <dsp:sp modelId="{64371FA7-E891-4A85-868E-502F5E214DB0}">
      <dsp:nvSpPr>
        <dsp:cNvPr id="0" name=""/>
        <dsp:cNvSpPr/>
      </dsp:nvSpPr>
      <dsp:spPr>
        <a:xfrm>
          <a:off x="182860" y="2401510"/>
          <a:ext cx="592636" cy="113644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lvl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kern="1200" dirty="0" smtClean="0">
              <a:latin typeface="Arial Narrow" panose="020B0606020202030204" pitchFamily="34" charset="0"/>
            </a:rPr>
            <a:t>PA1</a:t>
          </a:r>
          <a:endParaRPr lang="hr-HR" sz="700" kern="1200" dirty="0">
            <a:latin typeface="Arial Narrow" panose="020B0606020202030204" pitchFamily="34" charset="0"/>
          </a:endParaRPr>
        </a:p>
      </dsp:txBody>
      <dsp:txXfrm>
        <a:off x="182860" y="2401510"/>
        <a:ext cx="592636" cy="113644"/>
      </dsp:txXfrm>
    </dsp:sp>
    <dsp:sp modelId="{9E1E0BDD-A8AC-4A7A-918A-C0F24280E2BC}">
      <dsp:nvSpPr>
        <dsp:cNvPr id="0" name=""/>
        <dsp:cNvSpPr/>
      </dsp:nvSpPr>
      <dsp:spPr>
        <a:xfrm>
          <a:off x="934599" y="2136339"/>
          <a:ext cx="658484" cy="3409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811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kern="1200" dirty="0" smtClean="0">
              <a:latin typeface="Arial Narrow" panose="020B0606020202030204" pitchFamily="34" charset="0"/>
            </a:rPr>
            <a:t>Promocija i vidljivost</a:t>
          </a:r>
          <a:endParaRPr lang="hr-HR" sz="700" kern="1200" dirty="0">
            <a:latin typeface="Arial Narrow" panose="020B0606020202030204" pitchFamily="34" charset="0"/>
          </a:endParaRPr>
        </a:p>
      </dsp:txBody>
      <dsp:txXfrm>
        <a:off x="934599" y="2136339"/>
        <a:ext cx="658484" cy="340934"/>
      </dsp:txXfrm>
    </dsp:sp>
    <dsp:sp modelId="{7EDF3E3D-8DC7-42E7-9E24-4378800F9431}">
      <dsp:nvSpPr>
        <dsp:cNvPr id="0" name=""/>
        <dsp:cNvSpPr/>
      </dsp:nvSpPr>
      <dsp:spPr>
        <a:xfrm>
          <a:off x="1044759" y="2401837"/>
          <a:ext cx="635709" cy="11299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lvl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kern="1200" dirty="0" smtClean="0">
              <a:latin typeface="Arial Narrow" panose="020B0606020202030204" pitchFamily="34" charset="0"/>
            </a:rPr>
            <a:t>PA2</a:t>
          </a:r>
          <a:endParaRPr lang="hr-HR" sz="700" kern="1200" dirty="0">
            <a:latin typeface="Arial Narrow" panose="020B0606020202030204" pitchFamily="34" charset="0"/>
          </a:endParaRPr>
        </a:p>
      </dsp:txBody>
      <dsp:txXfrm>
        <a:off x="1044759" y="2401837"/>
        <a:ext cx="635709" cy="112990"/>
      </dsp:txXfrm>
    </dsp:sp>
    <dsp:sp modelId="{AD182758-38B9-46A1-A008-D7A17E6539CF}">
      <dsp:nvSpPr>
        <dsp:cNvPr id="0" name=""/>
        <dsp:cNvSpPr/>
      </dsp:nvSpPr>
      <dsp:spPr>
        <a:xfrm>
          <a:off x="1839571" y="2136339"/>
          <a:ext cx="658484" cy="3409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811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kern="1200" dirty="0" smtClean="0">
              <a:latin typeface="Arial Narrow" panose="020B0606020202030204" pitchFamily="34" charset="0"/>
            </a:rPr>
            <a:t>Uređenje i opremanje sjedišta</a:t>
          </a:r>
          <a:endParaRPr lang="hr-HR" sz="700" kern="1200" dirty="0">
            <a:latin typeface="Arial Narrow" panose="020B0606020202030204" pitchFamily="34" charset="0"/>
          </a:endParaRPr>
        </a:p>
      </dsp:txBody>
      <dsp:txXfrm>
        <a:off x="1839571" y="2136339"/>
        <a:ext cx="658484" cy="340934"/>
      </dsp:txXfrm>
    </dsp:sp>
    <dsp:sp modelId="{EB0A5E21-8608-4137-AA8F-F748AF7D9857}">
      <dsp:nvSpPr>
        <dsp:cNvPr id="0" name=""/>
        <dsp:cNvSpPr/>
      </dsp:nvSpPr>
      <dsp:spPr>
        <a:xfrm>
          <a:off x="1971268" y="2401510"/>
          <a:ext cx="592636" cy="113644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lvl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kern="1200" dirty="0" smtClean="0">
              <a:latin typeface="Arial Narrow" panose="020B0606020202030204" pitchFamily="34" charset="0"/>
            </a:rPr>
            <a:t>PA3</a:t>
          </a:r>
          <a:endParaRPr lang="hr-HR" sz="700" kern="1200" dirty="0">
            <a:latin typeface="Arial Narrow" panose="020B0606020202030204" pitchFamily="34" charset="0"/>
          </a:endParaRPr>
        </a:p>
      </dsp:txBody>
      <dsp:txXfrm>
        <a:off x="1971268" y="2401510"/>
        <a:ext cx="592636" cy="113644"/>
      </dsp:txXfrm>
    </dsp:sp>
    <dsp:sp modelId="{ADD8F2F7-74DC-40AA-9957-BF2FABBA2A3F}">
      <dsp:nvSpPr>
        <dsp:cNvPr id="0" name=""/>
        <dsp:cNvSpPr/>
      </dsp:nvSpPr>
      <dsp:spPr>
        <a:xfrm>
          <a:off x="2723007" y="2136339"/>
          <a:ext cx="658484" cy="3409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811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kern="1200" dirty="0" smtClean="0">
              <a:latin typeface="Arial Narrow" panose="020B0606020202030204" pitchFamily="34" charset="0"/>
            </a:rPr>
            <a:t>Mrežna povezanost – WAN</a:t>
          </a:r>
          <a:endParaRPr lang="hr-HR" sz="700" kern="1200" dirty="0">
            <a:latin typeface="Arial Narrow" panose="020B0606020202030204" pitchFamily="34" charset="0"/>
          </a:endParaRPr>
        </a:p>
      </dsp:txBody>
      <dsp:txXfrm>
        <a:off x="2723007" y="2136339"/>
        <a:ext cx="658484" cy="340934"/>
      </dsp:txXfrm>
    </dsp:sp>
    <dsp:sp modelId="{ED7DB962-8F3D-44C2-8FD9-053CA1CD9E64}">
      <dsp:nvSpPr>
        <dsp:cNvPr id="0" name=""/>
        <dsp:cNvSpPr/>
      </dsp:nvSpPr>
      <dsp:spPr>
        <a:xfrm>
          <a:off x="2798306" y="2401303"/>
          <a:ext cx="705432" cy="11405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lvl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kern="1200" dirty="0" smtClean="0">
              <a:latin typeface="Arial Narrow" panose="020B0606020202030204" pitchFamily="34" charset="0"/>
            </a:rPr>
            <a:t>PA4</a:t>
          </a:r>
          <a:endParaRPr lang="hr-HR" sz="700" kern="1200" dirty="0">
            <a:latin typeface="Arial Narrow" panose="020B0606020202030204" pitchFamily="34" charset="0"/>
          </a:endParaRPr>
        </a:p>
      </dsp:txBody>
      <dsp:txXfrm>
        <a:off x="2798306" y="2401303"/>
        <a:ext cx="705432" cy="114059"/>
      </dsp:txXfrm>
    </dsp:sp>
    <dsp:sp modelId="{1EA0C37B-E5A3-4936-991C-2BBF45470209}">
      <dsp:nvSpPr>
        <dsp:cNvPr id="0" name=""/>
        <dsp:cNvSpPr/>
      </dsp:nvSpPr>
      <dsp:spPr>
        <a:xfrm>
          <a:off x="3662841" y="2138016"/>
          <a:ext cx="658484" cy="3409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811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kern="1200" dirty="0" smtClean="0">
              <a:latin typeface="Arial Narrow" panose="020B0606020202030204" pitchFamily="34" charset="0"/>
            </a:rPr>
            <a:t>Napredni IKT resursi</a:t>
          </a:r>
          <a:endParaRPr lang="hr-HR" sz="700" kern="1200" dirty="0">
            <a:latin typeface="Arial Narrow" panose="020B0606020202030204" pitchFamily="34" charset="0"/>
          </a:endParaRPr>
        </a:p>
      </dsp:txBody>
      <dsp:txXfrm>
        <a:off x="3662841" y="2138016"/>
        <a:ext cx="658484" cy="340934"/>
      </dsp:txXfrm>
    </dsp:sp>
    <dsp:sp modelId="{EAC64973-8F8B-4991-A7C3-C8E6CA0799D8}">
      <dsp:nvSpPr>
        <dsp:cNvPr id="0" name=""/>
        <dsp:cNvSpPr/>
      </dsp:nvSpPr>
      <dsp:spPr>
        <a:xfrm>
          <a:off x="3830102" y="2399786"/>
          <a:ext cx="592636" cy="113644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lvl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kern="1200" dirty="0" smtClean="0">
              <a:latin typeface="Arial Narrow" panose="020B0606020202030204" pitchFamily="34" charset="0"/>
            </a:rPr>
            <a:t>PA5</a:t>
          </a:r>
          <a:endParaRPr lang="en-US" sz="700" kern="1200" dirty="0">
            <a:latin typeface="Arial Narrow" panose="020B0606020202030204" pitchFamily="34" charset="0"/>
          </a:endParaRPr>
        </a:p>
      </dsp:txBody>
      <dsp:txXfrm>
        <a:off x="3830102" y="2399786"/>
        <a:ext cx="592636" cy="113644"/>
      </dsp:txXfrm>
    </dsp:sp>
    <dsp:sp modelId="{3E760DB1-37C6-41E8-96B3-A206827A12C6}">
      <dsp:nvSpPr>
        <dsp:cNvPr id="0" name=""/>
        <dsp:cNvSpPr/>
      </dsp:nvSpPr>
      <dsp:spPr>
        <a:xfrm>
          <a:off x="4546277" y="2138016"/>
          <a:ext cx="658484" cy="3409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811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kern="1200" dirty="0" smtClean="0">
              <a:latin typeface="Arial Narrow" panose="020B0606020202030204" pitchFamily="34" charset="0"/>
            </a:rPr>
            <a:t>HR-ZOO usluge</a:t>
          </a:r>
          <a:endParaRPr lang="hr-HR" sz="700" kern="1200" dirty="0">
            <a:latin typeface="Arial Narrow" panose="020B0606020202030204" pitchFamily="34" charset="0"/>
          </a:endParaRPr>
        </a:p>
      </dsp:txBody>
      <dsp:txXfrm>
        <a:off x="4546277" y="2138016"/>
        <a:ext cx="658484" cy="340934"/>
      </dsp:txXfrm>
    </dsp:sp>
    <dsp:sp modelId="{A1BF476D-9E45-4255-8818-B6063F1409F4}">
      <dsp:nvSpPr>
        <dsp:cNvPr id="0" name=""/>
        <dsp:cNvSpPr/>
      </dsp:nvSpPr>
      <dsp:spPr>
        <a:xfrm>
          <a:off x="4684149" y="2403206"/>
          <a:ext cx="592636" cy="113644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lvl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kern="1200" dirty="0" smtClean="0">
              <a:latin typeface="Arial Narrow" panose="020B0606020202030204" pitchFamily="34" charset="0"/>
            </a:rPr>
            <a:t>PA6</a:t>
          </a:r>
          <a:endParaRPr lang="en-US" sz="700" kern="1200" dirty="0">
            <a:latin typeface="Arial Narrow" panose="020B0606020202030204" pitchFamily="34" charset="0"/>
          </a:endParaRPr>
        </a:p>
      </dsp:txBody>
      <dsp:txXfrm>
        <a:off x="4684149" y="2403206"/>
        <a:ext cx="592636" cy="113644"/>
      </dsp:txXfrm>
    </dsp:sp>
    <dsp:sp modelId="{D1F0B51F-E335-41DE-BD56-D02BAE289046}">
      <dsp:nvSpPr>
        <dsp:cNvPr id="0" name=""/>
        <dsp:cNvSpPr/>
      </dsp:nvSpPr>
      <dsp:spPr>
        <a:xfrm>
          <a:off x="2882763" y="1410307"/>
          <a:ext cx="658484" cy="3409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4811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800" kern="1200" dirty="0" smtClean="0">
              <a:latin typeface="Arial Narrow" panose="020B0606020202030204" pitchFamily="34" charset="0"/>
            </a:rPr>
            <a:t>Projektni ured</a:t>
          </a:r>
          <a:endParaRPr lang="hr-HR" sz="800" kern="1200" dirty="0">
            <a:latin typeface="Arial Narrow" panose="020B0606020202030204" pitchFamily="34" charset="0"/>
          </a:endParaRPr>
        </a:p>
      </dsp:txBody>
      <dsp:txXfrm>
        <a:off x="2882763" y="1410307"/>
        <a:ext cx="658484" cy="340934"/>
      </dsp:txXfrm>
    </dsp:sp>
    <dsp:sp modelId="{A775DB20-8BF3-4DF8-B6D3-902DA0B47E63}">
      <dsp:nvSpPr>
        <dsp:cNvPr id="0" name=""/>
        <dsp:cNvSpPr/>
      </dsp:nvSpPr>
      <dsp:spPr>
        <a:xfrm>
          <a:off x="3014463" y="1675477"/>
          <a:ext cx="592636" cy="113644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lvl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kern="1200" dirty="0" smtClean="0">
              <a:latin typeface="Arial Narrow" panose="020B0606020202030204" pitchFamily="34" charset="0"/>
            </a:rPr>
            <a:t>Administracija</a:t>
          </a:r>
          <a:endParaRPr lang="hr-HR" sz="700" kern="1200" dirty="0">
            <a:latin typeface="Arial Narrow" panose="020B0606020202030204" pitchFamily="34" charset="0"/>
          </a:endParaRPr>
        </a:p>
      </dsp:txBody>
      <dsp:txXfrm>
        <a:off x="3014463" y="1675477"/>
        <a:ext cx="592636" cy="1136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D6DB57-CC72-4A40-AAFE-615E3285E0A5}">
      <dsp:nvSpPr>
        <dsp:cNvPr id="0" name=""/>
        <dsp:cNvSpPr/>
      </dsp:nvSpPr>
      <dsp:spPr>
        <a:xfrm>
          <a:off x="727137" y="490037"/>
          <a:ext cx="407578" cy="181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356"/>
              </a:lnTo>
              <a:lnTo>
                <a:pt x="407578" y="108356"/>
              </a:lnTo>
              <a:lnTo>
                <a:pt x="407578" y="18175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05EA1D-3D17-4775-B66D-593572773877}">
      <dsp:nvSpPr>
        <dsp:cNvPr id="0" name=""/>
        <dsp:cNvSpPr/>
      </dsp:nvSpPr>
      <dsp:spPr>
        <a:xfrm>
          <a:off x="319559" y="490037"/>
          <a:ext cx="407578" cy="181759"/>
        </a:xfrm>
        <a:custGeom>
          <a:avLst/>
          <a:gdLst/>
          <a:ahLst/>
          <a:cxnLst/>
          <a:rect l="0" t="0" r="0" b="0"/>
          <a:pathLst>
            <a:path>
              <a:moveTo>
                <a:pt x="407578" y="0"/>
              </a:moveTo>
              <a:lnTo>
                <a:pt x="407578" y="108356"/>
              </a:lnTo>
              <a:lnTo>
                <a:pt x="0" y="108356"/>
              </a:lnTo>
              <a:lnTo>
                <a:pt x="0" y="18175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A6229B-A5EB-4CC2-9D15-82F9BE1F9E05}">
      <dsp:nvSpPr>
        <dsp:cNvPr id="0" name=""/>
        <dsp:cNvSpPr/>
      </dsp:nvSpPr>
      <dsp:spPr>
        <a:xfrm>
          <a:off x="423341" y="175453"/>
          <a:ext cx="607592" cy="3145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4439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>
              <a:latin typeface="Arial Narrow" panose="020B0606020202030204" pitchFamily="34" charset="0"/>
            </a:rPr>
            <a:t>MRRFEU</a:t>
          </a:r>
          <a:endParaRPr lang="hr-HR" sz="1300" kern="1200" dirty="0">
            <a:latin typeface="Arial Narrow" panose="020B0606020202030204" pitchFamily="34" charset="0"/>
          </a:endParaRPr>
        </a:p>
      </dsp:txBody>
      <dsp:txXfrm>
        <a:off x="423341" y="175453"/>
        <a:ext cx="607592" cy="314584"/>
      </dsp:txXfrm>
    </dsp:sp>
    <dsp:sp modelId="{EAB162F4-C2B3-4CB8-9DC6-34E3900B273F}">
      <dsp:nvSpPr>
        <dsp:cNvPr id="0" name=""/>
        <dsp:cNvSpPr/>
      </dsp:nvSpPr>
      <dsp:spPr>
        <a:xfrm>
          <a:off x="544860" y="420130"/>
          <a:ext cx="546832" cy="10486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lvl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800" kern="1200" dirty="0" smtClean="0">
              <a:latin typeface="Arial Narrow" panose="020B0606020202030204" pitchFamily="34" charset="0"/>
            </a:rPr>
            <a:t>UT za EFRR</a:t>
          </a:r>
          <a:endParaRPr lang="hr-HR" sz="800" kern="1200" dirty="0">
            <a:latin typeface="Arial Narrow" panose="020B0606020202030204" pitchFamily="34" charset="0"/>
          </a:endParaRPr>
        </a:p>
      </dsp:txBody>
      <dsp:txXfrm>
        <a:off x="544860" y="420130"/>
        <a:ext cx="546832" cy="104861"/>
      </dsp:txXfrm>
    </dsp:sp>
    <dsp:sp modelId="{605D7E41-9A52-4277-879B-53C650244D2A}">
      <dsp:nvSpPr>
        <dsp:cNvPr id="0" name=""/>
        <dsp:cNvSpPr/>
      </dsp:nvSpPr>
      <dsp:spPr>
        <a:xfrm>
          <a:off x="15763" y="671797"/>
          <a:ext cx="607592" cy="3145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4439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>
              <a:latin typeface="Arial Narrow" panose="020B0606020202030204" pitchFamily="34" charset="0"/>
            </a:rPr>
            <a:t>SAFU</a:t>
          </a:r>
          <a:endParaRPr lang="hr-HR" sz="1300" kern="1200" dirty="0">
            <a:latin typeface="Arial Narrow" panose="020B0606020202030204" pitchFamily="34" charset="0"/>
          </a:endParaRPr>
        </a:p>
      </dsp:txBody>
      <dsp:txXfrm>
        <a:off x="15763" y="671797"/>
        <a:ext cx="607592" cy="314584"/>
      </dsp:txXfrm>
    </dsp:sp>
    <dsp:sp modelId="{01C301FC-48C2-4F2E-961A-A57D9EE8CD7A}">
      <dsp:nvSpPr>
        <dsp:cNvPr id="0" name=""/>
        <dsp:cNvSpPr/>
      </dsp:nvSpPr>
      <dsp:spPr>
        <a:xfrm>
          <a:off x="137281" y="916474"/>
          <a:ext cx="546832" cy="10486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lvl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800" kern="1200" dirty="0" smtClean="0">
              <a:latin typeface="Arial Narrow" panose="020B0606020202030204" pitchFamily="34" charset="0"/>
            </a:rPr>
            <a:t>PT razine 2</a:t>
          </a:r>
          <a:endParaRPr lang="hr-HR" sz="800" kern="1200" dirty="0">
            <a:latin typeface="Arial Narrow" panose="020B0606020202030204" pitchFamily="34" charset="0"/>
          </a:endParaRPr>
        </a:p>
      </dsp:txBody>
      <dsp:txXfrm>
        <a:off x="137281" y="916474"/>
        <a:ext cx="546832" cy="104861"/>
      </dsp:txXfrm>
    </dsp:sp>
    <dsp:sp modelId="{8B62414D-E8BD-4571-9B4A-FE57900D1FAA}">
      <dsp:nvSpPr>
        <dsp:cNvPr id="0" name=""/>
        <dsp:cNvSpPr/>
      </dsp:nvSpPr>
      <dsp:spPr>
        <a:xfrm>
          <a:off x="830920" y="671797"/>
          <a:ext cx="607592" cy="3145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4439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>
              <a:latin typeface="Arial Narrow" panose="020B0606020202030204" pitchFamily="34" charset="0"/>
            </a:rPr>
            <a:t>MZO</a:t>
          </a:r>
          <a:endParaRPr lang="hr-HR" sz="1300" kern="1200" dirty="0">
            <a:latin typeface="Arial Narrow" panose="020B0606020202030204" pitchFamily="34" charset="0"/>
          </a:endParaRPr>
        </a:p>
      </dsp:txBody>
      <dsp:txXfrm>
        <a:off x="830920" y="671797"/>
        <a:ext cx="607592" cy="314584"/>
      </dsp:txXfrm>
    </dsp:sp>
    <dsp:sp modelId="{0DCABA76-3B77-4E1F-97B7-096420D6F5B2}">
      <dsp:nvSpPr>
        <dsp:cNvPr id="0" name=""/>
        <dsp:cNvSpPr/>
      </dsp:nvSpPr>
      <dsp:spPr>
        <a:xfrm>
          <a:off x="952438" y="916474"/>
          <a:ext cx="546832" cy="10486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lvl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800" kern="1200" dirty="0" smtClean="0">
              <a:latin typeface="Arial Narrow" panose="020B0606020202030204" pitchFamily="34" charset="0"/>
            </a:rPr>
            <a:t>PT razine 1</a:t>
          </a:r>
          <a:endParaRPr lang="hr-HR" sz="800" kern="1200" dirty="0">
            <a:latin typeface="Arial Narrow" panose="020B0606020202030204" pitchFamily="34" charset="0"/>
          </a:endParaRPr>
        </a:p>
      </dsp:txBody>
      <dsp:txXfrm>
        <a:off x="952438" y="916474"/>
        <a:ext cx="546832" cy="1048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5EA7D0-4E88-4DFA-B5DA-8B8CA176A006}">
      <dsp:nvSpPr>
        <dsp:cNvPr id="0" name=""/>
        <dsp:cNvSpPr/>
      </dsp:nvSpPr>
      <dsp:spPr>
        <a:xfrm>
          <a:off x="856274" y="542242"/>
          <a:ext cx="633962" cy="6047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900" b="1" kern="1200" dirty="0">
              <a:latin typeface="Arial Narrow" panose="020B0606020202030204" pitchFamily="34" charset="0"/>
            </a:rPr>
            <a:t>Vijeće partnera</a:t>
          </a:r>
        </a:p>
      </dsp:txBody>
      <dsp:txXfrm>
        <a:off x="949116" y="630804"/>
        <a:ext cx="448278" cy="427614"/>
      </dsp:txXfrm>
    </dsp:sp>
    <dsp:sp modelId="{923CB139-34AA-44F8-BE9C-BDE74908F103}">
      <dsp:nvSpPr>
        <dsp:cNvPr id="0" name=""/>
        <dsp:cNvSpPr/>
      </dsp:nvSpPr>
      <dsp:spPr>
        <a:xfrm rot="10800000">
          <a:off x="418028" y="779986"/>
          <a:ext cx="414142" cy="12925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50E29B-41A1-42B8-9742-FAAFD7BB1218}">
      <dsp:nvSpPr>
        <dsp:cNvPr id="0" name=""/>
        <dsp:cNvSpPr/>
      </dsp:nvSpPr>
      <dsp:spPr>
        <a:xfrm>
          <a:off x="259299" y="717628"/>
          <a:ext cx="317459" cy="2539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600" kern="1200">
              <a:latin typeface="Arial Narrow" panose="020B0606020202030204" pitchFamily="34" charset="0"/>
            </a:rPr>
            <a:t>UNIOS</a:t>
          </a:r>
        </a:p>
      </dsp:txBody>
      <dsp:txXfrm>
        <a:off x="266737" y="725066"/>
        <a:ext cx="302583" cy="239091"/>
      </dsp:txXfrm>
    </dsp:sp>
    <dsp:sp modelId="{30A5CC17-0456-473A-8CF4-4DA6E23B8438}">
      <dsp:nvSpPr>
        <dsp:cNvPr id="0" name=""/>
        <dsp:cNvSpPr/>
      </dsp:nvSpPr>
      <dsp:spPr>
        <a:xfrm rot="12600000">
          <a:off x="491224" y="506818"/>
          <a:ext cx="417781" cy="12925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2B5F47-5BFA-47A5-B3F1-644CE49F01D7}">
      <dsp:nvSpPr>
        <dsp:cNvPr id="0" name=""/>
        <dsp:cNvSpPr/>
      </dsp:nvSpPr>
      <dsp:spPr>
        <a:xfrm>
          <a:off x="360480" y="340014"/>
          <a:ext cx="317459" cy="2539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600" kern="1200">
              <a:latin typeface="Arial Narrow" panose="020B0606020202030204" pitchFamily="34" charset="0"/>
            </a:rPr>
            <a:t>UNIRI</a:t>
          </a:r>
        </a:p>
      </dsp:txBody>
      <dsp:txXfrm>
        <a:off x="367918" y="347452"/>
        <a:ext cx="302583" cy="239091"/>
      </dsp:txXfrm>
    </dsp:sp>
    <dsp:sp modelId="{DA1BD9F3-5A5A-44B4-8067-EDE02709DCFB}">
      <dsp:nvSpPr>
        <dsp:cNvPr id="0" name=""/>
        <dsp:cNvSpPr/>
      </dsp:nvSpPr>
      <dsp:spPr>
        <a:xfrm rot="14400000">
          <a:off x="689472" y="309831"/>
          <a:ext cx="424678" cy="12925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3540E9-9FB9-4857-8B5A-4AB56DA48FCB}">
      <dsp:nvSpPr>
        <dsp:cNvPr id="0" name=""/>
        <dsp:cNvSpPr/>
      </dsp:nvSpPr>
      <dsp:spPr>
        <a:xfrm>
          <a:off x="636912" y="63582"/>
          <a:ext cx="317459" cy="2539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600" kern="1200">
              <a:latin typeface="Arial Narrow" panose="020B0606020202030204" pitchFamily="34" charset="0"/>
            </a:rPr>
            <a:t>UNIST</a:t>
          </a:r>
        </a:p>
      </dsp:txBody>
      <dsp:txXfrm>
        <a:off x="644350" y="71020"/>
        <a:ext cx="302583" cy="239091"/>
      </dsp:txXfrm>
    </dsp:sp>
    <dsp:sp modelId="{B575A84B-8949-49E8-923E-9130A32816AF}">
      <dsp:nvSpPr>
        <dsp:cNvPr id="0" name=""/>
        <dsp:cNvSpPr/>
      </dsp:nvSpPr>
      <dsp:spPr>
        <a:xfrm rot="16200000">
          <a:off x="959280" y="238734"/>
          <a:ext cx="427950" cy="12925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C4DF0F-E94F-4E28-90FC-6524C709AACE}">
      <dsp:nvSpPr>
        <dsp:cNvPr id="0" name=""/>
        <dsp:cNvSpPr/>
      </dsp:nvSpPr>
      <dsp:spPr>
        <a:xfrm>
          <a:off x="1014526" y="-37598"/>
          <a:ext cx="317459" cy="2539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600" kern="1200">
              <a:latin typeface="Arial Narrow" panose="020B0606020202030204" pitchFamily="34" charset="0"/>
            </a:rPr>
            <a:t>SRCE</a:t>
          </a:r>
        </a:p>
      </dsp:txBody>
      <dsp:txXfrm>
        <a:off x="1021964" y="-30160"/>
        <a:ext cx="302583" cy="239091"/>
      </dsp:txXfrm>
    </dsp:sp>
    <dsp:sp modelId="{29935E05-0965-4010-8916-982F29E665F6}">
      <dsp:nvSpPr>
        <dsp:cNvPr id="0" name=""/>
        <dsp:cNvSpPr/>
      </dsp:nvSpPr>
      <dsp:spPr>
        <a:xfrm rot="18000000">
          <a:off x="1232360" y="309831"/>
          <a:ext cx="424678" cy="12925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E3724E-3AEB-4837-88DE-8B1BF282FFEB}">
      <dsp:nvSpPr>
        <dsp:cNvPr id="0" name=""/>
        <dsp:cNvSpPr/>
      </dsp:nvSpPr>
      <dsp:spPr>
        <a:xfrm>
          <a:off x="1392139" y="63582"/>
          <a:ext cx="317459" cy="2539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600" kern="1200">
              <a:latin typeface="Arial Narrow" panose="020B0606020202030204" pitchFamily="34" charset="0"/>
            </a:rPr>
            <a:t>UNIZG</a:t>
          </a:r>
        </a:p>
      </dsp:txBody>
      <dsp:txXfrm>
        <a:off x="1399577" y="71020"/>
        <a:ext cx="302583" cy="239091"/>
      </dsp:txXfrm>
    </dsp:sp>
    <dsp:sp modelId="{D51F56FC-89E9-47CD-88C0-C0BD67F977A9}">
      <dsp:nvSpPr>
        <dsp:cNvPr id="0" name=""/>
        <dsp:cNvSpPr/>
      </dsp:nvSpPr>
      <dsp:spPr>
        <a:xfrm rot="19800000">
          <a:off x="1437506" y="506818"/>
          <a:ext cx="417781" cy="12925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0F9769-AEDF-471B-BE7C-21F073B1F2D0}">
      <dsp:nvSpPr>
        <dsp:cNvPr id="0" name=""/>
        <dsp:cNvSpPr/>
      </dsp:nvSpPr>
      <dsp:spPr>
        <a:xfrm>
          <a:off x="1668571" y="340014"/>
          <a:ext cx="317459" cy="2539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600" kern="1200" dirty="0" smtClean="0">
              <a:latin typeface="Arial Narrow" panose="020B0606020202030204" pitchFamily="34" charset="0"/>
            </a:rPr>
            <a:t>CARNET</a:t>
          </a:r>
          <a:endParaRPr lang="hr-HR" sz="600" kern="1200" dirty="0">
            <a:latin typeface="Arial Narrow" panose="020B0606020202030204" pitchFamily="34" charset="0"/>
          </a:endParaRPr>
        </a:p>
      </dsp:txBody>
      <dsp:txXfrm>
        <a:off x="1676009" y="347452"/>
        <a:ext cx="302583" cy="239091"/>
      </dsp:txXfrm>
    </dsp:sp>
    <dsp:sp modelId="{AB4CB99C-5B2E-4BC1-9EA0-6F1A9BBA90C5}">
      <dsp:nvSpPr>
        <dsp:cNvPr id="0" name=""/>
        <dsp:cNvSpPr/>
      </dsp:nvSpPr>
      <dsp:spPr>
        <a:xfrm>
          <a:off x="1514340" y="779986"/>
          <a:ext cx="414142" cy="12925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980289-BE20-4FE3-BF1A-19277EEA4158}">
      <dsp:nvSpPr>
        <dsp:cNvPr id="0" name=""/>
        <dsp:cNvSpPr/>
      </dsp:nvSpPr>
      <dsp:spPr>
        <a:xfrm>
          <a:off x="1769753" y="717628"/>
          <a:ext cx="317459" cy="2539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600" kern="1200">
              <a:latin typeface="Arial Narrow" panose="020B0606020202030204" pitchFamily="34" charset="0"/>
            </a:rPr>
            <a:t>IRB</a:t>
          </a:r>
        </a:p>
      </dsp:txBody>
      <dsp:txXfrm>
        <a:off x="1777191" y="725066"/>
        <a:ext cx="302583" cy="2390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52B185-45EC-463A-ADC4-E78F63728265}">
      <dsp:nvSpPr>
        <dsp:cNvPr id="0" name=""/>
        <dsp:cNvSpPr/>
      </dsp:nvSpPr>
      <dsp:spPr>
        <a:xfrm>
          <a:off x="5520" y="68124"/>
          <a:ext cx="889544" cy="444772"/>
        </a:xfrm>
        <a:prstGeom prst="roundRect">
          <a:avLst>
            <a:gd name="adj" fmla="val 10000"/>
          </a:avLst>
        </a:prstGeom>
        <a:solidFill>
          <a:srgbClr val="B04C4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800" b="1" kern="1200" dirty="0" smtClean="0"/>
            <a:t>PA1 </a:t>
          </a:r>
          <a:br>
            <a:rPr lang="hr-HR" sz="800" b="1" kern="1200" dirty="0" smtClean="0"/>
          </a:br>
          <a:r>
            <a:rPr lang="hr-HR" sz="800" b="1" kern="1200" dirty="0" smtClean="0"/>
            <a:t>UPRAVLJANJE PROJEKTOM</a:t>
          </a:r>
          <a:endParaRPr lang="en-US" sz="800" b="1" kern="1200" dirty="0"/>
        </a:p>
      </dsp:txBody>
      <dsp:txXfrm>
        <a:off x="18547" y="81151"/>
        <a:ext cx="863490" cy="418718"/>
      </dsp:txXfrm>
    </dsp:sp>
    <dsp:sp modelId="{EEF1A498-8FCD-4BFB-AA82-EC222CE07096}">
      <dsp:nvSpPr>
        <dsp:cNvPr id="0" name=""/>
        <dsp:cNvSpPr/>
      </dsp:nvSpPr>
      <dsp:spPr>
        <a:xfrm>
          <a:off x="48754" y="512897"/>
          <a:ext cx="91440" cy="3335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3579"/>
              </a:lnTo>
              <a:lnTo>
                <a:pt x="134674" y="33357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4C89AD-A644-484D-AC51-A84D1BD43700}">
      <dsp:nvSpPr>
        <dsp:cNvPr id="0" name=""/>
        <dsp:cNvSpPr/>
      </dsp:nvSpPr>
      <dsp:spPr>
        <a:xfrm>
          <a:off x="183429" y="624090"/>
          <a:ext cx="711635" cy="444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kern="1200" dirty="0" smtClean="0"/>
            <a:t>T1 Vođenje aktivnosti</a:t>
          </a:r>
          <a:endParaRPr lang="en-US" sz="700" kern="1200" dirty="0"/>
        </a:p>
      </dsp:txBody>
      <dsp:txXfrm>
        <a:off x="196456" y="637117"/>
        <a:ext cx="685581" cy="418718"/>
      </dsp:txXfrm>
    </dsp:sp>
    <dsp:sp modelId="{324CBE97-30A2-4043-A0D0-C92BA64D9B46}">
      <dsp:nvSpPr>
        <dsp:cNvPr id="0" name=""/>
        <dsp:cNvSpPr/>
      </dsp:nvSpPr>
      <dsp:spPr>
        <a:xfrm>
          <a:off x="48754" y="512897"/>
          <a:ext cx="91440" cy="8895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89544"/>
              </a:lnTo>
              <a:lnTo>
                <a:pt x="134674" y="88954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C0FD8F-72B9-4F48-A163-A5A27A6AEA7D}">
      <dsp:nvSpPr>
        <dsp:cNvPr id="0" name=""/>
        <dsp:cNvSpPr/>
      </dsp:nvSpPr>
      <dsp:spPr>
        <a:xfrm>
          <a:off x="183429" y="1180055"/>
          <a:ext cx="711635" cy="444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kern="1200" dirty="0" smtClean="0"/>
            <a:t>T2 </a:t>
          </a:r>
          <a:r>
            <a:rPr lang="en-US" sz="700" kern="1200" dirty="0" err="1" smtClean="0"/>
            <a:t>Administrativna</a:t>
          </a:r>
          <a:r>
            <a:rPr lang="en-US" sz="700" kern="1200" dirty="0" smtClean="0"/>
            <a:t> </a:t>
          </a:r>
          <a:r>
            <a:rPr lang="en-US" sz="700" kern="1200" dirty="0" err="1" smtClean="0"/>
            <a:t>podrška</a:t>
          </a:r>
          <a:endParaRPr lang="en-US" sz="700" kern="1200" dirty="0"/>
        </a:p>
      </dsp:txBody>
      <dsp:txXfrm>
        <a:off x="196456" y="1193082"/>
        <a:ext cx="685581" cy="418718"/>
      </dsp:txXfrm>
    </dsp:sp>
    <dsp:sp modelId="{55AA5BF3-A6F3-497E-857F-CF17A55C314E}">
      <dsp:nvSpPr>
        <dsp:cNvPr id="0" name=""/>
        <dsp:cNvSpPr/>
      </dsp:nvSpPr>
      <dsp:spPr>
        <a:xfrm>
          <a:off x="48754" y="512897"/>
          <a:ext cx="91440" cy="14455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45509"/>
              </a:lnTo>
              <a:lnTo>
                <a:pt x="134674" y="144550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0FB343-7874-4436-A4A7-5600F03B958E}">
      <dsp:nvSpPr>
        <dsp:cNvPr id="0" name=""/>
        <dsp:cNvSpPr/>
      </dsp:nvSpPr>
      <dsp:spPr>
        <a:xfrm>
          <a:off x="183429" y="1736020"/>
          <a:ext cx="711635" cy="444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kern="1200" dirty="0" smtClean="0"/>
            <a:t>T3 Financije i izvještavanje</a:t>
          </a:r>
          <a:endParaRPr lang="en-US" sz="700" kern="1200" dirty="0"/>
        </a:p>
      </dsp:txBody>
      <dsp:txXfrm>
        <a:off x="196456" y="1749047"/>
        <a:ext cx="685581" cy="418718"/>
      </dsp:txXfrm>
    </dsp:sp>
    <dsp:sp modelId="{896193B4-6C12-40B7-8F12-6EB31B264A94}">
      <dsp:nvSpPr>
        <dsp:cNvPr id="0" name=""/>
        <dsp:cNvSpPr/>
      </dsp:nvSpPr>
      <dsp:spPr>
        <a:xfrm>
          <a:off x="48754" y="512897"/>
          <a:ext cx="91440" cy="20014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01474"/>
              </a:lnTo>
              <a:lnTo>
                <a:pt x="134674" y="200147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189CA4-DD8C-44E1-9C1D-9EF699BAB9AE}">
      <dsp:nvSpPr>
        <dsp:cNvPr id="0" name=""/>
        <dsp:cNvSpPr/>
      </dsp:nvSpPr>
      <dsp:spPr>
        <a:xfrm>
          <a:off x="183429" y="2291985"/>
          <a:ext cx="711635" cy="444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kern="1200" smtClean="0"/>
            <a:t>T4 Nabave</a:t>
          </a:r>
          <a:endParaRPr lang="hr-HR" sz="700" kern="1200" dirty="0" smtClean="0"/>
        </a:p>
      </dsp:txBody>
      <dsp:txXfrm>
        <a:off x="196456" y="2305012"/>
        <a:ext cx="685581" cy="418718"/>
      </dsp:txXfrm>
    </dsp:sp>
    <dsp:sp modelId="{B2A5BA62-A626-400C-B539-B170DDF823CF}">
      <dsp:nvSpPr>
        <dsp:cNvPr id="0" name=""/>
        <dsp:cNvSpPr/>
      </dsp:nvSpPr>
      <dsp:spPr>
        <a:xfrm>
          <a:off x="48754" y="512897"/>
          <a:ext cx="91440" cy="25574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7439"/>
              </a:lnTo>
              <a:lnTo>
                <a:pt x="134674" y="255743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ED6066-1DDF-4FD7-AB3B-FE5118F9E7AA}">
      <dsp:nvSpPr>
        <dsp:cNvPr id="0" name=""/>
        <dsp:cNvSpPr/>
      </dsp:nvSpPr>
      <dsp:spPr>
        <a:xfrm>
          <a:off x="183429" y="2847950"/>
          <a:ext cx="711635" cy="444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kern="1200" dirty="0" smtClean="0"/>
            <a:t>T5 Ljudski resursi i edukacija</a:t>
          </a:r>
        </a:p>
      </dsp:txBody>
      <dsp:txXfrm>
        <a:off x="196456" y="2860977"/>
        <a:ext cx="685581" cy="418718"/>
      </dsp:txXfrm>
    </dsp:sp>
    <dsp:sp modelId="{78AD7F52-0E7C-49A9-A7D5-F0130FFD6838}">
      <dsp:nvSpPr>
        <dsp:cNvPr id="0" name=""/>
        <dsp:cNvSpPr/>
      </dsp:nvSpPr>
      <dsp:spPr>
        <a:xfrm>
          <a:off x="1117450" y="68124"/>
          <a:ext cx="889544" cy="444772"/>
        </a:xfrm>
        <a:prstGeom prst="roundRect">
          <a:avLst>
            <a:gd name="adj" fmla="val 10000"/>
          </a:avLst>
        </a:prstGeom>
        <a:solidFill>
          <a:srgbClr val="B04C4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800" b="1" kern="1200" dirty="0" smtClean="0"/>
            <a:t>PA2 </a:t>
          </a:r>
          <a:br>
            <a:rPr lang="hr-HR" sz="800" b="1" kern="1200" dirty="0" smtClean="0"/>
          </a:br>
          <a:r>
            <a:rPr lang="hr-HR" sz="800" b="1" kern="1200" dirty="0" smtClean="0"/>
            <a:t>PROMOCIJA I VIDLJIVOST</a:t>
          </a:r>
          <a:endParaRPr lang="en-US" sz="800" b="1" kern="1200" dirty="0"/>
        </a:p>
      </dsp:txBody>
      <dsp:txXfrm>
        <a:off x="1130477" y="81151"/>
        <a:ext cx="863490" cy="418718"/>
      </dsp:txXfrm>
    </dsp:sp>
    <dsp:sp modelId="{D0F9F820-107D-4F6C-89C9-71311B7CA07A}">
      <dsp:nvSpPr>
        <dsp:cNvPr id="0" name=""/>
        <dsp:cNvSpPr/>
      </dsp:nvSpPr>
      <dsp:spPr>
        <a:xfrm>
          <a:off x="1160684" y="512897"/>
          <a:ext cx="91440" cy="3335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3579"/>
              </a:lnTo>
              <a:lnTo>
                <a:pt x="134674" y="33357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E62878-038C-4E28-A243-4C26533714DE}">
      <dsp:nvSpPr>
        <dsp:cNvPr id="0" name=""/>
        <dsp:cNvSpPr/>
      </dsp:nvSpPr>
      <dsp:spPr>
        <a:xfrm>
          <a:off x="1295359" y="624090"/>
          <a:ext cx="711635" cy="444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kern="1200" dirty="0" smtClean="0"/>
            <a:t>T1 Vođenje aktivnosti</a:t>
          </a:r>
          <a:endParaRPr lang="en-US" sz="700" kern="1200" dirty="0"/>
        </a:p>
      </dsp:txBody>
      <dsp:txXfrm>
        <a:off x="1308386" y="637117"/>
        <a:ext cx="685581" cy="418718"/>
      </dsp:txXfrm>
    </dsp:sp>
    <dsp:sp modelId="{D151E28A-9951-4D68-B56E-E27498596897}">
      <dsp:nvSpPr>
        <dsp:cNvPr id="0" name=""/>
        <dsp:cNvSpPr/>
      </dsp:nvSpPr>
      <dsp:spPr>
        <a:xfrm>
          <a:off x="1160684" y="512897"/>
          <a:ext cx="91440" cy="8895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89544"/>
              </a:lnTo>
              <a:lnTo>
                <a:pt x="134674" y="88954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11799-4D98-480E-93E4-A708896E1163}">
      <dsp:nvSpPr>
        <dsp:cNvPr id="0" name=""/>
        <dsp:cNvSpPr/>
      </dsp:nvSpPr>
      <dsp:spPr>
        <a:xfrm>
          <a:off x="1295359" y="1180055"/>
          <a:ext cx="711635" cy="444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kern="1200" dirty="0" smtClean="0"/>
            <a:t>T2 Komunikacija i dizajn</a:t>
          </a:r>
          <a:endParaRPr lang="en-US" sz="700" kern="1200" dirty="0"/>
        </a:p>
      </dsp:txBody>
      <dsp:txXfrm>
        <a:off x="1308386" y="1193082"/>
        <a:ext cx="685581" cy="418718"/>
      </dsp:txXfrm>
    </dsp:sp>
    <dsp:sp modelId="{52E9C1F0-B518-4D11-A059-250716C3E349}">
      <dsp:nvSpPr>
        <dsp:cNvPr id="0" name=""/>
        <dsp:cNvSpPr/>
      </dsp:nvSpPr>
      <dsp:spPr>
        <a:xfrm>
          <a:off x="1160684" y="512897"/>
          <a:ext cx="91440" cy="14455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45509"/>
              </a:lnTo>
              <a:lnTo>
                <a:pt x="134674" y="144550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0158D5-3B4C-431D-85BF-5CD980D3802E}">
      <dsp:nvSpPr>
        <dsp:cNvPr id="0" name=""/>
        <dsp:cNvSpPr/>
      </dsp:nvSpPr>
      <dsp:spPr>
        <a:xfrm>
          <a:off x="1295359" y="1736020"/>
          <a:ext cx="711635" cy="444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kern="1200" dirty="0" smtClean="0"/>
            <a:t>T3 </a:t>
          </a:r>
          <a:r>
            <a:rPr lang="en-US" sz="700" kern="1200" dirty="0" err="1" smtClean="0"/>
            <a:t>Promocija</a:t>
          </a:r>
          <a:r>
            <a:rPr lang="en-US" sz="700" kern="1200" dirty="0" smtClean="0"/>
            <a:t> </a:t>
          </a:r>
          <a:r>
            <a:rPr lang="en-US" sz="700" kern="1200" dirty="0" err="1" smtClean="0"/>
            <a:t>projekta</a:t>
          </a:r>
          <a:r>
            <a:rPr lang="en-US" sz="700" kern="1200" dirty="0" smtClean="0"/>
            <a:t> </a:t>
          </a:r>
          <a:r>
            <a:rPr lang="en-US" sz="700" kern="1200" dirty="0" err="1" smtClean="0"/>
            <a:t>i</a:t>
          </a:r>
          <a:r>
            <a:rPr lang="en-US" sz="700" kern="1200" dirty="0" smtClean="0"/>
            <a:t> </a:t>
          </a:r>
          <a:r>
            <a:rPr lang="hr-HR" sz="700" kern="1200" dirty="0" smtClean="0"/>
            <a:t/>
          </a:r>
          <a:br>
            <a:rPr lang="hr-HR" sz="700" kern="1200" dirty="0" smtClean="0"/>
          </a:br>
          <a:r>
            <a:rPr lang="en-US" sz="700" kern="1200" dirty="0" err="1" smtClean="0"/>
            <a:t>usluga</a:t>
          </a:r>
          <a:r>
            <a:rPr lang="en-US" sz="700" kern="1200" dirty="0" smtClean="0"/>
            <a:t> HR-ZOO</a:t>
          </a:r>
          <a:endParaRPr lang="en-US" sz="700" kern="1200" dirty="0"/>
        </a:p>
      </dsp:txBody>
      <dsp:txXfrm>
        <a:off x="1308386" y="1749047"/>
        <a:ext cx="685581" cy="418718"/>
      </dsp:txXfrm>
    </dsp:sp>
    <dsp:sp modelId="{AEEC4B21-5025-4D03-A8F8-4EF5A6A9E135}">
      <dsp:nvSpPr>
        <dsp:cNvPr id="0" name=""/>
        <dsp:cNvSpPr/>
      </dsp:nvSpPr>
      <dsp:spPr>
        <a:xfrm>
          <a:off x="1160684" y="512897"/>
          <a:ext cx="91440" cy="20014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01474"/>
              </a:lnTo>
              <a:lnTo>
                <a:pt x="134674" y="200147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6268B4-EB05-4723-8541-DC0BCB3124D0}">
      <dsp:nvSpPr>
        <dsp:cNvPr id="0" name=""/>
        <dsp:cNvSpPr/>
      </dsp:nvSpPr>
      <dsp:spPr>
        <a:xfrm>
          <a:off x="1295359" y="2291985"/>
          <a:ext cx="711635" cy="444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kern="1200" dirty="0" smtClean="0"/>
            <a:t>T4 Događanja</a:t>
          </a:r>
          <a:endParaRPr lang="en-US" sz="700" kern="1200" dirty="0"/>
        </a:p>
      </dsp:txBody>
      <dsp:txXfrm>
        <a:off x="1308386" y="2305012"/>
        <a:ext cx="685581" cy="418718"/>
      </dsp:txXfrm>
    </dsp:sp>
    <dsp:sp modelId="{AAA4722B-8D4E-4CF3-9F5D-B5947514021E}">
      <dsp:nvSpPr>
        <dsp:cNvPr id="0" name=""/>
        <dsp:cNvSpPr/>
      </dsp:nvSpPr>
      <dsp:spPr>
        <a:xfrm>
          <a:off x="2229380" y="68124"/>
          <a:ext cx="889544" cy="444772"/>
        </a:xfrm>
        <a:prstGeom prst="roundRect">
          <a:avLst>
            <a:gd name="adj" fmla="val 10000"/>
          </a:avLst>
        </a:prstGeom>
        <a:solidFill>
          <a:srgbClr val="B04C4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800" b="1" kern="1200" dirty="0" smtClean="0"/>
            <a:t>PA3 </a:t>
          </a:r>
          <a:br>
            <a:rPr lang="hr-HR" sz="800" b="1" kern="1200" dirty="0" smtClean="0"/>
          </a:br>
          <a:r>
            <a:rPr lang="hr-HR" sz="800" b="1" kern="1200" dirty="0" smtClean="0"/>
            <a:t>UREĐENJE </a:t>
          </a:r>
          <a:br>
            <a:rPr lang="hr-HR" sz="800" b="1" kern="1200" dirty="0" smtClean="0"/>
          </a:br>
          <a:r>
            <a:rPr lang="hr-HR" sz="800" b="1" kern="1200" dirty="0" smtClean="0"/>
            <a:t>SJEDIŠTA</a:t>
          </a:r>
          <a:endParaRPr lang="en-US" sz="800" b="1" kern="1200" dirty="0"/>
        </a:p>
      </dsp:txBody>
      <dsp:txXfrm>
        <a:off x="2242407" y="81151"/>
        <a:ext cx="863490" cy="418718"/>
      </dsp:txXfrm>
    </dsp:sp>
    <dsp:sp modelId="{69C61C18-DBA0-4F4E-AE37-66F4B9DE6A4F}">
      <dsp:nvSpPr>
        <dsp:cNvPr id="0" name=""/>
        <dsp:cNvSpPr/>
      </dsp:nvSpPr>
      <dsp:spPr>
        <a:xfrm>
          <a:off x="2272615" y="512897"/>
          <a:ext cx="91440" cy="3335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3579"/>
              </a:lnTo>
              <a:lnTo>
                <a:pt x="134674" y="33357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60C05A-730B-46F4-98B4-C7311B5DD841}">
      <dsp:nvSpPr>
        <dsp:cNvPr id="0" name=""/>
        <dsp:cNvSpPr/>
      </dsp:nvSpPr>
      <dsp:spPr>
        <a:xfrm>
          <a:off x="2407289" y="624090"/>
          <a:ext cx="711635" cy="444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kern="1200" dirty="0" smtClean="0"/>
            <a:t>T1 Vođenje aktivnosti</a:t>
          </a:r>
          <a:endParaRPr lang="en-US" sz="700" kern="1200" dirty="0"/>
        </a:p>
      </dsp:txBody>
      <dsp:txXfrm>
        <a:off x="2420316" y="637117"/>
        <a:ext cx="685581" cy="418718"/>
      </dsp:txXfrm>
    </dsp:sp>
    <dsp:sp modelId="{1CD8FD07-FC4B-4183-B38D-F34C3EEC518B}">
      <dsp:nvSpPr>
        <dsp:cNvPr id="0" name=""/>
        <dsp:cNvSpPr/>
      </dsp:nvSpPr>
      <dsp:spPr>
        <a:xfrm>
          <a:off x="2272615" y="512897"/>
          <a:ext cx="91440" cy="8895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89544"/>
              </a:lnTo>
              <a:lnTo>
                <a:pt x="134674" y="88954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51F604-4730-48F7-8925-AB39EF177097}">
      <dsp:nvSpPr>
        <dsp:cNvPr id="0" name=""/>
        <dsp:cNvSpPr/>
      </dsp:nvSpPr>
      <dsp:spPr>
        <a:xfrm>
          <a:off x="2407289" y="1180055"/>
          <a:ext cx="711635" cy="444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kern="1200" dirty="0" smtClean="0"/>
            <a:t>T2 Uređenje i opremanje sjedišta</a:t>
          </a:r>
          <a:endParaRPr lang="en-US" sz="700" kern="1200" dirty="0"/>
        </a:p>
      </dsp:txBody>
      <dsp:txXfrm>
        <a:off x="2420316" y="1193082"/>
        <a:ext cx="685581" cy="418718"/>
      </dsp:txXfrm>
    </dsp:sp>
    <dsp:sp modelId="{709668CB-8C10-4C69-8586-E7645B9F1B9D}">
      <dsp:nvSpPr>
        <dsp:cNvPr id="0" name=""/>
        <dsp:cNvSpPr/>
      </dsp:nvSpPr>
      <dsp:spPr>
        <a:xfrm>
          <a:off x="2272615" y="512897"/>
          <a:ext cx="91440" cy="14455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45509"/>
              </a:lnTo>
              <a:lnTo>
                <a:pt x="134674" y="144550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917C27-5CA6-4B35-B4A6-3215D4E6D663}">
      <dsp:nvSpPr>
        <dsp:cNvPr id="0" name=""/>
        <dsp:cNvSpPr/>
      </dsp:nvSpPr>
      <dsp:spPr>
        <a:xfrm>
          <a:off x="2407289" y="1736020"/>
          <a:ext cx="711635" cy="444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kern="1200" dirty="0" smtClean="0"/>
            <a:t>T3 </a:t>
          </a:r>
          <a:r>
            <a:rPr lang="en-US" sz="700" kern="1200" dirty="0" err="1" smtClean="0"/>
            <a:t>Politike</a:t>
          </a:r>
          <a:r>
            <a:rPr lang="en-US" sz="700" kern="1200" dirty="0" smtClean="0"/>
            <a:t> </a:t>
          </a:r>
          <a:r>
            <a:rPr lang="en-US" sz="700" kern="1200" dirty="0" err="1" smtClean="0"/>
            <a:t>za</a:t>
          </a:r>
          <a:r>
            <a:rPr lang="en-US" sz="700" kern="1200" dirty="0" smtClean="0"/>
            <a:t> </a:t>
          </a:r>
          <a:r>
            <a:rPr lang="en-US" sz="700" kern="1200" dirty="0" err="1" smtClean="0"/>
            <a:t>održavanje</a:t>
          </a:r>
          <a:endParaRPr lang="en-US" sz="700" kern="1200" dirty="0"/>
        </a:p>
      </dsp:txBody>
      <dsp:txXfrm>
        <a:off x="2420316" y="1749047"/>
        <a:ext cx="685581" cy="418718"/>
      </dsp:txXfrm>
    </dsp:sp>
    <dsp:sp modelId="{370DEE65-CBA9-42DB-BBFB-5AB357CA2ADD}">
      <dsp:nvSpPr>
        <dsp:cNvPr id="0" name=""/>
        <dsp:cNvSpPr/>
      </dsp:nvSpPr>
      <dsp:spPr>
        <a:xfrm>
          <a:off x="3341311" y="68124"/>
          <a:ext cx="889544" cy="444772"/>
        </a:xfrm>
        <a:prstGeom prst="roundRect">
          <a:avLst>
            <a:gd name="adj" fmla="val 10000"/>
          </a:avLst>
        </a:prstGeom>
        <a:solidFill>
          <a:srgbClr val="B04C4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800" b="1" kern="1200" dirty="0" smtClean="0"/>
            <a:t>PA4 </a:t>
          </a:r>
          <a:br>
            <a:rPr lang="hr-HR" sz="800" b="1" kern="1200" dirty="0" smtClean="0"/>
          </a:br>
          <a:r>
            <a:rPr lang="hr-HR" sz="800" b="1" kern="1200" dirty="0" smtClean="0"/>
            <a:t>WAN -MREŽNA POVEZANOST </a:t>
          </a:r>
          <a:endParaRPr lang="en-US" sz="800" b="1" kern="1200" dirty="0"/>
        </a:p>
      </dsp:txBody>
      <dsp:txXfrm>
        <a:off x="3354338" y="81151"/>
        <a:ext cx="863490" cy="418718"/>
      </dsp:txXfrm>
    </dsp:sp>
    <dsp:sp modelId="{6CD4C65B-C2F9-4FDB-8DC2-24207A1D4C12}">
      <dsp:nvSpPr>
        <dsp:cNvPr id="0" name=""/>
        <dsp:cNvSpPr/>
      </dsp:nvSpPr>
      <dsp:spPr>
        <a:xfrm>
          <a:off x="3384545" y="512897"/>
          <a:ext cx="91440" cy="3335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3579"/>
              </a:lnTo>
              <a:lnTo>
                <a:pt x="134674" y="33357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B13692-962E-4147-AFEE-721F89D81FF9}">
      <dsp:nvSpPr>
        <dsp:cNvPr id="0" name=""/>
        <dsp:cNvSpPr/>
      </dsp:nvSpPr>
      <dsp:spPr>
        <a:xfrm>
          <a:off x="3519219" y="624090"/>
          <a:ext cx="711635" cy="444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kern="1200" dirty="0" smtClean="0"/>
            <a:t>T1 Vođenje aktivnosti</a:t>
          </a:r>
        </a:p>
      </dsp:txBody>
      <dsp:txXfrm>
        <a:off x="3532246" y="637117"/>
        <a:ext cx="685581" cy="418718"/>
      </dsp:txXfrm>
    </dsp:sp>
    <dsp:sp modelId="{36D9933C-11B7-493F-A81B-2DA55C80A3B4}">
      <dsp:nvSpPr>
        <dsp:cNvPr id="0" name=""/>
        <dsp:cNvSpPr/>
      </dsp:nvSpPr>
      <dsp:spPr>
        <a:xfrm>
          <a:off x="3384545" y="512897"/>
          <a:ext cx="91440" cy="8895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89544"/>
              </a:lnTo>
              <a:lnTo>
                <a:pt x="134674" y="88954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41B51D-7623-47C5-A8E3-20DD265E9C64}">
      <dsp:nvSpPr>
        <dsp:cNvPr id="0" name=""/>
        <dsp:cNvSpPr/>
      </dsp:nvSpPr>
      <dsp:spPr>
        <a:xfrm>
          <a:off x="3519219" y="1180055"/>
          <a:ext cx="711635" cy="444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kern="1200" dirty="0" smtClean="0"/>
            <a:t>T2 </a:t>
          </a:r>
          <a:r>
            <a:rPr lang="en-US" sz="700" kern="1200" dirty="0" err="1" smtClean="0"/>
            <a:t>Širokopojasni</a:t>
          </a:r>
          <a:r>
            <a:rPr lang="en-US" sz="700" kern="1200" dirty="0" smtClean="0"/>
            <a:t> WAN/MAN </a:t>
          </a:r>
          <a:r>
            <a:rPr lang="en-US" sz="700" kern="1200" dirty="0" err="1" smtClean="0"/>
            <a:t>linkovi</a:t>
          </a:r>
          <a:endParaRPr lang="hr-HR" sz="700" i="1" kern="1200" dirty="0" smtClean="0"/>
        </a:p>
      </dsp:txBody>
      <dsp:txXfrm>
        <a:off x="3532246" y="1193082"/>
        <a:ext cx="685581" cy="418718"/>
      </dsp:txXfrm>
    </dsp:sp>
    <dsp:sp modelId="{EB1C1A1D-E381-4D5D-8C5E-177CA6292063}">
      <dsp:nvSpPr>
        <dsp:cNvPr id="0" name=""/>
        <dsp:cNvSpPr/>
      </dsp:nvSpPr>
      <dsp:spPr>
        <a:xfrm>
          <a:off x="3384545" y="512897"/>
          <a:ext cx="91440" cy="15128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12858"/>
              </a:lnTo>
              <a:lnTo>
                <a:pt x="134674" y="1512858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2927AA-5E7E-4D47-993B-6C014424D82B}">
      <dsp:nvSpPr>
        <dsp:cNvPr id="0" name=""/>
        <dsp:cNvSpPr/>
      </dsp:nvSpPr>
      <dsp:spPr>
        <a:xfrm>
          <a:off x="3519219" y="1736020"/>
          <a:ext cx="711635" cy="579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kern="1200" dirty="0" smtClean="0"/>
            <a:t>T3 </a:t>
          </a:r>
          <a:r>
            <a:rPr lang="en-US" sz="700" kern="1200" dirty="0" err="1" smtClean="0"/>
            <a:t>Aktivna</a:t>
          </a:r>
          <a:r>
            <a:rPr lang="en-US" sz="700" kern="1200" dirty="0" smtClean="0"/>
            <a:t> </a:t>
          </a:r>
          <a:r>
            <a:rPr lang="en-US" sz="700" kern="1200" dirty="0" err="1" smtClean="0"/>
            <a:t>mrežna</a:t>
          </a:r>
          <a:r>
            <a:rPr lang="en-US" sz="700" kern="1200" dirty="0" smtClean="0"/>
            <a:t> </a:t>
          </a:r>
          <a:r>
            <a:rPr lang="en-US" sz="700" kern="1200" dirty="0" err="1" smtClean="0"/>
            <a:t>oprema</a:t>
          </a:r>
          <a:r>
            <a:rPr lang="en-US" sz="700" kern="1200" dirty="0" smtClean="0"/>
            <a:t> </a:t>
          </a:r>
          <a:r>
            <a:rPr lang="en-US" sz="700" kern="1200" dirty="0" err="1" smtClean="0"/>
            <a:t>za</a:t>
          </a:r>
          <a:r>
            <a:rPr lang="en-US" sz="700" kern="1200" dirty="0" smtClean="0"/>
            <a:t> </a:t>
          </a:r>
          <a:r>
            <a:rPr lang="en-US" sz="700" kern="1200" dirty="0" err="1" smtClean="0"/>
            <a:t>realizaciju</a:t>
          </a:r>
          <a:r>
            <a:rPr lang="en-US" sz="700" kern="1200" dirty="0" smtClean="0"/>
            <a:t> WAN/MAN </a:t>
          </a:r>
          <a:r>
            <a:rPr lang="en-US" sz="700" kern="1200" dirty="0" err="1" smtClean="0"/>
            <a:t>povezanosti</a:t>
          </a:r>
          <a:endParaRPr lang="hr-HR" sz="700" kern="1200" dirty="0" smtClean="0"/>
        </a:p>
      </dsp:txBody>
      <dsp:txXfrm>
        <a:off x="3536191" y="1752992"/>
        <a:ext cx="677691" cy="545527"/>
      </dsp:txXfrm>
    </dsp:sp>
    <dsp:sp modelId="{CA74ADE7-AA54-4A9D-B800-702C73B59202}">
      <dsp:nvSpPr>
        <dsp:cNvPr id="0" name=""/>
        <dsp:cNvSpPr/>
      </dsp:nvSpPr>
      <dsp:spPr>
        <a:xfrm>
          <a:off x="3384545" y="512897"/>
          <a:ext cx="91440" cy="21361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36173"/>
              </a:lnTo>
              <a:lnTo>
                <a:pt x="134674" y="213617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BB995D-DD14-46C5-B25E-7C1E50ECBBB4}">
      <dsp:nvSpPr>
        <dsp:cNvPr id="0" name=""/>
        <dsp:cNvSpPr/>
      </dsp:nvSpPr>
      <dsp:spPr>
        <a:xfrm>
          <a:off x="3519219" y="2426684"/>
          <a:ext cx="711635" cy="444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kern="1200" dirty="0" smtClean="0"/>
            <a:t>T4 </a:t>
          </a:r>
          <a:r>
            <a:rPr lang="en-US" sz="700" kern="1200" dirty="0" err="1" smtClean="0"/>
            <a:t>Politike</a:t>
          </a:r>
          <a:r>
            <a:rPr lang="en-US" sz="700" kern="1200" dirty="0" smtClean="0"/>
            <a:t> </a:t>
          </a:r>
          <a:r>
            <a:rPr lang="en-US" sz="700" kern="1200" dirty="0" err="1" smtClean="0"/>
            <a:t>za</a:t>
          </a:r>
          <a:r>
            <a:rPr lang="en-US" sz="700" kern="1200" dirty="0" smtClean="0"/>
            <a:t> </a:t>
          </a:r>
          <a:r>
            <a:rPr lang="en-US" sz="700" kern="1200" dirty="0" err="1" smtClean="0"/>
            <a:t>održavanje</a:t>
          </a:r>
          <a:endParaRPr lang="hr-HR" sz="700" kern="1200" dirty="0" smtClean="0"/>
        </a:p>
      </dsp:txBody>
      <dsp:txXfrm>
        <a:off x="3532246" y="2439711"/>
        <a:ext cx="685581" cy="418718"/>
      </dsp:txXfrm>
    </dsp:sp>
    <dsp:sp modelId="{B96A05B2-4D15-45B6-B4AB-995E162E7872}">
      <dsp:nvSpPr>
        <dsp:cNvPr id="0" name=""/>
        <dsp:cNvSpPr/>
      </dsp:nvSpPr>
      <dsp:spPr>
        <a:xfrm>
          <a:off x="4453241" y="68124"/>
          <a:ext cx="889544" cy="444772"/>
        </a:xfrm>
        <a:prstGeom prst="roundRect">
          <a:avLst>
            <a:gd name="adj" fmla="val 10000"/>
          </a:avLst>
        </a:prstGeom>
        <a:solidFill>
          <a:srgbClr val="B04C4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800" b="1" kern="1200" dirty="0" smtClean="0"/>
            <a:t>PA5 </a:t>
          </a:r>
          <a:br>
            <a:rPr lang="hr-HR" sz="800" b="1" kern="1200" dirty="0" smtClean="0"/>
          </a:br>
          <a:r>
            <a:rPr lang="hr-HR" sz="800" b="1" kern="1200" dirty="0" smtClean="0"/>
            <a:t>NAPREDNI </a:t>
          </a:r>
          <a:br>
            <a:rPr lang="hr-HR" sz="800" b="1" kern="1200" dirty="0" smtClean="0"/>
          </a:br>
          <a:r>
            <a:rPr lang="hr-HR" sz="800" b="1" kern="1200" dirty="0" smtClean="0"/>
            <a:t>IKT RESURSI</a:t>
          </a:r>
          <a:endParaRPr lang="en-US" sz="800" b="1" kern="1200" dirty="0"/>
        </a:p>
      </dsp:txBody>
      <dsp:txXfrm>
        <a:off x="4466268" y="81151"/>
        <a:ext cx="863490" cy="418718"/>
      </dsp:txXfrm>
    </dsp:sp>
    <dsp:sp modelId="{04564FD9-34C8-47D1-806D-A5874489C3C8}">
      <dsp:nvSpPr>
        <dsp:cNvPr id="0" name=""/>
        <dsp:cNvSpPr/>
      </dsp:nvSpPr>
      <dsp:spPr>
        <a:xfrm>
          <a:off x="4496475" y="512897"/>
          <a:ext cx="91440" cy="3335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3579"/>
              </a:lnTo>
              <a:lnTo>
                <a:pt x="134674" y="33357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8D3408-E5EA-486C-A61D-2CCC13E67139}">
      <dsp:nvSpPr>
        <dsp:cNvPr id="0" name=""/>
        <dsp:cNvSpPr/>
      </dsp:nvSpPr>
      <dsp:spPr>
        <a:xfrm>
          <a:off x="4631150" y="624090"/>
          <a:ext cx="711635" cy="444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kern="1200" dirty="0" smtClean="0"/>
            <a:t>T1 Vođenje aktivnosti</a:t>
          </a:r>
          <a:endParaRPr lang="en-US" sz="700" kern="1200" dirty="0"/>
        </a:p>
      </dsp:txBody>
      <dsp:txXfrm>
        <a:off x="4644177" y="637117"/>
        <a:ext cx="685581" cy="418718"/>
      </dsp:txXfrm>
    </dsp:sp>
    <dsp:sp modelId="{6CB02077-E879-4B6D-8B0D-B513CFCC2E45}">
      <dsp:nvSpPr>
        <dsp:cNvPr id="0" name=""/>
        <dsp:cNvSpPr/>
      </dsp:nvSpPr>
      <dsp:spPr>
        <a:xfrm>
          <a:off x="4496475" y="512897"/>
          <a:ext cx="91440" cy="8594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59488"/>
              </a:lnTo>
              <a:lnTo>
                <a:pt x="134674" y="859488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2F5156-59CB-400D-A467-7F4896854107}">
      <dsp:nvSpPr>
        <dsp:cNvPr id="0" name=""/>
        <dsp:cNvSpPr/>
      </dsp:nvSpPr>
      <dsp:spPr>
        <a:xfrm>
          <a:off x="4631150" y="1180055"/>
          <a:ext cx="711635" cy="3846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kern="1200" dirty="0" smtClean="0"/>
            <a:t>T2 DC LAN</a:t>
          </a:r>
          <a:endParaRPr lang="hr-HR" sz="700" i="1" kern="1200" dirty="0" smtClean="0"/>
        </a:p>
      </dsp:txBody>
      <dsp:txXfrm>
        <a:off x="4642416" y="1191321"/>
        <a:ext cx="689103" cy="362129"/>
      </dsp:txXfrm>
    </dsp:sp>
    <dsp:sp modelId="{FAAF45CC-63C5-4A5D-8525-B70C1EEA71EC}">
      <dsp:nvSpPr>
        <dsp:cNvPr id="0" name=""/>
        <dsp:cNvSpPr/>
      </dsp:nvSpPr>
      <dsp:spPr>
        <a:xfrm>
          <a:off x="4496475" y="512897"/>
          <a:ext cx="91440" cy="13553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55342"/>
              </a:lnTo>
              <a:lnTo>
                <a:pt x="134674" y="135534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1082FD-9F1D-4355-AF68-4564DA38ED6E}">
      <dsp:nvSpPr>
        <dsp:cNvPr id="0" name=""/>
        <dsp:cNvSpPr/>
      </dsp:nvSpPr>
      <dsp:spPr>
        <a:xfrm>
          <a:off x="4631150" y="1675909"/>
          <a:ext cx="711635" cy="3846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kern="1200" dirty="0" smtClean="0"/>
            <a:t>T3 HPC</a:t>
          </a:r>
          <a:endParaRPr lang="hr-HR" sz="700" i="1" kern="1200" dirty="0" smtClean="0"/>
        </a:p>
      </dsp:txBody>
      <dsp:txXfrm>
        <a:off x="4642416" y="1687175"/>
        <a:ext cx="689103" cy="362129"/>
      </dsp:txXfrm>
    </dsp:sp>
    <dsp:sp modelId="{FA5BCD22-8F58-4280-AACF-320E2FB288A1}">
      <dsp:nvSpPr>
        <dsp:cNvPr id="0" name=""/>
        <dsp:cNvSpPr/>
      </dsp:nvSpPr>
      <dsp:spPr>
        <a:xfrm>
          <a:off x="4496475" y="512897"/>
          <a:ext cx="91440" cy="18511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51197"/>
              </a:lnTo>
              <a:lnTo>
                <a:pt x="134674" y="1851197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2B8451-92E6-444D-9ECF-2907C2213724}">
      <dsp:nvSpPr>
        <dsp:cNvPr id="0" name=""/>
        <dsp:cNvSpPr/>
      </dsp:nvSpPr>
      <dsp:spPr>
        <a:xfrm>
          <a:off x="4631150" y="2171763"/>
          <a:ext cx="711635" cy="3846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kern="1200" dirty="0" smtClean="0"/>
            <a:t>T4 HTC </a:t>
          </a:r>
          <a:endParaRPr lang="hr-HR" sz="700" i="1" kern="1200" dirty="0" smtClean="0"/>
        </a:p>
      </dsp:txBody>
      <dsp:txXfrm>
        <a:off x="4642416" y="2183029"/>
        <a:ext cx="689103" cy="362129"/>
      </dsp:txXfrm>
    </dsp:sp>
    <dsp:sp modelId="{5169F25F-029F-46F0-8D5D-3B1FBF98A77D}">
      <dsp:nvSpPr>
        <dsp:cNvPr id="0" name=""/>
        <dsp:cNvSpPr/>
      </dsp:nvSpPr>
      <dsp:spPr>
        <a:xfrm>
          <a:off x="4496475" y="512897"/>
          <a:ext cx="91440" cy="23470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47051"/>
              </a:lnTo>
              <a:lnTo>
                <a:pt x="134674" y="234705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C8852F-37F5-4A9B-B391-E334465C669B}">
      <dsp:nvSpPr>
        <dsp:cNvPr id="0" name=""/>
        <dsp:cNvSpPr/>
      </dsp:nvSpPr>
      <dsp:spPr>
        <a:xfrm>
          <a:off x="4631150" y="2667617"/>
          <a:ext cx="711635" cy="3846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kern="1200" dirty="0" smtClean="0"/>
            <a:t>T5 Cloud </a:t>
          </a:r>
          <a:endParaRPr lang="hr-HR" sz="700" i="1" kern="1200" dirty="0" smtClean="0"/>
        </a:p>
      </dsp:txBody>
      <dsp:txXfrm>
        <a:off x="4642416" y="2678883"/>
        <a:ext cx="689103" cy="362129"/>
      </dsp:txXfrm>
    </dsp:sp>
    <dsp:sp modelId="{728DBE8A-E894-4F07-8B90-154DF78F3A5C}">
      <dsp:nvSpPr>
        <dsp:cNvPr id="0" name=""/>
        <dsp:cNvSpPr/>
      </dsp:nvSpPr>
      <dsp:spPr>
        <a:xfrm>
          <a:off x="4496475" y="512897"/>
          <a:ext cx="91440" cy="28429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42905"/>
              </a:lnTo>
              <a:lnTo>
                <a:pt x="134674" y="2842905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97FD50-5000-414F-9141-61D773CDE66F}">
      <dsp:nvSpPr>
        <dsp:cNvPr id="0" name=""/>
        <dsp:cNvSpPr/>
      </dsp:nvSpPr>
      <dsp:spPr>
        <a:xfrm>
          <a:off x="4631150" y="3163471"/>
          <a:ext cx="711635" cy="3846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b="0" i="0" kern="1200" dirty="0" smtClean="0"/>
            <a:t>T6 Storage</a:t>
          </a:r>
          <a:endParaRPr lang="hr-HR" sz="700" b="0" i="1" kern="1200" dirty="0" smtClean="0"/>
        </a:p>
      </dsp:txBody>
      <dsp:txXfrm>
        <a:off x="4642416" y="3174737"/>
        <a:ext cx="689103" cy="362129"/>
      </dsp:txXfrm>
    </dsp:sp>
    <dsp:sp modelId="{57B5B891-FD7B-44A6-9404-DD78953F917F}">
      <dsp:nvSpPr>
        <dsp:cNvPr id="0" name=""/>
        <dsp:cNvSpPr/>
      </dsp:nvSpPr>
      <dsp:spPr>
        <a:xfrm>
          <a:off x="5565171" y="68124"/>
          <a:ext cx="889544" cy="444772"/>
        </a:xfrm>
        <a:prstGeom prst="roundRect">
          <a:avLst>
            <a:gd name="adj" fmla="val 10000"/>
          </a:avLst>
        </a:prstGeom>
        <a:solidFill>
          <a:srgbClr val="B04C4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800" b="1" kern="1200" dirty="0" smtClean="0"/>
            <a:t>PA6</a:t>
          </a:r>
          <a:br>
            <a:rPr lang="hr-HR" sz="800" b="1" kern="1200" dirty="0" smtClean="0"/>
          </a:br>
          <a:r>
            <a:rPr lang="hr-HR" sz="800" b="1" kern="1200" dirty="0" smtClean="0"/>
            <a:t>HR-ZOO </a:t>
          </a:r>
          <a:br>
            <a:rPr lang="hr-HR" sz="800" b="1" kern="1200" dirty="0" smtClean="0"/>
          </a:br>
          <a:r>
            <a:rPr lang="hr-HR" sz="800" b="1" kern="1200" dirty="0" smtClean="0"/>
            <a:t>USLUGE</a:t>
          </a:r>
        </a:p>
      </dsp:txBody>
      <dsp:txXfrm>
        <a:off x="5578198" y="81151"/>
        <a:ext cx="863490" cy="418718"/>
      </dsp:txXfrm>
    </dsp:sp>
    <dsp:sp modelId="{1EAD799A-CA75-4FE8-94E2-778EFE3CD36F}">
      <dsp:nvSpPr>
        <dsp:cNvPr id="0" name=""/>
        <dsp:cNvSpPr/>
      </dsp:nvSpPr>
      <dsp:spPr>
        <a:xfrm>
          <a:off x="5608405" y="512897"/>
          <a:ext cx="91440" cy="3335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3579"/>
              </a:lnTo>
              <a:lnTo>
                <a:pt x="134674" y="33357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435FE-BE05-4A25-B429-9B9C5AAAE268}">
      <dsp:nvSpPr>
        <dsp:cNvPr id="0" name=""/>
        <dsp:cNvSpPr/>
      </dsp:nvSpPr>
      <dsp:spPr>
        <a:xfrm>
          <a:off x="5743080" y="624090"/>
          <a:ext cx="711635" cy="444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kern="1200" dirty="0" smtClean="0"/>
            <a:t>T1 Vođenje aktivnosti</a:t>
          </a:r>
        </a:p>
      </dsp:txBody>
      <dsp:txXfrm>
        <a:off x="5756107" y="637117"/>
        <a:ext cx="685581" cy="418718"/>
      </dsp:txXfrm>
    </dsp:sp>
    <dsp:sp modelId="{387ECD87-EA89-46BB-A27F-A75717483867}">
      <dsp:nvSpPr>
        <dsp:cNvPr id="0" name=""/>
        <dsp:cNvSpPr/>
      </dsp:nvSpPr>
      <dsp:spPr>
        <a:xfrm>
          <a:off x="5608405" y="512897"/>
          <a:ext cx="91440" cy="8895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89544"/>
              </a:lnTo>
              <a:lnTo>
                <a:pt x="134674" y="88954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1AD478-D0D2-4866-9FB4-18F1B2B5EC94}">
      <dsp:nvSpPr>
        <dsp:cNvPr id="0" name=""/>
        <dsp:cNvSpPr/>
      </dsp:nvSpPr>
      <dsp:spPr>
        <a:xfrm>
          <a:off x="5743080" y="1180055"/>
          <a:ext cx="711635" cy="444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kern="1200" dirty="0" smtClean="0"/>
            <a:t>T2 Katalog usluga</a:t>
          </a:r>
        </a:p>
      </dsp:txBody>
      <dsp:txXfrm>
        <a:off x="5756107" y="1193082"/>
        <a:ext cx="685581" cy="418718"/>
      </dsp:txXfrm>
    </dsp:sp>
    <dsp:sp modelId="{4BC86F07-7873-4F68-BACA-EF586BB85854}">
      <dsp:nvSpPr>
        <dsp:cNvPr id="0" name=""/>
        <dsp:cNvSpPr/>
      </dsp:nvSpPr>
      <dsp:spPr>
        <a:xfrm>
          <a:off x="5608405" y="512897"/>
          <a:ext cx="91440" cy="14455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45509"/>
              </a:lnTo>
              <a:lnTo>
                <a:pt x="134674" y="144550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3B0133-7352-49D5-B581-51634B49FD8B}">
      <dsp:nvSpPr>
        <dsp:cNvPr id="0" name=""/>
        <dsp:cNvSpPr/>
      </dsp:nvSpPr>
      <dsp:spPr>
        <a:xfrm>
          <a:off x="5743080" y="1736020"/>
          <a:ext cx="711635" cy="444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kern="1200" dirty="0" smtClean="0"/>
            <a:t>T3 </a:t>
          </a:r>
          <a:r>
            <a:rPr lang="en-US" sz="700" kern="1200" dirty="0" err="1" smtClean="0"/>
            <a:t>Sustavi</a:t>
          </a:r>
          <a:r>
            <a:rPr lang="en-US" sz="700" kern="1200" dirty="0" smtClean="0"/>
            <a:t> </a:t>
          </a:r>
          <a:r>
            <a:rPr lang="en-US" sz="700" kern="1200" dirty="0" err="1" smtClean="0"/>
            <a:t>za</a:t>
          </a:r>
          <a:r>
            <a:rPr lang="en-US" sz="700" kern="1200" dirty="0" smtClean="0"/>
            <a:t> </a:t>
          </a:r>
          <a:r>
            <a:rPr lang="en-US" sz="700" kern="1200" dirty="0" err="1" smtClean="0"/>
            <a:t>održavanj</a:t>
          </a:r>
          <a:r>
            <a:rPr lang="hr-HR" sz="700" kern="1200" dirty="0" smtClean="0"/>
            <a:t>e</a:t>
          </a:r>
        </a:p>
      </dsp:txBody>
      <dsp:txXfrm>
        <a:off x="5756107" y="1749047"/>
        <a:ext cx="685581" cy="418718"/>
      </dsp:txXfrm>
    </dsp:sp>
    <dsp:sp modelId="{F6954C7B-55F6-49F9-9C41-A0875D4AB70E}">
      <dsp:nvSpPr>
        <dsp:cNvPr id="0" name=""/>
        <dsp:cNvSpPr/>
      </dsp:nvSpPr>
      <dsp:spPr>
        <a:xfrm>
          <a:off x="5608405" y="512897"/>
          <a:ext cx="91440" cy="20014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01474"/>
              </a:lnTo>
              <a:lnTo>
                <a:pt x="134674" y="200147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B14E77-EFBE-4D6B-A1F9-C19D93DD4FD6}">
      <dsp:nvSpPr>
        <dsp:cNvPr id="0" name=""/>
        <dsp:cNvSpPr/>
      </dsp:nvSpPr>
      <dsp:spPr>
        <a:xfrm>
          <a:off x="5743080" y="2291985"/>
          <a:ext cx="711635" cy="444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kern="1200" dirty="0" smtClean="0"/>
            <a:t>T4 </a:t>
          </a:r>
          <a:r>
            <a:rPr lang="en-US" sz="700" kern="1200" dirty="0" err="1" smtClean="0"/>
            <a:t>Politike</a:t>
          </a:r>
          <a:r>
            <a:rPr lang="en-US" sz="700" kern="1200" dirty="0" smtClean="0"/>
            <a:t> </a:t>
          </a:r>
          <a:r>
            <a:rPr lang="en-US" sz="700" kern="1200" dirty="0" err="1" smtClean="0"/>
            <a:t>za</a:t>
          </a:r>
          <a:r>
            <a:rPr lang="en-US" sz="700" kern="1200" dirty="0" smtClean="0"/>
            <a:t> </a:t>
          </a:r>
          <a:r>
            <a:rPr lang="en-US" sz="700" kern="1200" dirty="0" err="1" smtClean="0"/>
            <a:t>održavanje</a:t>
          </a:r>
          <a:endParaRPr lang="hr-HR" sz="700" kern="1200" dirty="0" smtClean="0"/>
        </a:p>
      </dsp:txBody>
      <dsp:txXfrm>
        <a:off x="5756107" y="2305012"/>
        <a:ext cx="685581" cy="4187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7EFC0-7F6D-4416-8CA0-F0D8B969AE7A}">
      <dsp:nvSpPr>
        <dsp:cNvPr id="0" name=""/>
        <dsp:cNvSpPr/>
      </dsp:nvSpPr>
      <dsp:spPr>
        <a:xfrm>
          <a:off x="700" y="409636"/>
          <a:ext cx="1123442" cy="449376"/>
        </a:xfrm>
        <a:prstGeom prst="chevron">
          <a:avLst/>
        </a:prstGeom>
        <a:solidFill>
          <a:srgbClr val="B04C4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 smtClean="0"/>
            <a:t>2011.</a:t>
          </a:r>
          <a:endParaRPr lang="hr-HR" sz="1900" kern="1200" dirty="0"/>
        </a:p>
      </dsp:txBody>
      <dsp:txXfrm>
        <a:off x="225388" y="409636"/>
        <a:ext cx="674066" cy="449376"/>
      </dsp:txXfrm>
    </dsp:sp>
    <dsp:sp modelId="{B5692C86-7DC9-4C09-8F1B-5D73DFE050F9}">
      <dsp:nvSpPr>
        <dsp:cNvPr id="0" name=""/>
        <dsp:cNvSpPr/>
      </dsp:nvSpPr>
      <dsp:spPr>
        <a:xfrm>
          <a:off x="1011798" y="409636"/>
          <a:ext cx="1123442" cy="449376"/>
        </a:xfrm>
        <a:prstGeom prst="chevron">
          <a:avLst/>
        </a:prstGeom>
        <a:solidFill>
          <a:srgbClr val="B04C4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 smtClean="0"/>
            <a:t>2012.</a:t>
          </a:r>
          <a:endParaRPr lang="hr-HR" sz="1900" kern="1200" dirty="0"/>
        </a:p>
      </dsp:txBody>
      <dsp:txXfrm>
        <a:off x="1236486" y="409636"/>
        <a:ext cx="674066" cy="449376"/>
      </dsp:txXfrm>
    </dsp:sp>
    <dsp:sp modelId="{15184CC9-B8FB-4FFC-8B3E-ABE92D75EA0E}">
      <dsp:nvSpPr>
        <dsp:cNvPr id="0" name=""/>
        <dsp:cNvSpPr/>
      </dsp:nvSpPr>
      <dsp:spPr>
        <a:xfrm>
          <a:off x="2022896" y="409636"/>
          <a:ext cx="1123442" cy="449376"/>
        </a:xfrm>
        <a:prstGeom prst="chevron">
          <a:avLst/>
        </a:prstGeom>
        <a:solidFill>
          <a:srgbClr val="DD58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 smtClean="0"/>
            <a:t>2013.</a:t>
          </a:r>
          <a:endParaRPr lang="hr-HR" sz="1900" kern="1200" dirty="0"/>
        </a:p>
      </dsp:txBody>
      <dsp:txXfrm>
        <a:off x="2247584" y="409636"/>
        <a:ext cx="674066" cy="449376"/>
      </dsp:txXfrm>
    </dsp:sp>
    <dsp:sp modelId="{EB86BB4E-E6ED-4B3B-B4F6-77D853B1810E}">
      <dsp:nvSpPr>
        <dsp:cNvPr id="0" name=""/>
        <dsp:cNvSpPr/>
      </dsp:nvSpPr>
      <dsp:spPr>
        <a:xfrm>
          <a:off x="3033994" y="409636"/>
          <a:ext cx="1123442" cy="449376"/>
        </a:xfrm>
        <a:prstGeom prst="chevron">
          <a:avLst/>
        </a:prstGeom>
        <a:solidFill>
          <a:srgbClr val="DD58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 smtClean="0"/>
            <a:t>2014.</a:t>
          </a:r>
          <a:endParaRPr lang="hr-HR" sz="1900" kern="1200" dirty="0"/>
        </a:p>
      </dsp:txBody>
      <dsp:txXfrm>
        <a:off x="3258682" y="409636"/>
        <a:ext cx="674066" cy="449376"/>
      </dsp:txXfrm>
    </dsp:sp>
    <dsp:sp modelId="{56F0DC0B-5EA8-4DBD-A6E6-4780CAF6163C}">
      <dsp:nvSpPr>
        <dsp:cNvPr id="0" name=""/>
        <dsp:cNvSpPr/>
      </dsp:nvSpPr>
      <dsp:spPr>
        <a:xfrm>
          <a:off x="4045092" y="409636"/>
          <a:ext cx="1123442" cy="449376"/>
        </a:xfrm>
        <a:prstGeom prst="chevron">
          <a:avLst/>
        </a:prstGeom>
        <a:solidFill>
          <a:srgbClr val="E9827A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 smtClean="0"/>
            <a:t>2015.</a:t>
          </a:r>
          <a:endParaRPr lang="hr-HR" sz="1900" kern="1200" dirty="0"/>
        </a:p>
      </dsp:txBody>
      <dsp:txXfrm>
        <a:off x="4269780" y="409636"/>
        <a:ext cx="674066" cy="449376"/>
      </dsp:txXfrm>
    </dsp:sp>
    <dsp:sp modelId="{4850258D-568C-4FC9-A76D-55CB0E5C04F5}">
      <dsp:nvSpPr>
        <dsp:cNvPr id="0" name=""/>
        <dsp:cNvSpPr/>
      </dsp:nvSpPr>
      <dsp:spPr>
        <a:xfrm>
          <a:off x="5056190" y="409636"/>
          <a:ext cx="1123442" cy="449376"/>
        </a:xfrm>
        <a:prstGeom prst="chevron">
          <a:avLst/>
        </a:prstGeom>
        <a:solidFill>
          <a:srgbClr val="E9827A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 smtClean="0"/>
            <a:t>2016.</a:t>
          </a:r>
          <a:endParaRPr lang="hr-HR" sz="1900" kern="1200" dirty="0"/>
        </a:p>
      </dsp:txBody>
      <dsp:txXfrm>
        <a:off x="5280878" y="409636"/>
        <a:ext cx="674066" cy="449376"/>
      </dsp:txXfrm>
    </dsp:sp>
    <dsp:sp modelId="{65D98D52-F9E2-4517-A9EC-6989DF67D237}">
      <dsp:nvSpPr>
        <dsp:cNvPr id="0" name=""/>
        <dsp:cNvSpPr/>
      </dsp:nvSpPr>
      <dsp:spPr>
        <a:xfrm>
          <a:off x="6067288" y="409636"/>
          <a:ext cx="1123442" cy="449376"/>
        </a:xfrm>
        <a:prstGeom prst="chevron">
          <a:avLst/>
        </a:prstGeom>
        <a:solidFill>
          <a:srgbClr val="F99D1C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 smtClean="0"/>
            <a:t>2017.</a:t>
          </a:r>
          <a:endParaRPr lang="hr-HR" sz="1900" kern="1200" dirty="0"/>
        </a:p>
      </dsp:txBody>
      <dsp:txXfrm>
        <a:off x="6291976" y="409636"/>
        <a:ext cx="674066" cy="449376"/>
      </dsp:txXfrm>
    </dsp:sp>
    <dsp:sp modelId="{BEB757A8-98A7-4C2F-97B6-2FDBE940A544}">
      <dsp:nvSpPr>
        <dsp:cNvPr id="0" name=""/>
        <dsp:cNvSpPr/>
      </dsp:nvSpPr>
      <dsp:spPr>
        <a:xfrm>
          <a:off x="7078386" y="409636"/>
          <a:ext cx="1123442" cy="449376"/>
        </a:xfrm>
        <a:prstGeom prst="chevron">
          <a:avLst/>
        </a:prstGeom>
        <a:solidFill>
          <a:srgbClr val="F99D1C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 smtClean="0"/>
            <a:t>2018</a:t>
          </a:r>
          <a:endParaRPr lang="hr-HR" sz="1900" kern="1200" dirty="0"/>
        </a:p>
      </dsp:txBody>
      <dsp:txXfrm>
        <a:off x="7303074" y="409636"/>
        <a:ext cx="674066" cy="4493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4" Type="http://schemas.openxmlformats.org/officeDocument/2006/relationships/image" Target="../media/image6.gif"/><Relationship Id="rId1" Type="http://schemas.openxmlformats.org/officeDocument/2006/relationships/theme" Target="../theme/theme4.xml"/><Relationship Id="rId2" Type="http://schemas.openxmlformats.org/officeDocument/2006/relationships/image" Target="../media/image7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hr-HR" dirty="0" smtClean="0"/>
              <a:t>Srce – Sveučilišni računski centar</a:t>
            </a:r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227294" y="0"/>
            <a:ext cx="3568794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hr-HR" dirty="0" smtClean="0"/>
              <a:t>HR-ZOO – Hrvatski znanstveni i obrazovni oblak</a:t>
            </a:r>
          </a:p>
          <a:p>
            <a:r>
              <a:rPr lang="hr-HR" dirty="0" smtClean="0"/>
              <a:t>Potpisivanje ugovora – MZO – 18.07.2018.</a:t>
            </a: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A04F5-5F63-4D08-AD88-EB891A182B2F}" type="slidenum">
              <a:rPr lang="hr-HR" smtClean="0"/>
              <a:t>‹#›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888" y="9543194"/>
            <a:ext cx="685385" cy="270000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20" y="9429750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4" Type="http://schemas.openxmlformats.org/officeDocument/2006/relationships/image" Target="../media/image6.gif"/><Relationship Id="rId1" Type="http://schemas.openxmlformats.org/officeDocument/2006/relationships/theme" Target="../theme/theme3.xml"/><Relationship Id="rId2" Type="http://schemas.openxmlformats.org/officeDocument/2006/relationships/image" Target="../media/image7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F9046-B63C-4A32-BE1A-8D8BC0B360B6}" type="datetimeFigureOut">
              <a:rPr lang="hr-HR" smtClean="0"/>
              <a:t>29/03/19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95B1D-EC5B-426D-9BEA-45F6C2B62C27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04812"/>
            <a:ext cx="685385" cy="270000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23812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a-IN" dirty="0" smtClean="0"/>
              <a:t>Pozdravljam sve prisutne</a:t>
            </a:r>
            <a:r>
              <a:rPr lang="ta-IN" baseline="0" dirty="0" smtClean="0"/>
              <a:t> </a:t>
            </a:r>
            <a:r>
              <a:rPr lang="ta-IN" dirty="0" smtClean="0"/>
              <a:t>uzvanike, kolege</a:t>
            </a:r>
            <a:r>
              <a:rPr lang="ta-IN" baseline="0" dirty="0" smtClean="0"/>
              <a:t> partnere projekta HR-ZOO, sve vas vjerne korisnike i partnere Srca te </a:t>
            </a:r>
            <a:r>
              <a:rPr lang="ta-IN" dirty="0" smtClean="0"/>
              <a:t>posebno moje drage Srcašice i Srcaše..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394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a-IN" dirty="0" smtClean="0"/>
              <a:t>WAN </a:t>
            </a:r>
            <a:r>
              <a:rPr lang="mr-IN" dirty="0" smtClean="0"/>
              <a:t>–</a:t>
            </a:r>
            <a:r>
              <a:rPr lang="ta-IN" dirty="0" smtClean="0"/>
              <a:t> iznajmljeni kapaciteti, MAN - optika</a:t>
            </a:r>
          </a:p>
          <a:p>
            <a:r>
              <a:rPr lang="en-US" dirty="0" smtClean="0"/>
              <a:t>P</a:t>
            </a:r>
            <a:r>
              <a:rPr lang="ta-IN" dirty="0" smtClean="0"/>
              <a:t>rilika: redundancijom</a:t>
            </a:r>
            <a:r>
              <a:rPr lang="ta-IN" baseline="0" dirty="0" smtClean="0"/>
              <a:t> spoja C</a:t>
            </a:r>
            <a:r>
              <a:rPr lang="en-US" baseline="0" dirty="0" smtClean="0"/>
              <a:t>n</a:t>
            </a:r>
            <a:r>
              <a:rPr lang="ta-IN" baseline="0" dirty="0" smtClean="0"/>
              <a:t>a na GEANT CN povećava se ukupna otpornost mreže i svih IT sustava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0014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a-IN" dirty="0" smtClean="0"/>
              <a:t>“neograničeni” resurs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74516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</a:t>
            </a:r>
            <a:r>
              <a:rPr lang="ta-IN" dirty="0" smtClean="0"/>
              <a:t>oncept e-znanstvenika: pomoc ali i promocija koristenja e-infr u korisničkoj zajednci, ustanovi i sl.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05405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r>
              <a:rPr lang="ta-IN" dirty="0" smtClean="0"/>
              <a:t>ugoročna održivost .. </a:t>
            </a:r>
            <a:r>
              <a:rPr lang="en-US" dirty="0" smtClean="0"/>
              <a:t>P</a:t>
            </a:r>
            <a:r>
              <a:rPr lang="ta-IN" dirty="0" smtClean="0"/>
              <a:t>rocjena radjena 2016</a:t>
            </a:r>
            <a:r>
              <a:rPr lang="ta-IN" baseline="0" dirty="0" smtClean="0"/>
              <a:t> godine.. 20-30% povecanje cijena (istrazivanje trzista za uredjenje sjedišta)..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33158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r>
              <a:rPr lang="ta-IN" dirty="0" smtClean="0"/>
              <a:t>ugotrajno..”puž”..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6969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</a:t>
            </a:r>
            <a:r>
              <a:rPr lang="ta-IN" dirty="0" smtClean="0"/>
              <a:t>omunikacija sa zajednicom..zajedničko planiranje..u nastavku DEI..dolazimo do vas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67007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ta-IN" dirty="0" smtClean="0"/>
              <a:t>Prepoznavanje potreba: gradnja e-infr sukladno potrebama; Otvorenost</a:t>
            </a:r>
            <a:r>
              <a:rPr lang="ta-IN" baseline="0" dirty="0" smtClean="0"/>
              <a:t> prema zajednici; odlazak ‘u’ zajednicu; radionice , redovna okupljanja, itd.</a:t>
            </a:r>
          </a:p>
          <a:p>
            <a:pPr marL="171450" indent="-171450">
              <a:buFontTx/>
              <a:buChar char="-"/>
            </a:pPr>
            <a:r>
              <a:rPr lang="ta-IN" baseline="0" dirty="0" smtClean="0"/>
              <a:t>Usluge: pojednostavljenje korištenja (e-scientisc); povjerenje zajednice u Srce</a:t>
            </a:r>
          </a:p>
          <a:p>
            <a:pPr marL="171450" indent="-171450">
              <a:buFontTx/>
              <a:buChar char="-"/>
            </a:pPr>
            <a:r>
              <a:rPr lang="ta-IN" baseline="0" dirty="0" smtClean="0"/>
              <a:t>Visoka prihvaćenost; ne sumnjamo u 99% koristenje nekih komponenti (prvenstveno HPC,..) cloud </a:t>
            </a:r>
            <a:r>
              <a:rPr lang="mr-IN" baseline="0" dirty="0" smtClean="0"/>
              <a:t>–</a:t>
            </a:r>
            <a:r>
              <a:rPr lang="ta-IN" baseline="0" dirty="0" smtClean="0"/>
              <a:t> komitment ustanova, zajedničko planiranje</a:t>
            </a:r>
          </a:p>
          <a:p>
            <a:pPr marL="171450" indent="-171450">
              <a:buFontTx/>
              <a:buChar char="-"/>
            </a:pPr>
            <a:r>
              <a:rPr lang="ta-IN" baseline="0" dirty="0" smtClean="0"/>
              <a:t>Međunarodna uključenost..dostatni resursi..povezanost na GEANT, EOSC, EuroHPC, -&gt; ERA/EHEAA, ..spremni za HE</a:t>
            </a:r>
          </a:p>
          <a:p>
            <a:pPr marL="171450" indent="-171450">
              <a:buFontTx/>
              <a:buChar char="-"/>
            </a:pPr>
            <a:r>
              <a:rPr lang="ta-IN" baseline="0" dirty="0" smtClean="0"/>
              <a:t>Ekonomicnost: ustede u sustavu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72383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364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a-IN" dirty="0" smtClean="0"/>
              <a:t>Rosa,</a:t>
            </a:r>
            <a:r>
              <a:rPr lang="ta-IN" baseline="0" dirty="0" smtClean="0"/>
              <a:t> Vibor i Jan sa nam uvodno dočarali današnje (i buduće) potrebe izvrsne, međunarodno relevantne znanosti..a te potrebe su: prijenos i obrada velike količine podataka, računalno zahtjevne metode, simulacije, modeliranje i procesiranje, pouzdano čevanje podataka i dostupnost podataka i suluga; koncepti otvorene znanostii i otvorenog obrazovanja; međuinstitucionalna suradnja bez granica; fleksbilinost u radu nastavnika i izstraživača te fleksibilost poslovanja ustanova u sustavu ZiVO, podrška u učinkovitoj uporabi IT..</a:t>
            </a:r>
          </a:p>
          <a:p>
            <a:endParaRPr lang="ta-IN" baseline="0" dirty="0" smtClean="0"/>
          </a:p>
          <a:p>
            <a:r>
              <a:rPr lang="ta-IN" baseline="0" dirty="0" smtClean="0"/>
              <a:t>... “izazovi” kojim se Srce bavi kontinuirano od svog nastanka..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6412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a-IN" dirty="0" smtClean="0"/>
              <a:t>..iz čega proizlaze i glavni ciljevi projekta..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6685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a-IN" dirty="0" smtClean="0"/>
              <a:t>..svaka II treba IKT resurse..nepovezani otoci (koncept ‘moji resursi’ </a:t>
            </a:r>
            <a:r>
              <a:rPr lang="mr-IN" dirty="0" smtClean="0"/>
              <a:t>–</a:t>
            </a:r>
            <a:r>
              <a:rPr lang="ta-IN" dirty="0" smtClean="0"/>
              <a:t> neekonomičan, skup)..zajednička e-infratsruktura po konceputu “zajednički resurs”..istovremeno doprinosi povezivanju istraživačkih</a:t>
            </a:r>
            <a:r>
              <a:rPr lang="ta-IN" baseline="0" dirty="0" smtClean="0"/>
              <a:t> </a:t>
            </a:r>
            <a:r>
              <a:rPr lang="ta-IN" dirty="0" smtClean="0"/>
              <a:t>i obrazovnih infrastruktura..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8248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a-IN" dirty="0" smtClean="0"/>
              <a:t>..istaknuti</a:t>
            </a:r>
            <a:r>
              <a:rPr lang="ta-IN" baseline="0" dirty="0" smtClean="0"/>
              <a:t> držanje koraka s glavnim paneuropskim infrastrukturama od samih početaka..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0367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a-IN" dirty="0" smtClean="0"/>
              <a:t>7 partnera..cjelokupna zajednica je ‘partner’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1266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r>
              <a:rPr lang="ta-IN" dirty="0" smtClean="0"/>
              <a:t>truktura koja omogućava UKLJUCENOST glavnih</a:t>
            </a:r>
            <a:r>
              <a:rPr lang="ta-IN" baseline="0" dirty="0" smtClean="0"/>
              <a:t> dionika ali i cjelokupne zajednice</a:t>
            </a:r>
            <a:r>
              <a:rPr lang="ta-IN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2420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a-IN" dirty="0" smtClean="0"/>
              <a:t>6 aktivnosti,</a:t>
            </a:r>
            <a:r>
              <a:rPr lang="ta-IN" baseline="0" dirty="0" smtClean="0"/>
              <a:t> 29 zadataka, 59 ljudi..</a:t>
            </a:r>
          </a:p>
          <a:p>
            <a:r>
              <a:rPr lang="ta-IN" baseline="0" dirty="0" smtClean="0"/>
              <a:t>PA1 </a:t>
            </a:r>
            <a:r>
              <a:rPr lang="mr-IN" baseline="0" dirty="0" smtClean="0"/>
              <a:t>–</a:t>
            </a:r>
            <a:r>
              <a:rPr lang="ta-IN" baseline="0" dirty="0" smtClean="0"/>
              <a:t> projektni ured, zaposljavanje, nabave, </a:t>
            </a:r>
          </a:p>
          <a:p>
            <a:r>
              <a:rPr lang="ta-IN" baseline="0" dirty="0" smtClean="0"/>
              <a:t>PA2 </a:t>
            </a:r>
            <a:r>
              <a:rPr lang="mr-IN" baseline="0" dirty="0" smtClean="0"/>
              <a:t>–</a:t>
            </a:r>
            <a:r>
              <a:rPr lang="ta-IN" baseline="0" dirty="0" smtClean="0"/>
              <a:t> komunikacijska strategija, promocija, događanja</a:t>
            </a:r>
          </a:p>
          <a:p>
            <a:r>
              <a:rPr lang="ta-IN" baseline="0" dirty="0" smtClean="0"/>
              <a:t>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7240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Z</a:t>
            </a:r>
            <a:r>
              <a:rPr lang="ta-IN" dirty="0" smtClean="0"/>
              <a:t>grada Srca</a:t>
            </a:r>
            <a:r>
              <a:rPr lang="ta-IN" baseline="0" dirty="0" smtClean="0"/>
              <a:t> je od 1974 jedini data centar u sustavu ZiVO..neadekvatni smještajni uvjeti na ustanovama, nepouzdanost, neekonomičnost..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4289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gif"/><Relationship Id="rId5" Type="http://schemas.openxmlformats.org/officeDocument/2006/relationships/hyperlink" Target="http://www.srce.unizg.hr/" TargetMode="External"/><Relationship Id="rId6" Type="http://schemas.openxmlformats.org/officeDocument/2006/relationships/hyperlink" Target="http://creativecommons.org/licenses/by-nc/4.0/deed.hr" TargetMode="External"/><Relationship Id="rId7" Type="http://schemas.openxmlformats.org/officeDocument/2006/relationships/hyperlink" Target="http://www.srce.unizg.hr/otvoreni-pristup" TargetMode="External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400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400"/>
            </a:lvl1pPr>
            <a:lvl2pPr marL="257162" indent="0" algn="ctr">
              <a:buNone/>
              <a:defRPr sz="1100"/>
            </a:lvl2pPr>
            <a:lvl3pPr marL="514325" indent="0" algn="ctr">
              <a:buNone/>
              <a:defRPr sz="1100"/>
            </a:lvl3pPr>
            <a:lvl4pPr marL="771487" indent="0" algn="ctr">
              <a:buNone/>
              <a:defRPr sz="900"/>
            </a:lvl4pPr>
            <a:lvl5pPr marL="1028649" indent="0" algn="ctr">
              <a:buNone/>
              <a:defRPr sz="900"/>
            </a:lvl5pPr>
            <a:lvl6pPr marL="1285811" indent="0" algn="ctr">
              <a:buNone/>
              <a:defRPr sz="900"/>
            </a:lvl6pPr>
            <a:lvl7pPr marL="1542973" indent="0" algn="ctr">
              <a:buNone/>
              <a:defRPr sz="900"/>
            </a:lvl7pPr>
            <a:lvl8pPr marL="1800135" indent="0" algn="ctr">
              <a:buNone/>
              <a:defRPr sz="900"/>
            </a:lvl8pPr>
            <a:lvl9pPr marL="2057297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1158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831" y="4704395"/>
            <a:ext cx="5678047" cy="44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027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273847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7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831" y="4704395"/>
            <a:ext cx="5678047" cy="44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17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92" y="0"/>
            <a:ext cx="9200644" cy="515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18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D20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400"/>
            </a:lvl1pPr>
            <a:lvl2pPr marL="257162" indent="0" algn="ctr">
              <a:buNone/>
              <a:defRPr sz="1100"/>
            </a:lvl2pPr>
            <a:lvl3pPr marL="514325" indent="0" algn="ctr">
              <a:buNone/>
              <a:defRPr sz="1100"/>
            </a:lvl3pPr>
            <a:lvl4pPr marL="771487" indent="0" algn="ctr">
              <a:buNone/>
              <a:defRPr sz="900"/>
            </a:lvl4pPr>
            <a:lvl5pPr marL="1028649" indent="0" algn="ctr">
              <a:buNone/>
              <a:defRPr sz="900"/>
            </a:lvl5pPr>
            <a:lvl6pPr marL="1285811" indent="0" algn="ctr">
              <a:buNone/>
              <a:defRPr sz="900"/>
            </a:lvl6pPr>
            <a:lvl7pPr marL="1542973" indent="0" algn="ctr">
              <a:buNone/>
              <a:defRPr sz="900"/>
            </a:lvl7pPr>
            <a:lvl8pPr marL="1800135" indent="0" algn="ctr">
              <a:buNone/>
              <a:defRPr sz="900"/>
            </a:lvl8pPr>
            <a:lvl9pPr marL="2057297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785" y="4302001"/>
            <a:ext cx="9158997" cy="66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1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j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143000" y="372915"/>
            <a:ext cx="6858000" cy="1376581"/>
          </a:xfrm>
        </p:spPr>
        <p:txBody>
          <a:bodyPr anchor="b">
            <a:normAutofit/>
          </a:bodyPr>
          <a:lstStyle>
            <a:lvl1pPr algn="ctr">
              <a:defRPr sz="2000" baseline="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143000" y="1959748"/>
            <a:ext cx="6858000" cy="759391"/>
          </a:xfrm>
        </p:spPr>
        <p:txBody>
          <a:bodyPr/>
          <a:lstStyle>
            <a:lvl1pPr marL="0" indent="0" algn="ctr">
              <a:buNone/>
              <a:defRPr sz="1400"/>
            </a:lvl1pPr>
            <a:lvl2pPr marL="257162" indent="0" algn="ctr">
              <a:buNone/>
              <a:defRPr sz="1100"/>
            </a:lvl2pPr>
            <a:lvl3pPr marL="514325" indent="0" algn="ctr">
              <a:buNone/>
              <a:defRPr sz="1100"/>
            </a:lvl3pPr>
            <a:lvl4pPr marL="771487" indent="0" algn="ctr">
              <a:buNone/>
              <a:defRPr sz="900"/>
            </a:lvl4pPr>
            <a:lvl5pPr marL="1028649" indent="0" algn="ctr">
              <a:buNone/>
              <a:defRPr sz="900"/>
            </a:lvl5pPr>
            <a:lvl6pPr marL="1285811" indent="0" algn="ctr">
              <a:buNone/>
              <a:defRPr sz="900"/>
            </a:lvl6pPr>
            <a:lvl7pPr marL="1542973" indent="0" algn="ctr">
              <a:buNone/>
              <a:defRPr sz="900"/>
            </a:lvl7pPr>
            <a:lvl8pPr marL="1800135" indent="0" algn="ctr">
              <a:buNone/>
              <a:defRPr sz="900"/>
            </a:lvl8pPr>
            <a:lvl9pPr marL="2057297" indent="0" algn="ctr">
              <a:buNone/>
              <a:defRPr sz="900"/>
            </a:lvl9pPr>
          </a:lstStyle>
          <a:p>
            <a:r>
              <a:rPr lang="en-US" dirty="0" smtClean="0"/>
              <a:t>Click to edit Master subtitle style</a:t>
            </a:r>
            <a:endParaRPr lang="hr-HR" dirty="0" smtClean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1" y="4752000"/>
            <a:ext cx="962609" cy="324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00" y="4295822"/>
            <a:ext cx="9200294" cy="668568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5950051" y="3108619"/>
            <a:ext cx="2700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hr-HR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Srce politikom otvorenog pristupa široj javnosti osigurava dostupnost i korištenje svih rezultata rada Srca, a prvenstveno obrazovnih i stručnih informacija i sadržaja nastalih djelovanjem i radom Srca.</a:t>
            </a:r>
            <a:endParaRPr lang="hr-HR" sz="900" b="0" kern="1200" dirty="0" smtClean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2613574" y="3129203"/>
            <a:ext cx="276225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BR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Ovo djelo je dano na korištenje pod licencom Creative Commons </a:t>
            </a:r>
            <a:r>
              <a:rPr lang="pt-BR" sz="900" b="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Imenovanje-Nekomercijalno</a:t>
            </a:r>
            <a:r>
              <a:rPr lang="pt-BR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4.0 međunarodna.</a:t>
            </a:r>
            <a:endParaRPr lang="hr-HR" sz="900" b="1" u="none" kern="1200" dirty="0" smtClean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05" y="3053367"/>
            <a:ext cx="1384975" cy="540000"/>
          </a:xfrm>
          <a:prstGeom prst="rect">
            <a:avLst/>
          </a:prstGeom>
        </p:spPr>
      </p:pic>
      <p:sp>
        <p:nvSpPr>
          <p:cNvPr id="27" name="TextBox 26"/>
          <p:cNvSpPr txBox="1"/>
          <p:nvPr userDrawn="1"/>
        </p:nvSpPr>
        <p:spPr>
          <a:xfrm>
            <a:off x="1048126" y="3710666"/>
            <a:ext cx="1204176" cy="23083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hr-HR" sz="900" b="1" u="none" kern="1200" dirty="0" smtClean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www.srce.unizg.hr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2556326" y="3710667"/>
            <a:ext cx="2890535" cy="230832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algn="ctr"/>
            <a:r>
              <a:rPr lang="hr-HR" sz="900" b="1" u="none" kern="1200" dirty="0" smtClean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creativecommons.org/licenses/by-nc/4.0/deed.hr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6239507" y="3677312"/>
            <a:ext cx="2121094" cy="230832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algn="ctr"/>
            <a:r>
              <a:rPr lang="hr-HR" sz="900" b="1" u="none" kern="1200" dirty="0" smtClean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7"/>
              </a:rPr>
              <a:t>www.srce.unizg.hr/otvoreni-pristup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442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0EFA0-F524-4FED-85BA-94D51DBF72B7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831" y="4704395"/>
            <a:ext cx="5678047" cy="44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33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10"/>
            <a:ext cx="7886700" cy="2139553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102"/>
            <a:ext cx="7886700" cy="112514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25716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1432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77148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297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29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831" y="4704395"/>
            <a:ext cx="5678047" cy="44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34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831" y="4704395"/>
            <a:ext cx="5678047" cy="44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62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162" indent="0">
              <a:buNone/>
              <a:defRPr sz="1100" b="1"/>
            </a:lvl2pPr>
            <a:lvl3pPr marL="514325" indent="0">
              <a:buNone/>
              <a:defRPr sz="1100" b="1"/>
            </a:lvl3pPr>
            <a:lvl4pPr marL="771487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3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7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8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5" y="1260872"/>
            <a:ext cx="3887391" cy="617934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162" indent="0">
              <a:buNone/>
              <a:defRPr sz="1100" b="1"/>
            </a:lvl2pPr>
            <a:lvl3pPr marL="514325" indent="0">
              <a:buNone/>
              <a:defRPr sz="1100" b="1"/>
            </a:lvl3pPr>
            <a:lvl4pPr marL="771487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3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7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5" y="1878808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831" y="4704395"/>
            <a:ext cx="5678047" cy="44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39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831" y="4704395"/>
            <a:ext cx="5678047" cy="44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32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831" y="4704395"/>
            <a:ext cx="5678047" cy="44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36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9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740575"/>
            <a:ext cx="4629151" cy="365521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2"/>
            <a:ext cx="2949179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2" indent="0">
              <a:buNone/>
              <a:defRPr sz="800"/>
            </a:lvl2pPr>
            <a:lvl3pPr marL="514325" indent="0">
              <a:buNone/>
              <a:defRPr sz="700"/>
            </a:lvl3pPr>
            <a:lvl4pPr marL="771487" indent="0">
              <a:buNone/>
              <a:defRPr sz="600"/>
            </a:lvl4pPr>
            <a:lvl5pPr marL="1028649" indent="0">
              <a:buNone/>
              <a:defRPr sz="600"/>
            </a:lvl5pPr>
            <a:lvl6pPr marL="1285811" indent="0">
              <a:buNone/>
              <a:defRPr sz="600"/>
            </a:lvl6pPr>
            <a:lvl7pPr marL="1542973" indent="0">
              <a:buNone/>
              <a:defRPr sz="600"/>
            </a:lvl7pPr>
            <a:lvl8pPr marL="1800135" indent="0">
              <a:buNone/>
              <a:defRPr sz="600"/>
            </a:lvl8pPr>
            <a:lvl9pPr marL="205729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831" y="4704395"/>
            <a:ext cx="5678047" cy="44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831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9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2" y="740575"/>
            <a:ext cx="4629151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62" indent="0">
              <a:buNone/>
              <a:defRPr sz="1600"/>
            </a:lvl2pPr>
            <a:lvl3pPr marL="514325" indent="0">
              <a:buNone/>
              <a:defRPr sz="1400"/>
            </a:lvl3pPr>
            <a:lvl4pPr marL="771487" indent="0">
              <a:buNone/>
              <a:defRPr sz="1100"/>
            </a:lvl4pPr>
            <a:lvl5pPr marL="1028649" indent="0">
              <a:buNone/>
              <a:defRPr sz="1100"/>
            </a:lvl5pPr>
            <a:lvl6pPr marL="1285811" indent="0">
              <a:buNone/>
              <a:defRPr sz="1100"/>
            </a:lvl6pPr>
            <a:lvl7pPr marL="1542973" indent="0">
              <a:buNone/>
              <a:defRPr sz="1100"/>
            </a:lvl7pPr>
            <a:lvl8pPr marL="1800135" indent="0">
              <a:buNone/>
              <a:defRPr sz="1100"/>
            </a:lvl8pPr>
            <a:lvl9pPr marL="2057297" indent="0">
              <a:buNone/>
              <a:defRPr sz="1100"/>
            </a:lvl9pPr>
          </a:lstStyle>
          <a:p>
            <a:r>
              <a:rPr lang="en-US" smtClean="0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2"/>
            <a:ext cx="2949179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2" indent="0">
              <a:buNone/>
              <a:defRPr sz="800"/>
            </a:lvl2pPr>
            <a:lvl3pPr marL="514325" indent="0">
              <a:buNone/>
              <a:defRPr sz="700"/>
            </a:lvl3pPr>
            <a:lvl4pPr marL="771487" indent="0">
              <a:buNone/>
              <a:defRPr sz="600"/>
            </a:lvl4pPr>
            <a:lvl5pPr marL="1028649" indent="0">
              <a:buNone/>
              <a:defRPr sz="600"/>
            </a:lvl5pPr>
            <a:lvl6pPr marL="1285811" indent="0">
              <a:buNone/>
              <a:defRPr sz="600"/>
            </a:lvl6pPr>
            <a:lvl7pPr marL="1542973" indent="0">
              <a:buNone/>
              <a:defRPr sz="600"/>
            </a:lvl7pPr>
            <a:lvl8pPr marL="1800135" indent="0">
              <a:buNone/>
              <a:defRPr sz="600"/>
            </a:lvl8pPr>
            <a:lvl9pPr marL="205729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831" y="4704395"/>
            <a:ext cx="5678047" cy="44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16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theme" Target="../theme/theme2.xml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73332" y="4765340"/>
            <a:ext cx="932215" cy="270000"/>
          </a:xfrm>
          <a:prstGeom prst="rect">
            <a:avLst/>
          </a:prstGeom>
        </p:spPr>
        <p:txBody>
          <a:bodyPr vert="horz" lIns="91438" tIns="45719" rIns="0" bIns="45719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3" y="4766434"/>
            <a:ext cx="628649" cy="270000"/>
          </a:xfrm>
          <a:prstGeom prst="rect">
            <a:avLst/>
          </a:prstGeom>
        </p:spPr>
        <p:txBody>
          <a:bodyPr vert="horz" lIns="91438" tIns="45719" rIns="179996" bIns="45719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00" y="4302000"/>
            <a:ext cx="9200294" cy="6685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98" y="4752000"/>
            <a:ext cx="856432" cy="28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1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514325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2" indent="-128582" algn="l" defTabSz="514325" rtl="0" eaLnBrk="1" latinLnBrk="0" hangingPunct="1">
        <a:lnSpc>
          <a:spcPct val="90000"/>
        </a:lnSpc>
        <a:spcBef>
          <a:spcPts val="563"/>
        </a:spcBef>
        <a:buClr>
          <a:srgbClr val="C00000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43" indent="-128582" algn="l" defTabSz="514325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05" indent="-128582" algn="l" defTabSz="514325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68" indent="-128582" algn="l" defTabSz="514325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30" indent="-128582" algn="l" defTabSz="514325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392" indent="-128582" algn="l" defTabSz="51432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554" indent="-128582" algn="l" defTabSz="51432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717" indent="-128582" algn="l" defTabSz="51432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878" indent="-128582" algn="l" defTabSz="51432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5143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62" algn="l" defTabSz="5143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25" algn="l" defTabSz="5143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771487" algn="l" defTabSz="5143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649" algn="l" defTabSz="5143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11" algn="l" defTabSz="5143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542973" algn="l" defTabSz="5143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135" algn="l" defTabSz="5143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297" algn="l" defTabSz="5143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25983" y="4765500"/>
            <a:ext cx="810000" cy="27000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5352" y="4765340"/>
            <a:ext cx="810000" cy="270000"/>
          </a:xfrm>
          <a:prstGeom prst="rect">
            <a:avLst/>
          </a:prstGeom>
        </p:spPr>
        <p:txBody>
          <a:bodyPr vert="horz" lIns="91438" tIns="45719" rIns="0" bIns="45719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831" y="4704395"/>
            <a:ext cx="5678047" cy="44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9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87" r:id="rId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514325" rtl="0" eaLnBrk="1" latinLnBrk="0" hangingPunct="1">
        <a:lnSpc>
          <a:spcPct val="90000"/>
        </a:lnSpc>
        <a:spcBef>
          <a:spcPct val="0"/>
        </a:spcBef>
        <a:buNone/>
        <a:defRPr sz="2000" b="1" kern="1200" baseline="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2" indent="-128582" algn="l" defTabSz="514325" rtl="0" eaLnBrk="1" latinLnBrk="0" hangingPunct="1">
        <a:lnSpc>
          <a:spcPct val="90000"/>
        </a:lnSpc>
        <a:spcBef>
          <a:spcPts val="563"/>
        </a:spcBef>
        <a:buClr>
          <a:srgbClr val="CC3C00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43" indent="-128582" algn="l" defTabSz="514325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05" indent="-128582" algn="l" defTabSz="514325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68" indent="-128582" algn="l" defTabSz="514325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30" indent="-128582" algn="l" defTabSz="514325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392" indent="-128582" algn="l" defTabSz="51432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554" indent="-128582" algn="l" defTabSz="51432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717" indent="-128582" algn="l" defTabSz="51432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878" indent="-128582" algn="l" defTabSz="51432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5143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62" algn="l" defTabSz="5143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25" algn="l" defTabSz="5143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771487" algn="l" defTabSz="5143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649" algn="l" defTabSz="5143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11" algn="l" defTabSz="5143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542973" algn="l" defTabSz="5143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135" algn="l" defTabSz="5143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297" algn="l" defTabSz="5143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46.png"/><Relationship Id="rId5" Type="http://schemas.openxmlformats.org/officeDocument/2006/relationships/image" Target="../media/image33.png"/><Relationship Id="rId6" Type="http://schemas.openxmlformats.org/officeDocument/2006/relationships/image" Target="../media/image59.jpeg"/><Relationship Id="rId7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8.png"/><Relationship Id="rId12" Type="http://schemas.openxmlformats.org/officeDocument/2006/relationships/image" Target="../media/image69.png"/><Relationship Id="rId13" Type="http://schemas.openxmlformats.org/officeDocument/2006/relationships/image" Target="../media/image70.jpeg"/><Relationship Id="rId14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62.jpeg"/><Relationship Id="rId5" Type="http://schemas.openxmlformats.org/officeDocument/2006/relationships/image" Target="../media/image63.gif"/><Relationship Id="rId6" Type="http://schemas.openxmlformats.org/officeDocument/2006/relationships/image" Target="../media/image64.jpeg"/><Relationship Id="rId7" Type="http://schemas.openxmlformats.org/officeDocument/2006/relationships/image" Target="../media/image65.png"/><Relationship Id="rId8" Type="http://schemas.openxmlformats.org/officeDocument/2006/relationships/image" Target="../media/image66.png"/><Relationship Id="rId9" Type="http://schemas.openxmlformats.org/officeDocument/2006/relationships/image" Target="../media/image67.png"/><Relationship Id="rId10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0.png"/><Relationship Id="rId12" Type="http://schemas.openxmlformats.org/officeDocument/2006/relationships/image" Target="../media/image81.png"/><Relationship Id="rId13" Type="http://schemas.openxmlformats.org/officeDocument/2006/relationships/image" Target="../media/image82.png"/><Relationship Id="rId14" Type="http://schemas.openxmlformats.org/officeDocument/2006/relationships/image" Target="../media/image83.png"/><Relationship Id="rId15" Type="http://schemas.openxmlformats.org/officeDocument/2006/relationships/image" Target="../media/image84.jpe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6" Type="http://schemas.openxmlformats.org/officeDocument/2006/relationships/image" Target="../media/image75.png"/><Relationship Id="rId7" Type="http://schemas.openxmlformats.org/officeDocument/2006/relationships/image" Target="../media/image76.png"/><Relationship Id="rId8" Type="http://schemas.openxmlformats.org/officeDocument/2006/relationships/image" Target="../media/image77.png"/><Relationship Id="rId9" Type="http://schemas.openxmlformats.org/officeDocument/2006/relationships/image" Target="../media/image78.png"/><Relationship Id="rId10" Type="http://schemas.openxmlformats.org/officeDocument/2006/relationships/image" Target="../media/image7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chart" Target="../charts/chart1.xml"/><Relationship Id="rId5" Type="http://schemas.openxmlformats.org/officeDocument/2006/relationships/chart" Target="../charts/chart2.xml"/><Relationship Id="rId6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8" Type="http://schemas.openxmlformats.org/officeDocument/2006/relationships/image" Target="../media/image16.png"/><Relationship Id="rId9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86.png"/><Relationship Id="rId5" Type="http://schemas.openxmlformats.org/officeDocument/2006/relationships/image" Target="../media/image87.png"/><Relationship Id="rId6" Type="http://schemas.openxmlformats.org/officeDocument/2006/relationships/image" Target="../media/image88.png"/><Relationship Id="rId7" Type="http://schemas.openxmlformats.org/officeDocument/2006/relationships/image" Target="../media/image89.png"/><Relationship Id="rId8" Type="http://schemas.openxmlformats.org/officeDocument/2006/relationships/image" Target="../media/image90.png"/><Relationship Id="rId9" Type="http://schemas.openxmlformats.org/officeDocument/2006/relationships/image" Target="../media/image91.png"/><Relationship Id="rId10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5" Type="http://schemas.openxmlformats.org/officeDocument/2006/relationships/hyperlink" Target="http://commons.wikimedia.org/wiki/File:Water_drop_impact_on_a_water-surface.jpg" TargetMode="External"/><Relationship Id="rId6" Type="http://schemas.openxmlformats.org/officeDocument/2006/relationships/image" Target="../media/image16.png"/><Relationship Id="rId7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hyperlink" Target="mailto:hr-zoo@srce.h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jpe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jpg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8.png"/><Relationship Id="rId5" Type="http://schemas.openxmlformats.org/officeDocument/2006/relationships/image" Target="../media/image19.jpg"/><Relationship Id="rId6" Type="http://schemas.openxmlformats.org/officeDocument/2006/relationships/hyperlink" Target="http://www.techeconomy.it/2014/02/07/rapporto-caio-obiettivo-raggiunto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4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12.jpeg"/><Relationship Id="rId8" Type="http://schemas.openxmlformats.org/officeDocument/2006/relationships/image" Target="../media/image23.png"/><Relationship Id="rId9" Type="http://schemas.openxmlformats.org/officeDocument/2006/relationships/image" Target="../media/image10.png"/><Relationship Id="rId10" Type="http://schemas.openxmlformats.org/officeDocument/2006/relationships/image" Target="../media/image16.png"/><Relationship Id="rId11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3.png"/><Relationship Id="rId12" Type="http://schemas.openxmlformats.org/officeDocument/2006/relationships/image" Target="../media/image16.png"/><Relationship Id="rId13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pn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png"/><Relationship Id="rId7" Type="http://schemas.openxmlformats.org/officeDocument/2006/relationships/image" Target="../media/image29.jpeg"/><Relationship Id="rId8" Type="http://schemas.openxmlformats.org/officeDocument/2006/relationships/image" Target="../media/image30.jpeg"/><Relationship Id="rId9" Type="http://schemas.openxmlformats.org/officeDocument/2006/relationships/image" Target="../media/image31.png"/><Relationship Id="rId10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1.png"/><Relationship Id="rId12" Type="http://schemas.openxmlformats.org/officeDocument/2006/relationships/image" Target="../media/image42.png"/><Relationship Id="rId13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35.png"/><Relationship Id="rId5" Type="http://schemas.openxmlformats.org/officeDocument/2006/relationships/image" Target="../media/image33.png"/><Relationship Id="rId6" Type="http://schemas.openxmlformats.org/officeDocument/2006/relationships/image" Target="../media/image36.jpe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9" Type="http://schemas.openxmlformats.org/officeDocument/2006/relationships/image" Target="../media/image39.png"/><Relationship Id="rId10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diagramLayout" Target="../diagrams/layout2.xml"/><Relationship Id="rId20" Type="http://schemas.openxmlformats.org/officeDocument/2006/relationships/image" Target="../media/image45.png"/><Relationship Id="rId10" Type="http://schemas.openxmlformats.org/officeDocument/2006/relationships/diagramQuickStyle" Target="../diagrams/quickStyle2.xml"/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3" Type="http://schemas.openxmlformats.org/officeDocument/2006/relationships/diagramData" Target="../diagrams/data3.xml"/><Relationship Id="rId14" Type="http://schemas.openxmlformats.org/officeDocument/2006/relationships/diagramLayout" Target="../diagrams/layout3.xml"/><Relationship Id="rId15" Type="http://schemas.openxmlformats.org/officeDocument/2006/relationships/diagramQuickStyle" Target="../diagrams/quickStyle3.xml"/><Relationship Id="rId16" Type="http://schemas.openxmlformats.org/officeDocument/2006/relationships/diagramColors" Target="../diagrams/colors3.xml"/><Relationship Id="rId17" Type="http://schemas.microsoft.com/office/2007/relationships/diagramDrawing" Target="../diagrams/drawing3.xml"/><Relationship Id="rId18" Type="http://schemas.openxmlformats.org/officeDocument/2006/relationships/image" Target="../media/image44.jpeg"/><Relationship Id="rId19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8" Type="http://schemas.openxmlformats.org/officeDocument/2006/relationships/image" Target="../media/image16.png"/><Relationship Id="rId9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4.png"/><Relationship Id="rId12" Type="http://schemas.openxmlformats.org/officeDocument/2006/relationships/image" Target="../media/image55.png"/><Relationship Id="rId13" Type="http://schemas.openxmlformats.org/officeDocument/2006/relationships/image" Target="../media/image56.png"/><Relationship Id="rId14" Type="http://schemas.openxmlformats.org/officeDocument/2006/relationships/image" Target="../media/image40.png"/><Relationship Id="rId15" Type="http://schemas.openxmlformats.org/officeDocument/2006/relationships/image" Target="../media/image57.png"/><Relationship Id="rId16" Type="http://schemas.openxmlformats.org/officeDocument/2006/relationships/image" Target="../media/image16.png"/><Relationship Id="rId17" Type="http://schemas.openxmlformats.org/officeDocument/2006/relationships/package" Target="../embeddings/Microsoft_Word_Document1.docx"/><Relationship Id="rId18" Type="http://schemas.openxmlformats.org/officeDocument/2006/relationships/image" Target="../media/image47.png"/><Relationship Id="rId19" Type="http://schemas.openxmlformats.org/officeDocument/2006/relationships/image" Target="../media/image5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41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215446" y="1786552"/>
            <a:ext cx="4586524" cy="1513515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 baseline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r-HR" sz="4400" dirty="0">
                <a:solidFill>
                  <a:schemeClr val="bg1"/>
                </a:solidFill>
              </a:rPr>
              <a:t>HR-ZOO</a:t>
            </a:r>
            <a:r>
              <a:rPr lang="hr-HR" sz="1800" dirty="0">
                <a:solidFill>
                  <a:schemeClr val="bg1"/>
                </a:solidFill>
              </a:rPr>
              <a:t/>
            </a:r>
            <a:br>
              <a:rPr lang="hr-HR" sz="1800" dirty="0">
                <a:solidFill>
                  <a:schemeClr val="bg1"/>
                </a:solidFill>
              </a:rPr>
            </a:br>
            <a:r>
              <a:rPr lang="ta-IN" sz="1800" dirty="0">
                <a:solidFill>
                  <a:schemeClr val="bg1"/>
                </a:solidFill>
              </a:rPr>
              <a:t>Predstavljanje projekta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872" y="3133926"/>
            <a:ext cx="4990528" cy="100027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ta-I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Ivan Marić</a:t>
            </a:r>
            <a:endParaRPr lang="hr-HR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ta-I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oditelj projekta</a:t>
            </a:r>
            <a:r>
              <a:rPr lang="hr-H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Zagreb, 2. travnja 2019.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33" b="36683"/>
          <a:stretch/>
        </p:blipFill>
        <p:spPr>
          <a:xfrm>
            <a:off x="7340544" y="3845868"/>
            <a:ext cx="963454" cy="4606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98" y="4415792"/>
            <a:ext cx="5891796" cy="46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4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32956" y="283246"/>
            <a:ext cx="914400" cy="914400"/>
          </a:xfrm>
          <a:prstGeom prst="ellipse">
            <a:avLst/>
          </a:prstGeom>
          <a:solidFill>
            <a:srgbClr val="D20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1005011" y="240281"/>
            <a:ext cx="8147871" cy="988504"/>
          </a:xfrm>
          <a:prstGeom prst="rect">
            <a:avLst/>
          </a:prstGeom>
          <a:solidFill>
            <a:srgbClr val="D20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r">
              <a:defRPr/>
            </a:pPr>
            <a:endParaRPr lang="en-GB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277649" y="265340"/>
            <a:ext cx="6460236" cy="94333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179996">
              <a:lnSpc>
                <a:spcPct val="120000"/>
              </a:lnSpc>
            </a:pPr>
            <a:r>
              <a:rPr lang="ta-IN" sz="2400" b="1" dirty="0">
                <a:solidFill>
                  <a:srgbClr val="FFFFFF"/>
                </a:solidFill>
                <a:latin typeface="Arial"/>
                <a:cs typeface="Arial"/>
              </a:rPr>
              <a:t>HR-ZOO Pregled projekta</a:t>
            </a:r>
          </a:p>
          <a:p>
            <a:pPr defTabSz="179996">
              <a:lnSpc>
                <a:spcPct val="120000"/>
              </a:lnSpc>
            </a:pPr>
            <a:r>
              <a:rPr lang="ta-IN" sz="2400" i="1" dirty="0">
                <a:solidFill>
                  <a:srgbClr val="E5997F"/>
                </a:solidFill>
                <a:latin typeface="Arial"/>
                <a:cs typeface="Arial"/>
              </a:rPr>
              <a:t>Širokopojasna mrežna povezanost</a:t>
            </a:r>
            <a:endParaRPr lang="ta-IN" sz="4000" i="1" dirty="0">
              <a:solidFill>
                <a:srgbClr val="E5997F"/>
              </a:solidFill>
              <a:latin typeface="Calibri"/>
              <a:cs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EFA0-F524-4FED-85BA-94D51DBF72B7}" type="slidenum">
              <a:rPr lang="hr-HR" smtClean="0"/>
              <a:pPr/>
              <a:t>10</a:t>
            </a:fld>
            <a:endParaRPr lang="hr-HR" dirty="0"/>
          </a:p>
        </p:txBody>
      </p:sp>
      <p:grpSp>
        <p:nvGrpSpPr>
          <p:cNvPr id="131" name="Group 130"/>
          <p:cNvGrpSpPr/>
          <p:nvPr/>
        </p:nvGrpSpPr>
        <p:grpSpPr>
          <a:xfrm>
            <a:off x="16385" y="-227963"/>
            <a:ext cx="1379203" cy="1951746"/>
            <a:chOff x="-36477" y="-211576"/>
            <a:chExt cx="1379203" cy="1951746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11692">
              <a:off x="-36477" y="-211576"/>
              <a:ext cx="1379203" cy="1951746"/>
            </a:xfrm>
            <a:prstGeom prst="rect">
              <a:avLst/>
            </a:prstGeom>
          </p:spPr>
        </p:pic>
        <p:sp>
          <p:nvSpPr>
            <p:cNvPr id="135" name="Oval 134"/>
            <p:cNvSpPr>
              <a:spLocks noChangeAspect="1"/>
            </p:cNvSpPr>
            <p:nvPr/>
          </p:nvSpPr>
          <p:spPr>
            <a:xfrm>
              <a:off x="322439" y="392532"/>
              <a:ext cx="684000" cy="684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72366" y="1430515"/>
            <a:ext cx="3683069" cy="3207888"/>
            <a:chOff x="672366" y="1430515"/>
            <a:chExt cx="3683069" cy="3207888"/>
          </a:xfrm>
        </p:grpSpPr>
        <p:sp>
          <p:nvSpPr>
            <p:cNvPr id="232" name="Rounded Rectangle 231"/>
            <p:cNvSpPr/>
            <p:nvPr/>
          </p:nvSpPr>
          <p:spPr>
            <a:xfrm>
              <a:off x="672366" y="2682532"/>
              <a:ext cx="3674240" cy="195587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4" name="Group 223"/>
            <p:cNvGrpSpPr/>
            <p:nvPr/>
          </p:nvGrpSpPr>
          <p:grpSpPr>
            <a:xfrm>
              <a:off x="680088" y="1430515"/>
              <a:ext cx="3675347" cy="2771382"/>
              <a:chOff x="358159" y="1294581"/>
              <a:chExt cx="3839137" cy="2915981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3333912" y="3492201"/>
                <a:ext cx="184662" cy="307775"/>
              </a:xfrm>
              <a:prstGeom prst="rect">
                <a:avLst/>
              </a:prstGeom>
              <a:noFill/>
            </p:spPr>
            <p:txBody>
              <a:bodyPr wrap="none" lIns="91438" tIns="45719" rIns="91438" bIns="45719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80" name="Rectangle: Rounded Corners 30">
                <a:extLst>
                  <a:ext uri="{FF2B5EF4-FFF2-40B4-BE49-F238E27FC236}">
                    <a16:creationId xmlns="" xmlns:a16="http://schemas.microsoft.com/office/drawing/2014/main" id="{2AAF9477-4290-4DEA-97A0-36E73FB2E089}"/>
                  </a:ext>
                </a:extLst>
              </p:cNvPr>
              <p:cNvSpPr/>
              <p:nvPr/>
            </p:nvSpPr>
            <p:spPr>
              <a:xfrm>
                <a:off x="364279" y="3824798"/>
                <a:ext cx="3833017" cy="385764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dirty="0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HR-ZOO WAN – fizičke veze</a:t>
                </a:r>
              </a:p>
            </p:txBody>
          </p:sp>
          <p:sp>
            <p:nvSpPr>
              <p:cNvPr id="82" name="Rectangle: Rounded Corners 32">
                <a:extLst>
                  <a:ext uri="{FF2B5EF4-FFF2-40B4-BE49-F238E27FC236}">
                    <a16:creationId xmlns="" xmlns:a16="http://schemas.microsoft.com/office/drawing/2014/main" id="{762D3879-32BE-44D1-9D6F-AB4A7AB98824}"/>
                  </a:ext>
                </a:extLst>
              </p:cNvPr>
              <p:cNvSpPr/>
              <p:nvPr/>
            </p:nvSpPr>
            <p:spPr>
              <a:xfrm>
                <a:off x="358844" y="2839154"/>
                <a:ext cx="3822133" cy="534598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 anchorCtr="0"/>
              <a:lstStyle/>
              <a:p>
                <a:pPr algn="ctr"/>
                <a:r>
                  <a:rPr lang="hr-HR" dirty="0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HR-ZOO WAN – usluge transportne mreže</a:t>
                </a:r>
              </a:p>
            </p:txBody>
          </p:sp>
          <p:sp>
            <p:nvSpPr>
              <p:cNvPr id="83" name="Rectangle: Rounded Corners 33">
                <a:extLst>
                  <a:ext uri="{FF2B5EF4-FFF2-40B4-BE49-F238E27FC236}">
                    <a16:creationId xmlns="" xmlns:a16="http://schemas.microsoft.com/office/drawing/2014/main" id="{E142F3B5-C92B-44C2-9CAC-A5C82A114378}"/>
                  </a:ext>
                </a:extLst>
              </p:cNvPr>
              <p:cNvSpPr/>
              <p:nvPr/>
            </p:nvSpPr>
            <p:spPr>
              <a:xfrm>
                <a:off x="358159" y="1294581"/>
                <a:ext cx="3836937" cy="1328667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hr-HR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8" name="Straight Connector 87">
                <a:extLst>
                  <a:ext uri="{FF2B5EF4-FFF2-40B4-BE49-F238E27FC236}">
                    <a16:creationId xmlns="" xmlns:a16="http://schemas.microsoft.com/office/drawing/2014/main" id="{5088FA16-09D7-4187-8E79-8B8748324E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1609" y="3636436"/>
                <a:ext cx="3765294" cy="3212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2274F96E-576D-459B-9BBC-503934698921}"/>
                  </a:ext>
                </a:extLst>
              </p:cNvPr>
              <p:cNvGrpSpPr/>
              <p:nvPr/>
            </p:nvGrpSpPr>
            <p:grpSpPr>
              <a:xfrm>
                <a:off x="501003" y="2108694"/>
                <a:ext cx="3465570" cy="971475"/>
                <a:chOff x="957230" y="2774618"/>
                <a:chExt cx="2199421" cy="1287819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sp>
              <p:nvSpPr>
                <p:cNvPr id="129" name="Arrow: Up 46">
                  <a:extLst>
                    <a:ext uri="{FF2B5EF4-FFF2-40B4-BE49-F238E27FC236}">
                      <a16:creationId xmlns="" xmlns:a16="http://schemas.microsoft.com/office/drawing/2014/main" id="{E28F7CA1-D3BD-4864-A298-981DB2D72F1D}"/>
                    </a:ext>
                  </a:extLst>
                </p:cNvPr>
                <p:cNvSpPr/>
                <p:nvPr/>
              </p:nvSpPr>
              <p:spPr>
                <a:xfrm>
                  <a:off x="957230" y="2774618"/>
                  <a:ext cx="170614" cy="1271934"/>
                </a:xfrm>
                <a:prstGeom prst="upArrow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 sz="1200"/>
                </a:p>
              </p:txBody>
            </p:sp>
            <p:sp>
              <p:nvSpPr>
                <p:cNvPr id="130" name="Rectangle 129">
                  <a:extLst>
                    <a:ext uri="{FF2B5EF4-FFF2-40B4-BE49-F238E27FC236}">
                      <a16:creationId xmlns="" xmlns:a16="http://schemas.microsoft.com/office/drawing/2014/main" id="{ABFF2AD9-07F5-4822-8805-F93F82F3EA16}"/>
                    </a:ext>
                  </a:extLst>
                </p:cNvPr>
                <p:cNvSpPr/>
                <p:nvPr/>
              </p:nvSpPr>
              <p:spPr>
                <a:xfrm>
                  <a:off x="1014534" y="3842050"/>
                  <a:ext cx="2142117" cy="22038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hr-HR" sz="1200" dirty="0">
                      <a:solidFill>
                        <a:schemeClr val="tx1"/>
                      </a:solidFill>
                    </a:rPr>
                    <a:t>L2 / L3</a:t>
                  </a:r>
                </a:p>
              </p:txBody>
            </p:sp>
          </p:grpSp>
        </p:grpSp>
        <p:sp>
          <p:nvSpPr>
            <p:cNvPr id="241" name="Rectangle 240"/>
            <p:cNvSpPr/>
            <p:nvPr/>
          </p:nvSpPr>
          <p:spPr>
            <a:xfrm>
              <a:off x="1363782" y="1611787"/>
              <a:ext cx="446908" cy="591552"/>
            </a:xfrm>
            <a:prstGeom prst="rect">
              <a:avLst/>
            </a:prstGeom>
            <a:solidFill>
              <a:srgbClr val="EFBDA7"/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a-IN" dirty="0" smtClean="0"/>
            </a:p>
            <a:p>
              <a:pPr algn="ctr"/>
              <a:endParaRPr lang="ta-IN" sz="1200" dirty="0" smtClean="0">
                <a:latin typeface="Calibri"/>
                <a:cs typeface="Calibri"/>
              </a:endParaRPr>
            </a:p>
            <a:p>
              <a:pPr algn="ctr"/>
              <a:r>
                <a:rPr lang="ta-IN" sz="1200" dirty="0" smtClean="0">
                  <a:latin typeface="Calibri"/>
                  <a:cs typeface="Calibri"/>
                </a:rPr>
                <a:t>ZG2</a:t>
              </a:r>
              <a:endParaRPr lang="en-US" sz="1200" dirty="0">
                <a:latin typeface="Calibri"/>
                <a:cs typeface="Calibri"/>
              </a:endParaRPr>
            </a:p>
          </p:txBody>
        </p:sp>
        <p:pic>
          <p:nvPicPr>
            <p:cNvPr id="242" name="Picture 241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20346" y="1635809"/>
              <a:ext cx="344139" cy="378325"/>
            </a:xfrm>
            <a:prstGeom prst="rect">
              <a:avLst/>
            </a:prstGeom>
          </p:spPr>
        </p:pic>
        <p:sp>
          <p:nvSpPr>
            <p:cNvPr id="243" name="Rectangle 242"/>
            <p:cNvSpPr/>
            <p:nvPr/>
          </p:nvSpPr>
          <p:spPr>
            <a:xfrm>
              <a:off x="1997774" y="1614621"/>
              <a:ext cx="446908" cy="591552"/>
            </a:xfrm>
            <a:prstGeom prst="rect">
              <a:avLst/>
            </a:prstGeom>
            <a:solidFill>
              <a:srgbClr val="EFBDA7"/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a-IN" dirty="0" smtClean="0"/>
            </a:p>
            <a:p>
              <a:pPr algn="ctr"/>
              <a:endParaRPr lang="ta-IN" sz="1200" dirty="0" smtClean="0">
                <a:latin typeface="Calibri"/>
                <a:cs typeface="Calibri"/>
              </a:endParaRPr>
            </a:p>
            <a:p>
              <a:pPr algn="ctr"/>
              <a:r>
                <a:rPr lang="ta-IN" sz="1200" dirty="0" smtClean="0">
                  <a:latin typeface="Calibri"/>
                  <a:cs typeface="Calibri"/>
                </a:rPr>
                <a:t>OS</a:t>
              </a:r>
              <a:endParaRPr lang="en-US" sz="1200" dirty="0">
                <a:latin typeface="Calibri"/>
                <a:cs typeface="Calibri"/>
              </a:endParaRPr>
            </a:p>
          </p:txBody>
        </p:sp>
        <p:pic>
          <p:nvPicPr>
            <p:cNvPr id="244" name="Picture 24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54338" y="1638643"/>
              <a:ext cx="344139" cy="378325"/>
            </a:xfrm>
            <a:prstGeom prst="rect">
              <a:avLst/>
            </a:prstGeom>
          </p:spPr>
        </p:pic>
        <p:sp>
          <p:nvSpPr>
            <p:cNvPr id="245" name="Rectangle 244"/>
            <p:cNvSpPr/>
            <p:nvPr/>
          </p:nvSpPr>
          <p:spPr>
            <a:xfrm>
              <a:off x="2629599" y="1617796"/>
              <a:ext cx="446908" cy="591552"/>
            </a:xfrm>
            <a:prstGeom prst="rect">
              <a:avLst/>
            </a:prstGeom>
            <a:solidFill>
              <a:srgbClr val="EFBDA7"/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a-IN" dirty="0" smtClean="0"/>
            </a:p>
            <a:p>
              <a:pPr algn="ctr"/>
              <a:endParaRPr lang="ta-IN" sz="1200" dirty="0" smtClean="0">
                <a:latin typeface="Calibri"/>
                <a:cs typeface="Calibri"/>
              </a:endParaRPr>
            </a:p>
            <a:p>
              <a:pPr algn="ctr"/>
              <a:r>
                <a:rPr lang="ta-IN" sz="1200" dirty="0" smtClean="0">
                  <a:latin typeface="Calibri"/>
                  <a:cs typeface="Calibri"/>
                </a:rPr>
                <a:t>RI</a:t>
              </a:r>
              <a:endParaRPr lang="en-US" sz="1200" dirty="0">
                <a:latin typeface="Calibri"/>
                <a:cs typeface="Calibri"/>
              </a:endParaRPr>
            </a:p>
          </p:txBody>
        </p:sp>
        <p:pic>
          <p:nvPicPr>
            <p:cNvPr id="246" name="Picture 24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86163" y="1641818"/>
              <a:ext cx="344139" cy="378325"/>
            </a:xfrm>
            <a:prstGeom prst="rect">
              <a:avLst/>
            </a:prstGeom>
          </p:spPr>
        </p:pic>
        <p:sp>
          <p:nvSpPr>
            <p:cNvPr id="247" name="Rectangle 246"/>
            <p:cNvSpPr/>
            <p:nvPr/>
          </p:nvSpPr>
          <p:spPr>
            <a:xfrm>
              <a:off x="3246051" y="1613859"/>
              <a:ext cx="446908" cy="591552"/>
            </a:xfrm>
            <a:prstGeom prst="rect">
              <a:avLst/>
            </a:prstGeom>
            <a:solidFill>
              <a:srgbClr val="EFBDA7"/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a-IN" dirty="0" smtClean="0"/>
            </a:p>
            <a:p>
              <a:pPr algn="ctr"/>
              <a:endParaRPr lang="ta-IN" sz="1200" dirty="0" smtClean="0">
                <a:latin typeface="Calibri"/>
                <a:cs typeface="Calibri"/>
              </a:endParaRPr>
            </a:p>
            <a:p>
              <a:pPr algn="ctr"/>
              <a:r>
                <a:rPr lang="ta-IN" sz="1200" dirty="0" smtClean="0">
                  <a:latin typeface="Calibri"/>
                  <a:cs typeface="Calibri"/>
                </a:rPr>
                <a:t>ST</a:t>
              </a:r>
              <a:endParaRPr lang="en-US" sz="1200" dirty="0">
                <a:latin typeface="Calibri"/>
                <a:cs typeface="Calibri"/>
              </a:endParaRPr>
            </a:p>
          </p:txBody>
        </p:sp>
        <p:pic>
          <p:nvPicPr>
            <p:cNvPr id="248" name="Picture 247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02615" y="1637881"/>
              <a:ext cx="344139" cy="378325"/>
            </a:xfrm>
            <a:prstGeom prst="rect">
              <a:avLst/>
            </a:prstGeom>
          </p:spPr>
        </p:pic>
        <p:sp>
          <p:nvSpPr>
            <p:cNvPr id="239" name="Rectangle 238"/>
            <p:cNvSpPr/>
            <p:nvPr/>
          </p:nvSpPr>
          <p:spPr>
            <a:xfrm>
              <a:off x="727694" y="1609590"/>
              <a:ext cx="446908" cy="591552"/>
            </a:xfrm>
            <a:prstGeom prst="rect">
              <a:avLst/>
            </a:prstGeom>
            <a:solidFill>
              <a:srgbClr val="EFBDA7"/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a-IN" dirty="0" smtClean="0"/>
            </a:p>
            <a:p>
              <a:pPr algn="ctr"/>
              <a:endParaRPr lang="ta-IN" sz="1200" dirty="0" smtClean="0">
                <a:latin typeface="Calibri"/>
                <a:cs typeface="Calibri"/>
              </a:endParaRPr>
            </a:p>
            <a:p>
              <a:pPr algn="ctr"/>
              <a:r>
                <a:rPr lang="ta-IN" sz="1200" dirty="0" smtClean="0">
                  <a:latin typeface="Calibri"/>
                  <a:cs typeface="Calibri"/>
                </a:rPr>
                <a:t>ZG1</a:t>
              </a:r>
              <a:endParaRPr lang="en-US" sz="1200" dirty="0">
                <a:latin typeface="Calibri"/>
                <a:cs typeface="Calibri"/>
              </a:endParaRPr>
            </a:p>
          </p:txBody>
        </p:sp>
        <p:pic>
          <p:nvPicPr>
            <p:cNvPr id="233" name="Picture 23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75378" y="1652353"/>
              <a:ext cx="344139" cy="378325"/>
            </a:xfrm>
            <a:prstGeom prst="rect">
              <a:avLst/>
            </a:prstGeom>
          </p:spPr>
        </p:pic>
        <p:sp>
          <p:nvSpPr>
            <p:cNvPr id="249" name="Rectangle 248"/>
            <p:cNvSpPr/>
            <p:nvPr/>
          </p:nvSpPr>
          <p:spPr>
            <a:xfrm>
              <a:off x="3848625" y="1611982"/>
              <a:ext cx="446908" cy="591552"/>
            </a:xfrm>
            <a:prstGeom prst="rect">
              <a:avLst/>
            </a:prstGeom>
            <a:solidFill>
              <a:srgbClr val="EFBDA7"/>
            </a:solidFill>
            <a:ln w="6350" cmpd="sng">
              <a:solidFill>
                <a:schemeClr val="tx1"/>
              </a:solidFill>
              <a:prstDash val="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a-IN" dirty="0" smtClean="0"/>
            </a:p>
            <a:p>
              <a:pPr algn="ctr"/>
              <a:endParaRPr lang="ta-IN" sz="1200" dirty="0" smtClean="0">
                <a:latin typeface="Calibri"/>
                <a:cs typeface="Calibri"/>
              </a:endParaRPr>
            </a:p>
            <a:p>
              <a:pPr algn="ctr"/>
              <a:r>
                <a:rPr lang="ta-IN" sz="1200" dirty="0" smtClean="0">
                  <a:latin typeface="Calibri"/>
                  <a:cs typeface="Calibri"/>
                </a:rPr>
                <a:t>ZG3</a:t>
              </a:r>
              <a:endParaRPr lang="en-US" sz="1200" dirty="0">
                <a:latin typeface="Calibri"/>
                <a:cs typeface="Calibri"/>
              </a:endParaRPr>
            </a:p>
          </p:txBody>
        </p:sp>
        <p:pic>
          <p:nvPicPr>
            <p:cNvPr id="250" name="Picture 24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905453" y="1644098"/>
              <a:ext cx="344139" cy="378325"/>
            </a:xfrm>
            <a:prstGeom prst="rect">
              <a:avLst/>
            </a:prstGeom>
          </p:spPr>
        </p:pic>
        <p:sp>
          <p:nvSpPr>
            <p:cNvPr id="253" name="Arrow: Up 46">
              <a:extLst>
                <a:ext uri="{FF2B5EF4-FFF2-40B4-BE49-F238E27FC236}">
                  <a16:creationId xmlns="" xmlns:a16="http://schemas.microsoft.com/office/drawing/2014/main" id="{E28F7CA1-D3BD-4864-A298-981DB2D72F1D}"/>
                </a:ext>
              </a:extLst>
            </p:cNvPr>
            <p:cNvSpPr/>
            <p:nvPr/>
          </p:nvSpPr>
          <p:spPr>
            <a:xfrm>
              <a:off x="1461580" y="2205606"/>
              <a:ext cx="257363" cy="911913"/>
            </a:xfrm>
            <a:prstGeom prst="up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200"/>
            </a:p>
          </p:txBody>
        </p:sp>
        <p:sp>
          <p:nvSpPr>
            <p:cNvPr id="254" name="Arrow: Up 46">
              <a:extLst>
                <a:ext uri="{FF2B5EF4-FFF2-40B4-BE49-F238E27FC236}">
                  <a16:creationId xmlns="" xmlns:a16="http://schemas.microsoft.com/office/drawing/2014/main" id="{E28F7CA1-D3BD-4864-A298-981DB2D72F1D}"/>
                </a:ext>
              </a:extLst>
            </p:cNvPr>
            <p:cNvSpPr/>
            <p:nvPr/>
          </p:nvSpPr>
          <p:spPr>
            <a:xfrm>
              <a:off x="2099387" y="2205605"/>
              <a:ext cx="257363" cy="911913"/>
            </a:xfrm>
            <a:prstGeom prst="up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200"/>
            </a:p>
          </p:txBody>
        </p:sp>
        <p:sp>
          <p:nvSpPr>
            <p:cNvPr id="255" name="Arrow: Up 46">
              <a:extLst>
                <a:ext uri="{FF2B5EF4-FFF2-40B4-BE49-F238E27FC236}">
                  <a16:creationId xmlns="" xmlns:a16="http://schemas.microsoft.com/office/drawing/2014/main" id="{E28F7CA1-D3BD-4864-A298-981DB2D72F1D}"/>
                </a:ext>
              </a:extLst>
            </p:cNvPr>
            <p:cNvSpPr/>
            <p:nvPr/>
          </p:nvSpPr>
          <p:spPr>
            <a:xfrm>
              <a:off x="2731600" y="2216794"/>
              <a:ext cx="257363" cy="911913"/>
            </a:xfrm>
            <a:prstGeom prst="up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200"/>
            </a:p>
          </p:txBody>
        </p:sp>
        <p:sp>
          <p:nvSpPr>
            <p:cNvPr id="256" name="Arrow: Up 46">
              <a:extLst>
                <a:ext uri="{FF2B5EF4-FFF2-40B4-BE49-F238E27FC236}">
                  <a16:creationId xmlns="" xmlns:a16="http://schemas.microsoft.com/office/drawing/2014/main" id="{E28F7CA1-D3BD-4864-A298-981DB2D72F1D}"/>
                </a:ext>
              </a:extLst>
            </p:cNvPr>
            <p:cNvSpPr/>
            <p:nvPr/>
          </p:nvSpPr>
          <p:spPr>
            <a:xfrm>
              <a:off x="3341433" y="2205605"/>
              <a:ext cx="257363" cy="911913"/>
            </a:xfrm>
            <a:prstGeom prst="up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200"/>
            </a:p>
          </p:txBody>
        </p:sp>
        <p:sp>
          <p:nvSpPr>
            <p:cNvPr id="257" name="Arrow: Up 46">
              <a:extLst>
                <a:ext uri="{FF2B5EF4-FFF2-40B4-BE49-F238E27FC236}">
                  <a16:creationId xmlns="" xmlns:a16="http://schemas.microsoft.com/office/drawing/2014/main" id="{E28F7CA1-D3BD-4864-A298-981DB2D72F1D}"/>
                </a:ext>
              </a:extLst>
            </p:cNvPr>
            <p:cNvSpPr/>
            <p:nvPr/>
          </p:nvSpPr>
          <p:spPr>
            <a:xfrm>
              <a:off x="3940077" y="2216794"/>
              <a:ext cx="257363" cy="911913"/>
            </a:xfrm>
            <a:prstGeom prst="up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200"/>
            </a:p>
          </p:txBody>
        </p:sp>
        <p:pic>
          <p:nvPicPr>
            <p:cNvPr id="258" name="Content Placeholder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33997"/>
            <a:stretch/>
          </p:blipFill>
          <p:spPr>
            <a:xfrm>
              <a:off x="1844470" y="4310587"/>
              <a:ext cx="1192116" cy="197323"/>
            </a:xfrm>
            <a:prstGeom prst="rect">
              <a:avLst/>
            </a:prstGeom>
          </p:spPr>
        </p:pic>
      </p:grpSp>
      <p:sp>
        <p:nvSpPr>
          <p:cNvPr id="303" name="TextBox 302"/>
          <p:cNvSpPr txBox="1"/>
          <p:nvPr/>
        </p:nvSpPr>
        <p:spPr>
          <a:xfrm>
            <a:off x="7795740" y="1340797"/>
            <a:ext cx="1040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1200" dirty="0" smtClean="0">
                <a:latin typeface="Arial Narrow"/>
                <a:cs typeface="Arial Narrow"/>
              </a:rPr>
              <a:t>Ulaz u objekt</a:t>
            </a:r>
            <a:endParaRPr lang="en-US" sz="1200" dirty="0">
              <a:latin typeface="Arial Narrow"/>
              <a:cs typeface="Arial Narrow"/>
            </a:endParaRPr>
          </a:p>
        </p:txBody>
      </p:sp>
      <p:sp>
        <p:nvSpPr>
          <p:cNvPr id="275" name="Rectangle 274"/>
          <p:cNvSpPr/>
          <p:nvPr/>
        </p:nvSpPr>
        <p:spPr>
          <a:xfrm>
            <a:off x="7217074" y="3095010"/>
            <a:ext cx="97157" cy="97161"/>
          </a:xfrm>
          <a:prstGeom prst="rect">
            <a:avLst/>
          </a:prstGeom>
          <a:solidFill>
            <a:srgbClr val="C55A1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/>
          <p:cNvSpPr/>
          <p:nvPr/>
        </p:nvSpPr>
        <p:spPr>
          <a:xfrm>
            <a:off x="7047186" y="2504523"/>
            <a:ext cx="446908" cy="591552"/>
          </a:xfrm>
          <a:prstGeom prst="rect">
            <a:avLst/>
          </a:prstGeom>
          <a:solidFill>
            <a:srgbClr val="EFBDA7"/>
          </a:solidFill>
          <a:ln w="63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a-IN" dirty="0" smtClean="0"/>
          </a:p>
          <a:p>
            <a:pPr algn="ctr"/>
            <a:endParaRPr lang="ta-IN" sz="1200" dirty="0" smtClean="0">
              <a:latin typeface="Calibri"/>
              <a:cs typeface="Calibri"/>
            </a:endParaRPr>
          </a:p>
          <a:p>
            <a:pPr algn="ctr"/>
            <a:r>
              <a:rPr lang="ta-IN" sz="1200" dirty="0" smtClean="0">
                <a:latin typeface="Calibri"/>
                <a:cs typeface="Calibri"/>
              </a:rPr>
              <a:t>ZG2</a:t>
            </a:r>
            <a:endParaRPr lang="en-US" sz="1200" dirty="0">
              <a:latin typeface="Calibri"/>
              <a:cs typeface="Calibri"/>
            </a:endParaRPr>
          </a:p>
        </p:txBody>
      </p:sp>
      <p:pic>
        <p:nvPicPr>
          <p:cNvPr id="260" name="Picture 25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03750" y="2528545"/>
            <a:ext cx="344139" cy="378325"/>
          </a:xfrm>
          <a:prstGeom prst="rect">
            <a:avLst/>
          </a:prstGeom>
        </p:spPr>
      </p:pic>
      <p:sp>
        <p:nvSpPr>
          <p:cNvPr id="261" name="Rectangle 260"/>
          <p:cNvSpPr/>
          <p:nvPr/>
        </p:nvSpPr>
        <p:spPr>
          <a:xfrm>
            <a:off x="5708075" y="3643364"/>
            <a:ext cx="446908" cy="591552"/>
          </a:xfrm>
          <a:prstGeom prst="rect">
            <a:avLst/>
          </a:prstGeom>
          <a:solidFill>
            <a:srgbClr val="EFBDA7"/>
          </a:solidFill>
          <a:ln w="63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a-IN" dirty="0" smtClean="0"/>
          </a:p>
          <a:p>
            <a:pPr algn="ctr"/>
            <a:endParaRPr lang="ta-IN" sz="1200" dirty="0" smtClean="0">
              <a:latin typeface="Calibri"/>
              <a:cs typeface="Calibri"/>
            </a:endParaRPr>
          </a:p>
          <a:p>
            <a:pPr algn="ctr"/>
            <a:r>
              <a:rPr lang="ta-IN" sz="1200" dirty="0" smtClean="0">
                <a:latin typeface="Calibri"/>
                <a:cs typeface="Calibri"/>
              </a:rPr>
              <a:t>OS</a:t>
            </a:r>
            <a:endParaRPr lang="en-US" sz="1200" dirty="0">
              <a:latin typeface="Calibri"/>
              <a:cs typeface="Calibri"/>
            </a:endParaRPr>
          </a:p>
        </p:txBody>
      </p:sp>
      <p:pic>
        <p:nvPicPr>
          <p:cNvPr id="262" name="Picture 26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64639" y="3667386"/>
            <a:ext cx="344139" cy="378325"/>
          </a:xfrm>
          <a:prstGeom prst="rect">
            <a:avLst/>
          </a:prstGeom>
        </p:spPr>
      </p:pic>
      <p:sp>
        <p:nvSpPr>
          <p:cNvPr id="263" name="Rectangle 262"/>
          <p:cNvSpPr/>
          <p:nvPr/>
        </p:nvSpPr>
        <p:spPr>
          <a:xfrm>
            <a:off x="6591781" y="3636042"/>
            <a:ext cx="446908" cy="591552"/>
          </a:xfrm>
          <a:prstGeom prst="rect">
            <a:avLst/>
          </a:prstGeom>
          <a:solidFill>
            <a:srgbClr val="EFBDA7"/>
          </a:solidFill>
          <a:ln w="63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a-IN" dirty="0" smtClean="0"/>
          </a:p>
          <a:p>
            <a:pPr algn="ctr"/>
            <a:endParaRPr lang="ta-IN" sz="1200" dirty="0" smtClean="0">
              <a:latin typeface="Calibri"/>
              <a:cs typeface="Calibri"/>
            </a:endParaRPr>
          </a:p>
          <a:p>
            <a:pPr algn="ctr"/>
            <a:r>
              <a:rPr lang="ta-IN" sz="1200" dirty="0" smtClean="0">
                <a:latin typeface="Calibri"/>
                <a:cs typeface="Calibri"/>
              </a:rPr>
              <a:t>RI</a:t>
            </a:r>
            <a:endParaRPr lang="en-US" sz="1200" dirty="0">
              <a:latin typeface="Calibri"/>
              <a:cs typeface="Calibri"/>
            </a:endParaRPr>
          </a:p>
        </p:txBody>
      </p:sp>
      <p:pic>
        <p:nvPicPr>
          <p:cNvPr id="264" name="Picture 26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8345" y="3660064"/>
            <a:ext cx="344139" cy="378325"/>
          </a:xfrm>
          <a:prstGeom prst="rect">
            <a:avLst/>
          </a:prstGeom>
        </p:spPr>
      </p:pic>
      <p:sp>
        <p:nvSpPr>
          <p:cNvPr id="265" name="Rectangle 264"/>
          <p:cNvSpPr/>
          <p:nvPr/>
        </p:nvSpPr>
        <p:spPr>
          <a:xfrm>
            <a:off x="7470615" y="3642602"/>
            <a:ext cx="446908" cy="591552"/>
          </a:xfrm>
          <a:prstGeom prst="rect">
            <a:avLst/>
          </a:prstGeom>
          <a:solidFill>
            <a:srgbClr val="EFBDA7"/>
          </a:solidFill>
          <a:ln w="63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a-IN" dirty="0" smtClean="0"/>
          </a:p>
          <a:p>
            <a:pPr algn="ctr"/>
            <a:endParaRPr lang="ta-IN" sz="1200" dirty="0" smtClean="0">
              <a:latin typeface="Calibri"/>
              <a:cs typeface="Calibri"/>
            </a:endParaRPr>
          </a:p>
          <a:p>
            <a:pPr algn="ctr"/>
            <a:r>
              <a:rPr lang="ta-IN" sz="1200" dirty="0" smtClean="0">
                <a:latin typeface="Calibri"/>
                <a:cs typeface="Calibri"/>
              </a:rPr>
              <a:t>ST</a:t>
            </a:r>
            <a:endParaRPr lang="en-US" sz="1200" dirty="0">
              <a:latin typeface="Calibri"/>
              <a:cs typeface="Calibri"/>
            </a:endParaRPr>
          </a:p>
        </p:txBody>
      </p:sp>
      <p:pic>
        <p:nvPicPr>
          <p:cNvPr id="266" name="Picture 26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7179" y="3666624"/>
            <a:ext cx="344139" cy="378325"/>
          </a:xfrm>
          <a:prstGeom prst="rect">
            <a:avLst/>
          </a:prstGeom>
        </p:spPr>
      </p:pic>
      <p:sp>
        <p:nvSpPr>
          <p:cNvPr id="267" name="Rectangle 266"/>
          <p:cNvSpPr/>
          <p:nvPr/>
        </p:nvSpPr>
        <p:spPr>
          <a:xfrm>
            <a:off x="6148719" y="2523320"/>
            <a:ext cx="446908" cy="591552"/>
          </a:xfrm>
          <a:prstGeom prst="rect">
            <a:avLst/>
          </a:prstGeom>
          <a:solidFill>
            <a:srgbClr val="EFBDA7"/>
          </a:solidFill>
          <a:ln w="63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a-IN" dirty="0" smtClean="0"/>
          </a:p>
          <a:p>
            <a:pPr algn="ctr"/>
            <a:endParaRPr lang="ta-IN" sz="1200" dirty="0" smtClean="0">
              <a:latin typeface="Calibri"/>
              <a:cs typeface="Calibri"/>
            </a:endParaRPr>
          </a:p>
          <a:p>
            <a:pPr algn="ctr"/>
            <a:r>
              <a:rPr lang="ta-IN" sz="1200" dirty="0" smtClean="0">
                <a:latin typeface="Calibri"/>
                <a:cs typeface="Calibri"/>
              </a:rPr>
              <a:t>ZG1</a:t>
            </a:r>
            <a:endParaRPr lang="en-US" sz="1200" dirty="0">
              <a:latin typeface="Calibri"/>
              <a:cs typeface="Calibri"/>
            </a:endParaRPr>
          </a:p>
        </p:txBody>
      </p:sp>
      <p:pic>
        <p:nvPicPr>
          <p:cNvPr id="268" name="Picture 26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6403" y="2566083"/>
            <a:ext cx="344139" cy="378325"/>
          </a:xfrm>
          <a:prstGeom prst="rect">
            <a:avLst/>
          </a:prstGeom>
        </p:spPr>
      </p:pic>
      <p:sp>
        <p:nvSpPr>
          <p:cNvPr id="269" name="Rectangle 268"/>
          <p:cNvSpPr/>
          <p:nvPr/>
        </p:nvSpPr>
        <p:spPr>
          <a:xfrm>
            <a:off x="6593356" y="1428479"/>
            <a:ext cx="446908" cy="591552"/>
          </a:xfrm>
          <a:prstGeom prst="rect">
            <a:avLst/>
          </a:prstGeom>
          <a:solidFill>
            <a:srgbClr val="EFBDA7"/>
          </a:solidFill>
          <a:ln w="6350" cmpd="sng">
            <a:solidFill>
              <a:schemeClr val="tx1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a-IN" dirty="0" smtClean="0"/>
          </a:p>
          <a:p>
            <a:pPr algn="ctr"/>
            <a:endParaRPr lang="ta-IN" sz="1200" dirty="0" smtClean="0">
              <a:latin typeface="Calibri"/>
              <a:cs typeface="Calibri"/>
            </a:endParaRPr>
          </a:p>
          <a:p>
            <a:pPr algn="ctr"/>
            <a:r>
              <a:rPr lang="ta-IN" sz="1200" dirty="0" smtClean="0">
                <a:latin typeface="Calibri"/>
                <a:cs typeface="Calibri"/>
              </a:rPr>
              <a:t>ZG3</a:t>
            </a:r>
            <a:endParaRPr lang="en-US" sz="1200" dirty="0">
              <a:latin typeface="Calibri"/>
              <a:cs typeface="Calibri"/>
            </a:endParaRPr>
          </a:p>
        </p:txBody>
      </p:sp>
      <p:pic>
        <p:nvPicPr>
          <p:cNvPr id="270" name="Picture 26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50184" y="1460595"/>
            <a:ext cx="344139" cy="378325"/>
          </a:xfrm>
          <a:prstGeom prst="rect">
            <a:avLst/>
          </a:prstGeom>
        </p:spPr>
      </p:pic>
      <p:sp>
        <p:nvSpPr>
          <p:cNvPr id="271" name="Rectangle 270"/>
          <p:cNvSpPr/>
          <p:nvPr/>
        </p:nvSpPr>
        <p:spPr>
          <a:xfrm>
            <a:off x="6315180" y="2422101"/>
            <a:ext cx="97157" cy="97161"/>
          </a:xfrm>
          <a:prstGeom prst="rect">
            <a:avLst/>
          </a:prstGeom>
          <a:solidFill>
            <a:srgbClr val="C55A1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/>
          <p:cNvSpPr/>
          <p:nvPr/>
        </p:nvSpPr>
        <p:spPr>
          <a:xfrm>
            <a:off x="6321845" y="3115831"/>
            <a:ext cx="97157" cy="97161"/>
          </a:xfrm>
          <a:prstGeom prst="rect">
            <a:avLst/>
          </a:prstGeom>
          <a:solidFill>
            <a:srgbClr val="C55A1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Rectangle 272"/>
          <p:cNvSpPr/>
          <p:nvPr/>
        </p:nvSpPr>
        <p:spPr>
          <a:xfrm>
            <a:off x="6765990" y="2019294"/>
            <a:ext cx="97157" cy="97161"/>
          </a:xfrm>
          <a:prstGeom prst="rect">
            <a:avLst/>
          </a:prstGeom>
          <a:solidFill>
            <a:srgbClr val="C55A11"/>
          </a:solidFill>
          <a:ln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 273"/>
          <p:cNvSpPr/>
          <p:nvPr/>
        </p:nvSpPr>
        <p:spPr>
          <a:xfrm>
            <a:off x="7227189" y="2407938"/>
            <a:ext cx="97157" cy="97161"/>
          </a:xfrm>
          <a:prstGeom prst="rect">
            <a:avLst/>
          </a:prstGeom>
          <a:solidFill>
            <a:srgbClr val="C55A1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Rectangle 275"/>
          <p:cNvSpPr/>
          <p:nvPr/>
        </p:nvSpPr>
        <p:spPr>
          <a:xfrm>
            <a:off x="5884640" y="3546116"/>
            <a:ext cx="97157" cy="97161"/>
          </a:xfrm>
          <a:prstGeom prst="rect">
            <a:avLst/>
          </a:prstGeom>
          <a:solidFill>
            <a:srgbClr val="C55A1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Rectangle 276"/>
          <p:cNvSpPr/>
          <p:nvPr/>
        </p:nvSpPr>
        <p:spPr>
          <a:xfrm>
            <a:off x="6775514" y="3539176"/>
            <a:ext cx="97157" cy="97161"/>
          </a:xfrm>
          <a:prstGeom prst="rect">
            <a:avLst/>
          </a:prstGeom>
          <a:solidFill>
            <a:srgbClr val="C55A1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Rectangle 277"/>
          <p:cNvSpPr/>
          <p:nvPr/>
        </p:nvSpPr>
        <p:spPr>
          <a:xfrm>
            <a:off x="7640400" y="3546116"/>
            <a:ext cx="97157" cy="97161"/>
          </a:xfrm>
          <a:prstGeom prst="rect">
            <a:avLst/>
          </a:prstGeom>
          <a:solidFill>
            <a:srgbClr val="C55A1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0" name="Straight Connector 279"/>
          <p:cNvCxnSpPr>
            <a:stCxn id="273" idx="2"/>
            <a:endCxn id="271" idx="0"/>
          </p:cNvCxnSpPr>
          <p:nvPr/>
        </p:nvCxnSpPr>
        <p:spPr>
          <a:xfrm flipH="1">
            <a:off x="6363759" y="2116455"/>
            <a:ext cx="450810" cy="305646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>
            <a:stCxn id="273" idx="2"/>
            <a:endCxn id="274" idx="0"/>
          </p:cNvCxnSpPr>
          <p:nvPr/>
        </p:nvCxnSpPr>
        <p:spPr>
          <a:xfrm>
            <a:off x="6814569" y="2116455"/>
            <a:ext cx="461199" cy="291483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>
            <a:stCxn id="271" idx="0"/>
            <a:endCxn id="274" idx="0"/>
          </p:cNvCxnSpPr>
          <p:nvPr/>
        </p:nvCxnSpPr>
        <p:spPr>
          <a:xfrm flipV="1">
            <a:off x="6363759" y="2407938"/>
            <a:ext cx="912009" cy="14163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7" name="Curved Connector 286"/>
          <p:cNvCxnSpPr>
            <a:stCxn id="271" idx="0"/>
            <a:endCxn id="277" idx="0"/>
          </p:cNvCxnSpPr>
          <p:nvPr/>
        </p:nvCxnSpPr>
        <p:spPr>
          <a:xfrm rot="16200000" flipH="1">
            <a:off x="6035388" y="2750471"/>
            <a:ext cx="1117075" cy="460334"/>
          </a:xfrm>
          <a:prstGeom prst="curvedConnector3">
            <a:avLst>
              <a:gd name="adj1" fmla="val -20464"/>
            </a:avLst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9" name="Curved Connector 288"/>
          <p:cNvCxnSpPr>
            <a:stCxn id="274" idx="0"/>
            <a:endCxn id="277" idx="0"/>
          </p:cNvCxnSpPr>
          <p:nvPr/>
        </p:nvCxnSpPr>
        <p:spPr>
          <a:xfrm rot="16200000" flipH="1" flipV="1">
            <a:off x="6484312" y="2747719"/>
            <a:ext cx="1131238" cy="451675"/>
          </a:xfrm>
          <a:prstGeom prst="curvedConnector3">
            <a:avLst>
              <a:gd name="adj1" fmla="val -20208"/>
            </a:avLst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>
            <a:stCxn id="272" idx="2"/>
            <a:endCxn id="276" idx="0"/>
          </p:cNvCxnSpPr>
          <p:nvPr/>
        </p:nvCxnSpPr>
        <p:spPr>
          <a:xfrm flipH="1">
            <a:off x="5933219" y="3212992"/>
            <a:ext cx="437205" cy="33312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>
            <a:stCxn id="275" idx="2"/>
            <a:endCxn id="276" idx="0"/>
          </p:cNvCxnSpPr>
          <p:nvPr/>
        </p:nvCxnSpPr>
        <p:spPr>
          <a:xfrm flipH="1">
            <a:off x="5933219" y="3192171"/>
            <a:ext cx="1332434" cy="35394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>
            <a:stCxn id="278" idx="0"/>
            <a:endCxn id="272" idx="2"/>
          </p:cNvCxnSpPr>
          <p:nvPr/>
        </p:nvCxnSpPr>
        <p:spPr>
          <a:xfrm flipH="1" flipV="1">
            <a:off x="6370424" y="3212992"/>
            <a:ext cx="1318555" cy="33312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>
            <a:stCxn id="278" idx="0"/>
            <a:endCxn id="275" idx="2"/>
          </p:cNvCxnSpPr>
          <p:nvPr/>
        </p:nvCxnSpPr>
        <p:spPr>
          <a:xfrm flipH="1" flipV="1">
            <a:off x="7265653" y="3192171"/>
            <a:ext cx="423326" cy="35394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 flipV="1">
            <a:off x="6370423" y="3198239"/>
            <a:ext cx="908834" cy="14163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9" name="Rectangle 298"/>
          <p:cNvSpPr/>
          <p:nvPr/>
        </p:nvSpPr>
        <p:spPr>
          <a:xfrm>
            <a:off x="7599232" y="1444309"/>
            <a:ext cx="97157" cy="9716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TextBox 303"/>
          <p:cNvSpPr txBox="1"/>
          <p:nvPr/>
        </p:nvSpPr>
        <p:spPr>
          <a:xfrm>
            <a:off x="7795740" y="1602469"/>
            <a:ext cx="12607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  <a:lvl1pPr>
              <a:defRPr sz="1200">
                <a:latin typeface="Calibri"/>
                <a:cs typeface="Calibri"/>
              </a:defRPr>
            </a:lvl1pPr>
          </a:lstStyle>
          <a:p>
            <a:r>
              <a:rPr lang="ta-IN" dirty="0" smtClean="0">
                <a:latin typeface="Arial Narrow"/>
                <a:cs typeface="Arial Narrow"/>
              </a:rPr>
              <a:t>100</a:t>
            </a:r>
            <a:r>
              <a:rPr lang="hr-HR" dirty="0" smtClean="0">
                <a:latin typeface="Arial Narrow"/>
                <a:cs typeface="Arial Narrow"/>
              </a:rPr>
              <a:t> </a:t>
            </a:r>
            <a:r>
              <a:rPr lang="ta-IN" dirty="0" smtClean="0">
                <a:latin typeface="Arial Narrow"/>
                <a:cs typeface="Arial Narrow"/>
              </a:rPr>
              <a:t>Gbit/s </a:t>
            </a:r>
            <a:r>
              <a:rPr lang="ta-IN" dirty="0">
                <a:latin typeface="Arial Narrow"/>
                <a:cs typeface="Arial Narrow"/>
              </a:rPr>
              <a:t>(p2p)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305" name="TextBox 304"/>
          <p:cNvSpPr txBox="1"/>
          <p:nvPr/>
        </p:nvSpPr>
        <p:spPr>
          <a:xfrm>
            <a:off x="7793257" y="1858120"/>
            <a:ext cx="1260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  <a:lvl1pPr>
              <a:defRPr sz="1200">
                <a:latin typeface="Calibri"/>
                <a:cs typeface="Calibri"/>
              </a:defRPr>
            </a:lvl1pPr>
          </a:lstStyle>
          <a:p>
            <a:r>
              <a:rPr lang="ta-IN" dirty="0" smtClean="0">
                <a:latin typeface="Arial Narrow"/>
                <a:cs typeface="Arial Narrow"/>
              </a:rPr>
              <a:t>100</a:t>
            </a:r>
            <a:r>
              <a:rPr lang="hr-HR" dirty="0" smtClean="0">
                <a:latin typeface="Arial Narrow"/>
                <a:cs typeface="Arial Narrow"/>
              </a:rPr>
              <a:t> </a:t>
            </a:r>
            <a:r>
              <a:rPr lang="ta-IN" dirty="0" smtClean="0">
                <a:latin typeface="Arial Narrow"/>
                <a:cs typeface="Arial Narrow"/>
              </a:rPr>
              <a:t>Gbit/s (optičke veze)</a:t>
            </a:r>
            <a:endParaRPr lang="en-US" dirty="0">
              <a:latin typeface="Arial Narrow"/>
              <a:cs typeface="Arial Narrow"/>
            </a:endParaRPr>
          </a:p>
        </p:txBody>
      </p:sp>
      <p:cxnSp>
        <p:nvCxnSpPr>
          <p:cNvPr id="311" name="Straight Connector 310"/>
          <p:cNvCxnSpPr>
            <a:endCxn id="271" idx="1"/>
          </p:cNvCxnSpPr>
          <p:nvPr/>
        </p:nvCxnSpPr>
        <p:spPr>
          <a:xfrm flipV="1">
            <a:off x="5573849" y="2470682"/>
            <a:ext cx="741331" cy="4963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7" name="Picture 3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438" y="2283975"/>
            <a:ext cx="778411" cy="370178"/>
          </a:xfrm>
          <a:prstGeom prst="rect">
            <a:avLst/>
          </a:prstGeom>
          <a:ln>
            <a:solidFill>
              <a:schemeClr val="tx1"/>
            </a:solidFill>
            <a:prstDash val="dot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29" name="Straight Connector 328"/>
          <p:cNvCxnSpPr>
            <a:stCxn id="275" idx="3"/>
          </p:cNvCxnSpPr>
          <p:nvPr/>
        </p:nvCxnSpPr>
        <p:spPr>
          <a:xfrm flipV="1">
            <a:off x="7314231" y="3139576"/>
            <a:ext cx="758765" cy="401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2" name="Picture 3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843" y="2931901"/>
            <a:ext cx="778411" cy="370178"/>
          </a:xfrm>
          <a:prstGeom prst="rect">
            <a:avLst/>
          </a:prstGeom>
          <a:ln>
            <a:solidFill>
              <a:schemeClr val="tx1"/>
            </a:solidFill>
            <a:prstDash val="dot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7549445" y="1740969"/>
            <a:ext cx="216000" cy="0"/>
          </a:xfrm>
          <a:prstGeom prst="line">
            <a:avLst/>
          </a:prstGeom>
          <a:ln w="12700">
            <a:solidFill>
              <a:srgbClr val="646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7554415" y="1989089"/>
            <a:ext cx="216000" cy="0"/>
          </a:xfrm>
          <a:prstGeom prst="line">
            <a:avLst/>
          </a:prstGeom>
          <a:ln w="12700">
            <a:solidFill>
              <a:srgbClr val="209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16" y="452830"/>
            <a:ext cx="480322" cy="44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84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" grpId="0"/>
      <p:bldP spid="275" grpId="0" animBg="1"/>
      <p:bldP spid="259" grpId="0" animBg="1"/>
      <p:bldP spid="261" grpId="0" animBg="1"/>
      <p:bldP spid="263" grpId="0" animBg="1"/>
      <p:bldP spid="265" grpId="0" animBg="1"/>
      <p:bldP spid="267" grpId="0" animBg="1"/>
      <p:bldP spid="269" grpId="0" animBg="1"/>
      <p:bldP spid="271" grpId="0" animBg="1"/>
      <p:bldP spid="272" grpId="0" animBg="1"/>
      <p:bldP spid="273" grpId="0" animBg="1"/>
      <p:bldP spid="274" grpId="0" animBg="1"/>
      <p:bldP spid="276" grpId="0" animBg="1"/>
      <p:bldP spid="277" grpId="0" animBg="1"/>
      <p:bldP spid="278" grpId="0" animBg="1"/>
      <p:bldP spid="299" grpId="1" animBg="1"/>
      <p:bldP spid="304" grpId="0"/>
      <p:bldP spid="30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33634" y="407774"/>
            <a:ext cx="692649" cy="692649"/>
          </a:xfrm>
          <a:prstGeom prst="ellipse">
            <a:avLst/>
          </a:prstGeom>
          <a:solidFill>
            <a:srgbClr val="D20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1050995" y="240281"/>
            <a:ext cx="8093008" cy="988504"/>
          </a:xfrm>
          <a:prstGeom prst="rect">
            <a:avLst/>
          </a:prstGeom>
          <a:solidFill>
            <a:srgbClr val="D20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r">
              <a:defRPr/>
            </a:pPr>
            <a:endParaRPr lang="en-GB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277649" y="265340"/>
            <a:ext cx="6460236" cy="94333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179996">
              <a:lnSpc>
                <a:spcPct val="120000"/>
              </a:lnSpc>
            </a:pPr>
            <a:r>
              <a:rPr lang="ta-IN" sz="2400" b="1" dirty="0">
                <a:solidFill>
                  <a:srgbClr val="FFFFFF"/>
                </a:solidFill>
                <a:latin typeface="Arial"/>
                <a:cs typeface="Arial"/>
              </a:rPr>
              <a:t>HR-ZOO Pregled projekta</a:t>
            </a:r>
          </a:p>
          <a:p>
            <a:pPr defTabSz="179996">
              <a:lnSpc>
                <a:spcPct val="120000"/>
              </a:lnSpc>
            </a:pPr>
            <a:r>
              <a:rPr lang="ta-IN" sz="2400" i="1" dirty="0">
                <a:solidFill>
                  <a:srgbClr val="E5997F"/>
                </a:solidFill>
                <a:latin typeface="Arial"/>
                <a:cs typeface="Arial"/>
              </a:rPr>
              <a:t>Napredni IKT resursi</a:t>
            </a:r>
            <a:endParaRPr lang="ta-IN" sz="4000" i="1" dirty="0">
              <a:solidFill>
                <a:srgbClr val="E5997F"/>
              </a:solidFill>
              <a:latin typeface="Calibri"/>
              <a:cs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EFA0-F524-4FED-85BA-94D51DBF72B7}" type="slidenum">
              <a:rPr lang="hr-HR" smtClean="0"/>
              <a:pPr/>
              <a:t>11</a:t>
            </a:fld>
            <a:endParaRPr lang="hr-HR" dirty="0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1692">
            <a:off x="15087" y="-227964"/>
            <a:ext cx="1379203" cy="195174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489896" y="1634637"/>
            <a:ext cx="3717324" cy="9923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Rectangle 14"/>
          <p:cNvSpPr/>
          <p:nvPr/>
        </p:nvSpPr>
        <p:spPr>
          <a:xfrm>
            <a:off x="910724" y="2692277"/>
            <a:ext cx="3507376" cy="9923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4489895" y="2681074"/>
            <a:ext cx="3717324" cy="9923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Rectangle 16"/>
          <p:cNvSpPr/>
          <p:nvPr/>
        </p:nvSpPr>
        <p:spPr>
          <a:xfrm>
            <a:off x="910724" y="1634637"/>
            <a:ext cx="3507376" cy="9923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TextBox 17"/>
          <p:cNvSpPr txBox="1"/>
          <p:nvPr/>
        </p:nvSpPr>
        <p:spPr>
          <a:xfrm>
            <a:off x="3965554" y="3520337"/>
            <a:ext cx="184662" cy="30777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31127" y="1524966"/>
            <a:ext cx="4053197" cy="101566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endParaRPr lang="hr-HR" sz="1200" b="1" dirty="0" smtClean="0">
              <a:latin typeface="Arial Narrow" panose="020B0606020202030204" pitchFamily="34" charset="0"/>
            </a:endParaRPr>
          </a:p>
          <a:p>
            <a:r>
              <a:rPr lang="hr-HR" sz="1200" b="1" dirty="0" smtClean="0">
                <a:latin typeface="Arial Narrow" panose="020B0606020202030204" pitchFamily="34" charset="0"/>
              </a:rPr>
              <a:t>Računarstvo </a:t>
            </a:r>
            <a:r>
              <a:rPr lang="hr-HR" sz="1200" b="1" dirty="0">
                <a:latin typeface="Arial Narrow" panose="020B0606020202030204" pitchFamily="34" charset="0"/>
              </a:rPr>
              <a:t>visokih performansi (HPC)</a:t>
            </a:r>
          </a:p>
          <a:p>
            <a:pPr marL="467988" lvl="1" indent="-179996">
              <a:buFont typeface="Arial" panose="020B0604020202020204" pitchFamily="34" charset="0"/>
              <a:buChar char="•"/>
            </a:pPr>
            <a:r>
              <a:rPr lang="ta-IN" sz="1200" dirty="0" smtClean="0">
                <a:latin typeface="Arial Narrow"/>
                <a:cs typeface="Arial Narrow"/>
              </a:rPr>
              <a:t>1.2 PFLOPS (double precision)</a:t>
            </a:r>
            <a:endParaRPr lang="hr-HR" sz="1200" dirty="0">
              <a:latin typeface="Arial Narrow"/>
              <a:cs typeface="Arial Narrow"/>
            </a:endParaRPr>
          </a:p>
          <a:p>
            <a:pPr marL="467988" lvl="1" indent="-179996">
              <a:buFont typeface="Arial" panose="020B0604020202020204" pitchFamily="34" charset="0"/>
              <a:buChar char="•"/>
            </a:pPr>
            <a:r>
              <a:rPr lang="hr-HR" sz="1200" dirty="0">
                <a:latin typeface="Arial Narrow" panose="020B0606020202030204" pitchFamily="34" charset="0"/>
              </a:rPr>
              <a:t>200 Gbit/s mrežna povezanost radnih čvorova </a:t>
            </a:r>
          </a:p>
          <a:p>
            <a:pPr marL="467988" lvl="1" indent="-179996">
              <a:buFont typeface="Arial" panose="020B0604020202020204" pitchFamily="34" charset="0"/>
              <a:buChar char="•"/>
            </a:pPr>
            <a:r>
              <a:rPr lang="hr-HR" sz="1200" dirty="0">
                <a:latin typeface="Arial Narrow" panose="020B0606020202030204" pitchFamily="34" charset="0"/>
              </a:rPr>
              <a:t>2 PB spremišnog prostora visokih performansi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48824" y="1723027"/>
            <a:ext cx="3627505" cy="646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hr-HR" sz="1200" b="1" dirty="0" smtClean="0">
                <a:latin typeface="Arial Narrow" panose="020B0606020202030204" pitchFamily="34" charset="0"/>
              </a:rPr>
              <a:t>Računarstvo </a:t>
            </a:r>
            <a:r>
              <a:rPr lang="hr-HR" sz="1200" b="1" dirty="0">
                <a:latin typeface="Arial Narrow" panose="020B0606020202030204" pitchFamily="34" charset="0"/>
              </a:rPr>
              <a:t>s velikom propusnošću (HTC)</a:t>
            </a:r>
          </a:p>
          <a:p>
            <a:pPr marL="467988" lvl="1" indent="-179996">
              <a:buFont typeface="Arial" panose="020B0604020202020204" pitchFamily="34" charset="0"/>
              <a:buChar char="•"/>
            </a:pPr>
            <a:r>
              <a:rPr lang="hr-HR" sz="1200" dirty="0">
                <a:latin typeface="Arial Narrow" panose="020B0606020202030204" pitchFamily="34" charset="0"/>
              </a:rPr>
              <a:t>20.000 procesorskih jezgri s grafičkim </a:t>
            </a:r>
            <a:r>
              <a:rPr lang="hr-HR" sz="1200" dirty="0" smtClean="0">
                <a:latin typeface="Arial Narrow" panose="020B0606020202030204" pitchFamily="34" charset="0"/>
              </a:rPr>
              <a:t>procesorima</a:t>
            </a:r>
          </a:p>
          <a:p>
            <a:pPr marL="467988" lvl="1" indent="-179996">
              <a:buFont typeface="Arial" panose="020B0604020202020204" pitchFamily="34" charset="0"/>
              <a:buChar char="•"/>
            </a:pPr>
            <a:r>
              <a:rPr lang="hr-HR" sz="1200" dirty="0" smtClean="0">
                <a:latin typeface="Arial Narrow" panose="020B0606020202030204" pitchFamily="34" charset="0"/>
              </a:rPr>
              <a:t>4 </a:t>
            </a:r>
            <a:r>
              <a:rPr lang="hr-HR" sz="1200" dirty="0">
                <a:latin typeface="Arial Narrow" panose="020B0606020202030204" pitchFamily="34" charset="0"/>
              </a:rPr>
              <a:t>PB spremišnog prostora visokih performansi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08133" y="2919680"/>
            <a:ext cx="4053197" cy="83099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hr-HR" sz="1200" b="1" dirty="0" smtClean="0">
                <a:latin typeface="Arial Narrow" panose="020B0606020202030204" pitchFamily="34" charset="0"/>
              </a:rPr>
              <a:t>Visokoskalabilno </a:t>
            </a:r>
            <a:r>
              <a:rPr lang="hr-HR" sz="1200" b="1" dirty="0">
                <a:latin typeface="Arial Narrow" panose="020B0606020202030204" pitchFamily="34" charset="0"/>
              </a:rPr>
              <a:t>računarstvo (HSC)</a:t>
            </a:r>
          </a:p>
          <a:p>
            <a:pPr marL="467988" lvl="1" indent="-179996">
              <a:buFont typeface="Arial" panose="020B0604020202020204" pitchFamily="34" charset="0"/>
              <a:buChar char="•"/>
            </a:pPr>
            <a:r>
              <a:rPr lang="hr-HR" sz="1200" dirty="0">
                <a:latin typeface="Arial Narrow" panose="020B0606020202030204" pitchFamily="34" charset="0"/>
              </a:rPr>
              <a:t>1.800 redundantnih virtualnih poslužitelja u </a:t>
            </a:r>
            <a:br>
              <a:rPr lang="hr-HR" sz="1200" dirty="0">
                <a:latin typeface="Arial Narrow" panose="020B0606020202030204" pitchFamily="34" charset="0"/>
              </a:rPr>
            </a:br>
            <a:r>
              <a:rPr lang="hr-HR" sz="1200" dirty="0">
                <a:latin typeface="Arial Narrow" panose="020B0606020202030204" pitchFamily="34" charset="0"/>
              </a:rPr>
              <a:t>režimu visoke dostupnosti </a:t>
            </a:r>
          </a:p>
          <a:p>
            <a:pPr marL="467988" lvl="1" indent="-179996">
              <a:buFont typeface="Arial" panose="020B0604020202020204" pitchFamily="34" charset="0"/>
              <a:buChar char="•"/>
            </a:pPr>
            <a:endParaRPr lang="hr-HR" sz="1200" dirty="0"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61013" y="2692392"/>
            <a:ext cx="3596781" cy="101566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hr-HR" sz="1200" b="1" dirty="0" smtClean="0">
                <a:latin typeface="Arial Narrow" panose="020B0606020202030204" pitchFamily="34" charset="0"/>
              </a:rPr>
              <a:t>  </a:t>
            </a:r>
          </a:p>
          <a:p>
            <a:r>
              <a:rPr lang="hr-HR" sz="1200" b="1" dirty="0" smtClean="0">
                <a:latin typeface="Arial Narrow" panose="020B0606020202030204" pitchFamily="34" charset="0"/>
              </a:rPr>
              <a:t>Podatkovna </a:t>
            </a:r>
            <a:r>
              <a:rPr lang="hr-HR" sz="1200" b="1" dirty="0">
                <a:latin typeface="Arial Narrow" panose="020B0606020202030204" pitchFamily="34" charset="0"/>
              </a:rPr>
              <a:t>spremišta</a:t>
            </a:r>
          </a:p>
          <a:p>
            <a:pPr marL="467988" lvl="1" indent="-179996">
              <a:buFont typeface="Arial" panose="020B0604020202020204" pitchFamily="34" charset="0"/>
              <a:buChar char="•"/>
            </a:pPr>
            <a:r>
              <a:rPr lang="hr-HR" sz="1200" dirty="0">
                <a:latin typeface="Arial Narrow" panose="020B0606020202030204" pitchFamily="34" charset="0"/>
              </a:rPr>
              <a:t>10 PB spremišnog prostora na diskovnim resursima</a:t>
            </a:r>
          </a:p>
          <a:p>
            <a:pPr marL="467988" lvl="1" indent="-179996">
              <a:buFont typeface="Arial" panose="020B0604020202020204" pitchFamily="34" charset="0"/>
              <a:buChar char="•"/>
            </a:pPr>
            <a:r>
              <a:rPr lang="hr-HR" sz="1200" dirty="0">
                <a:latin typeface="Arial Narrow" panose="020B0606020202030204" pitchFamily="34" charset="0"/>
              </a:rPr>
              <a:t>20 PB spremišnog prostora na tračnim resursima </a:t>
            </a:r>
          </a:p>
          <a:p>
            <a:pPr marL="467988" lvl="1" indent="-179996">
              <a:buFont typeface="Arial" panose="020B0604020202020204" pitchFamily="34" charset="0"/>
              <a:buChar char="•"/>
            </a:pPr>
            <a:endParaRPr lang="hr-HR" sz="1200" dirty="0">
              <a:latin typeface="Arial Narrow" panose="020B0606020202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08133" y="3746147"/>
            <a:ext cx="7299086" cy="4875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43" indent="-285743" algn="ctr">
              <a:buFont typeface="Wingdings" panose="05000000000000000000" pitchFamily="2" charset="2"/>
              <a:buChar char="ü"/>
            </a:pPr>
            <a:r>
              <a:rPr lang="ta-IN" b="1" dirty="0" smtClean="0">
                <a:solidFill>
                  <a:schemeClr val="tx1"/>
                </a:solidFill>
                <a:latin typeface="Arial Narrow"/>
                <a:cs typeface="Arial Narrow"/>
              </a:rPr>
              <a:t>DC mrežna infrastruktura</a:t>
            </a:r>
            <a:endParaRPr lang="hr-HR" b="1" dirty="0">
              <a:solidFill>
                <a:schemeClr val="tx1"/>
              </a:solidFill>
              <a:latin typeface="Arial Narrow"/>
              <a:cs typeface="Arial Narrow"/>
            </a:endParaRPr>
          </a:p>
          <a:p>
            <a:pPr marL="467988" lvl="1" indent="-179996" algn="ctr">
              <a:buFont typeface="Arial" panose="020B0604020202020204" pitchFamily="34" charset="0"/>
              <a:buChar char="•"/>
            </a:pPr>
            <a:r>
              <a:rPr lang="ta-IN" dirty="0" smtClean="0">
                <a:solidFill>
                  <a:schemeClr val="tx1"/>
                </a:solidFill>
                <a:latin typeface="Arial Narrow"/>
                <a:cs typeface="Arial Narrow"/>
              </a:rPr>
              <a:t>100/25/10/1 Gbit/s</a:t>
            </a:r>
            <a:endParaRPr lang="hr-HR" dirty="0">
              <a:solidFill>
                <a:schemeClr val="tx1"/>
              </a:solidFill>
              <a:latin typeface="Arial Narrow"/>
              <a:cs typeface="Arial Narrow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33002" y="1453731"/>
            <a:ext cx="17701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Arial Narrow" panose="020B0606020202030204" pitchFamily="34" charset="0"/>
              </a:rPr>
              <a:t>Zahtjevno računarstvo</a:t>
            </a:r>
            <a:endParaRPr lang="hr-HR" b="1" dirty="0">
              <a:latin typeface="Arial Narrow" panose="020B0606020202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08133" y="2628153"/>
            <a:ext cx="196996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Arial Narrow" panose="020B0606020202030204" pitchFamily="34" charset="0"/>
              </a:rPr>
              <a:t>Računarstvo u oblacima</a:t>
            </a:r>
            <a:endParaRPr lang="hr-HR" b="1" dirty="0">
              <a:latin typeface="Arial Narrow" panose="020B0606020202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37023" y="2631942"/>
            <a:ext cx="17701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Arial Narrow" panose="020B0606020202030204" pitchFamily="34" charset="0"/>
              </a:rPr>
              <a:t>Podatkovna spremišta</a:t>
            </a:r>
            <a:endParaRPr lang="hr-HR" b="1" dirty="0"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14" y="554230"/>
            <a:ext cx="439228" cy="36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61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9" grpId="0"/>
      <p:bldP spid="20" grpId="0"/>
      <p:bldP spid="21" grpId="0"/>
      <p:bldP spid="22" grpId="0"/>
      <p:bldP spid="23" grpId="0" animBg="1"/>
      <p:bldP spid="24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17895" y="363830"/>
            <a:ext cx="741406" cy="741406"/>
          </a:xfrm>
          <a:prstGeom prst="ellipse">
            <a:avLst/>
          </a:prstGeom>
          <a:solidFill>
            <a:srgbClr val="D20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996130" y="240281"/>
            <a:ext cx="8147871" cy="988504"/>
          </a:xfrm>
          <a:prstGeom prst="rect">
            <a:avLst/>
          </a:prstGeom>
          <a:solidFill>
            <a:srgbClr val="D20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r">
              <a:defRPr/>
            </a:pPr>
            <a:endParaRPr lang="en-GB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277650" y="265340"/>
            <a:ext cx="7397174" cy="94333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179996">
              <a:lnSpc>
                <a:spcPct val="120000"/>
              </a:lnSpc>
            </a:pPr>
            <a:r>
              <a:rPr lang="ta-IN" sz="2400" b="1" dirty="0">
                <a:solidFill>
                  <a:srgbClr val="FFFFFF"/>
                </a:solidFill>
                <a:latin typeface="Arial"/>
                <a:cs typeface="Arial"/>
              </a:rPr>
              <a:t>HR-ZOO Pregled projekta</a:t>
            </a:r>
          </a:p>
          <a:p>
            <a:pPr defTabSz="179996">
              <a:lnSpc>
                <a:spcPct val="120000"/>
              </a:lnSpc>
            </a:pPr>
            <a:r>
              <a:rPr lang="ta-IN" sz="2400" i="1" dirty="0">
                <a:solidFill>
                  <a:srgbClr val="E5997F"/>
                </a:solidFill>
                <a:latin typeface="Arial"/>
                <a:cs typeface="Arial"/>
              </a:rPr>
              <a:t>Znanstveni softver i napredna korisnička podrška</a:t>
            </a:r>
            <a:endParaRPr lang="ta-IN" sz="4000" i="1" dirty="0">
              <a:solidFill>
                <a:srgbClr val="E5997F"/>
              </a:solidFill>
              <a:latin typeface="Calibri"/>
              <a:cs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EFA0-F524-4FED-85BA-94D51DBF72B7}" type="slidenum">
              <a:rPr lang="hr-HR" smtClean="0"/>
              <a:pPr/>
              <a:t>12</a:t>
            </a:fld>
            <a:endParaRPr lang="hr-HR" dirty="0"/>
          </a:p>
        </p:txBody>
      </p:sp>
      <p:grpSp>
        <p:nvGrpSpPr>
          <p:cNvPr id="10" name="Group 9"/>
          <p:cNvGrpSpPr/>
          <p:nvPr/>
        </p:nvGrpSpPr>
        <p:grpSpPr>
          <a:xfrm>
            <a:off x="16385" y="-227963"/>
            <a:ext cx="1379203" cy="1951746"/>
            <a:chOff x="-36477" y="-211576"/>
            <a:chExt cx="1379203" cy="195174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11692">
              <a:off x="-36477" y="-211576"/>
              <a:ext cx="1379203" cy="1951746"/>
            </a:xfrm>
            <a:prstGeom prst="rect">
              <a:avLst/>
            </a:prstGeom>
          </p:spPr>
        </p:pic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322439" y="392532"/>
              <a:ext cx="684000" cy="684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3" name="Rectangle 2"/>
          <p:cNvSpPr/>
          <p:nvPr/>
        </p:nvSpPr>
        <p:spPr>
          <a:xfrm>
            <a:off x="1007523" y="1381549"/>
            <a:ext cx="342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 Narrow" panose="020B0606020202030204" pitchFamily="34" charset="0"/>
                <a:ea typeface="Arial"/>
              </a:rPr>
              <a:t>open-source i komercijalni </a:t>
            </a:r>
            <a:r>
              <a:rPr lang="hr-HR" b="1" spc="-1" dirty="0">
                <a:solidFill>
                  <a:srgbClr val="D2072A"/>
                </a:solidFill>
                <a:uFill>
                  <a:solidFill>
                    <a:srgbClr val="FFFFFF"/>
                  </a:solidFill>
                </a:uFill>
                <a:latin typeface="Arial Narrow" panose="020B0606020202030204" pitchFamily="34" charset="0"/>
                <a:ea typeface="Arial"/>
              </a:rPr>
              <a:t>visoko specijalizirani softveri</a:t>
            </a:r>
            <a:r>
              <a:rPr lang="hr-HR" spc="-1" dirty="0">
                <a:solidFill>
                  <a:srgbClr val="9A3229"/>
                </a:solidFill>
                <a:uFill>
                  <a:solidFill>
                    <a:srgbClr val="FFFFFF"/>
                  </a:solidFill>
                </a:uFill>
                <a:latin typeface="Arial Narrow" panose="020B0606020202030204" pitchFamily="34" charset="0"/>
                <a:ea typeface="Arial"/>
              </a:rPr>
              <a:t> </a:t>
            </a:r>
            <a:r>
              <a:rPr lang="hr-HR" spc="-1" dirty="0" smtClean="0">
                <a:solidFill>
                  <a:srgbClr val="9A3229"/>
                </a:solidFill>
                <a:uFill>
                  <a:solidFill>
                    <a:srgbClr val="FFFFFF"/>
                  </a:solidFill>
                </a:uFill>
                <a:latin typeface="Arial Narrow" panose="020B0606020202030204" pitchFamily="34" charset="0"/>
                <a:ea typeface="Arial"/>
              </a:rPr>
              <a:t> </a:t>
            </a:r>
            <a:r>
              <a:rPr lang="hr-HR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 Narrow" panose="020B0606020202030204" pitchFamily="34" charset="0"/>
                <a:ea typeface="Arial"/>
              </a:rPr>
              <a:t>za specifične potrebe znanstvenika</a:t>
            </a:r>
            <a:endParaRPr lang="hr-HR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09" y="3761284"/>
            <a:ext cx="671866" cy="6718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218">
            <a:off x="4248693" y="2014342"/>
            <a:ext cx="771708" cy="7717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601" y="2242705"/>
            <a:ext cx="666984" cy="666984"/>
          </a:xfrm>
          <a:prstGeom prst="rect">
            <a:avLst/>
          </a:prstGeom>
        </p:spPr>
      </p:pic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3647225" y="3017395"/>
            <a:ext cx="800540" cy="792000"/>
            <a:chOff x="6032340" y="2579792"/>
            <a:chExt cx="1051263" cy="104004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0785" y="2747929"/>
              <a:ext cx="697798" cy="697798"/>
            </a:xfrm>
            <a:prstGeom prst="rect">
              <a:avLst/>
            </a:prstGeom>
          </p:spPr>
        </p:pic>
        <p:sp>
          <p:nvSpPr>
            <p:cNvPr id="23" name="Oval 22"/>
            <p:cNvSpPr/>
            <p:nvPr/>
          </p:nvSpPr>
          <p:spPr>
            <a:xfrm>
              <a:off x="6032340" y="2579792"/>
              <a:ext cx="1051263" cy="1040048"/>
            </a:xfrm>
            <a:prstGeom prst="ellipse">
              <a:avLst/>
            </a:prstGeom>
            <a:noFill/>
            <a:ln w="38100">
              <a:solidFill>
                <a:srgbClr val="9A32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noFill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057414" y="1384159"/>
            <a:ext cx="21618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D2072A"/>
                </a:solidFill>
                <a:latin typeface="Arial Narrow" panose="020B0606020202030204" pitchFamily="34" charset="0"/>
              </a:rPr>
              <a:t>e-znanstvenik</a:t>
            </a:r>
          </a:p>
          <a:p>
            <a:r>
              <a:rPr lang="hr-HR" dirty="0">
                <a:latin typeface="Arial Narrow" panose="020B0606020202030204" pitchFamily="34" charset="0"/>
              </a:rPr>
              <a:t>napredna korisnička podrška</a:t>
            </a:r>
          </a:p>
          <a:p>
            <a:endParaRPr lang="hr-HR" sz="1600" b="1" dirty="0">
              <a:latin typeface="Arial Narrow" panose="020B060602020203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80523" y="1338952"/>
            <a:ext cx="54000" cy="648000"/>
          </a:xfrm>
          <a:prstGeom prst="rect">
            <a:avLst/>
          </a:prstGeom>
          <a:solidFill>
            <a:srgbClr val="9A3229"/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Rectangle 35"/>
          <p:cNvSpPr/>
          <p:nvPr/>
        </p:nvSpPr>
        <p:spPr>
          <a:xfrm>
            <a:off x="6030414" y="1330913"/>
            <a:ext cx="54000" cy="648000"/>
          </a:xfrm>
          <a:prstGeom prst="rect">
            <a:avLst/>
          </a:prstGeom>
          <a:solidFill>
            <a:srgbClr val="D2072A"/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37" name="Group 36"/>
          <p:cNvGrpSpPr/>
          <p:nvPr/>
        </p:nvGrpSpPr>
        <p:grpSpPr>
          <a:xfrm>
            <a:off x="5670595" y="3269249"/>
            <a:ext cx="770747" cy="670283"/>
            <a:chOff x="6862403" y="3462024"/>
            <a:chExt cx="770747" cy="67028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2403" y="3485772"/>
              <a:ext cx="770747" cy="549157"/>
            </a:xfrm>
            <a:prstGeom prst="rect">
              <a:avLst/>
            </a:prstGeom>
          </p:spPr>
        </p:pic>
        <p:sp>
          <p:nvSpPr>
            <p:cNvPr id="34" name="Oval 33"/>
            <p:cNvSpPr/>
            <p:nvPr/>
          </p:nvSpPr>
          <p:spPr>
            <a:xfrm>
              <a:off x="6920130" y="3462024"/>
              <a:ext cx="655292" cy="670283"/>
            </a:xfrm>
            <a:prstGeom prst="ellipse">
              <a:avLst/>
            </a:prstGeom>
            <a:noFill/>
            <a:ln w="38100">
              <a:solidFill>
                <a:srgbClr val="EB84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379" y="3284469"/>
            <a:ext cx="845906" cy="76212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60" y="1351858"/>
            <a:ext cx="540000" cy="5400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992" y="1364615"/>
            <a:ext cx="540000" cy="5400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051" y="3957627"/>
            <a:ext cx="685941" cy="68594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718" y="2677681"/>
            <a:ext cx="540000" cy="540000"/>
          </a:xfrm>
          <a:prstGeom prst="rect">
            <a:avLst/>
          </a:prstGeom>
        </p:spPr>
      </p:pic>
      <p:cxnSp>
        <p:nvCxnSpPr>
          <p:cNvPr id="48" name="Elbow Connector 47"/>
          <p:cNvCxnSpPr>
            <a:stCxn id="23" idx="2"/>
            <a:endCxn id="39" idx="3"/>
          </p:cNvCxnSpPr>
          <p:nvPr/>
        </p:nvCxnSpPr>
        <p:spPr>
          <a:xfrm rot="10800000" flipV="1">
            <a:off x="3035285" y="3413395"/>
            <a:ext cx="611940" cy="252136"/>
          </a:xfrm>
          <a:prstGeom prst="bentConnector3">
            <a:avLst/>
          </a:prstGeom>
          <a:ln w="19050">
            <a:solidFill>
              <a:srgbClr val="9A322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23" idx="1"/>
            <a:endCxn id="47" idx="3"/>
          </p:cNvCxnSpPr>
          <p:nvPr/>
        </p:nvCxnSpPr>
        <p:spPr>
          <a:xfrm rot="16200000" flipV="1">
            <a:off x="3389240" y="2758159"/>
            <a:ext cx="185700" cy="564743"/>
          </a:xfrm>
          <a:prstGeom prst="bentConnector2">
            <a:avLst/>
          </a:prstGeom>
          <a:ln w="19050">
            <a:solidFill>
              <a:srgbClr val="9A322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23" idx="4"/>
            <a:endCxn id="46" idx="3"/>
          </p:cNvCxnSpPr>
          <p:nvPr/>
        </p:nvCxnSpPr>
        <p:spPr>
          <a:xfrm rot="5400000">
            <a:off x="3578643" y="3831745"/>
            <a:ext cx="491203" cy="446503"/>
          </a:xfrm>
          <a:prstGeom prst="bentConnector2">
            <a:avLst/>
          </a:prstGeom>
          <a:ln w="19050">
            <a:solidFill>
              <a:srgbClr val="9A322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endCxn id="15" idx="1"/>
          </p:cNvCxnSpPr>
          <p:nvPr/>
        </p:nvCxnSpPr>
        <p:spPr>
          <a:xfrm>
            <a:off x="4428344" y="3291597"/>
            <a:ext cx="1242251" cy="275979"/>
          </a:xfrm>
          <a:prstGeom prst="bentConnector3">
            <a:avLst>
              <a:gd name="adj1" fmla="val 50000"/>
            </a:avLst>
          </a:prstGeom>
          <a:ln w="19050">
            <a:solidFill>
              <a:srgbClr val="9A322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endCxn id="6" idx="2"/>
          </p:cNvCxnSpPr>
          <p:nvPr/>
        </p:nvCxnSpPr>
        <p:spPr>
          <a:xfrm flipV="1">
            <a:off x="4419912" y="2909689"/>
            <a:ext cx="1149181" cy="302335"/>
          </a:xfrm>
          <a:prstGeom prst="bentConnector2">
            <a:avLst/>
          </a:prstGeom>
          <a:ln w="19050">
            <a:solidFill>
              <a:srgbClr val="9A322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>
            <a:stCxn id="23" idx="6"/>
            <a:endCxn id="4" idx="1"/>
          </p:cNvCxnSpPr>
          <p:nvPr/>
        </p:nvCxnSpPr>
        <p:spPr>
          <a:xfrm>
            <a:off x="4447765" y="3413395"/>
            <a:ext cx="554844" cy="683822"/>
          </a:xfrm>
          <a:prstGeom prst="bentConnector3">
            <a:avLst>
              <a:gd name="adj1" fmla="val 50000"/>
            </a:avLst>
          </a:prstGeom>
          <a:ln w="19050">
            <a:solidFill>
              <a:srgbClr val="9A322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/>
          <p:cNvCxnSpPr>
            <a:stCxn id="23" idx="7"/>
          </p:cNvCxnSpPr>
          <p:nvPr/>
        </p:nvCxnSpPr>
        <p:spPr>
          <a:xfrm rot="5400000" flipH="1" flipV="1">
            <a:off x="4280635" y="2779467"/>
            <a:ext cx="403808" cy="304020"/>
          </a:xfrm>
          <a:prstGeom prst="bentConnector3">
            <a:avLst/>
          </a:prstGeom>
          <a:ln w="19050">
            <a:solidFill>
              <a:srgbClr val="9A322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27" y="415332"/>
            <a:ext cx="680983" cy="65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448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335257" y="376145"/>
            <a:ext cx="735963" cy="735963"/>
          </a:xfrm>
          <a:prstGeom prst="ellipse">
            <a:avLst/>
          </a:prstGeom>
          <a:solidFill>
            <a:srgbClr val="D20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996130" y="240281"/>
            <a:ext cx="8147871" cy="988504"/>
          </a:xfrm>
          <a:prstGeom prst="rect">
            <a:avLst/>
          </a:prstGeom>
          <a:solidFill>
            <a:srgbClr val="D20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r">
              <a:defRPr/>
            </a:pPr>
            <a:endParaRPr lang="en-GB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269294" y="272817"/>
            <a:ext cx="7397174" cy="943333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179996">
              <a:lnSpc>
                <a:spcPct val="120000"/>
              </a:lnSpc>
            </a:pPr>
            <a:r>
              <a:rPr lang="ta-IN" sz="2400" b="1" dirty="0">
                <a:solidFill>
                  <a:srgbClr val="FFFFFF"/>
                </a:solidFill>
                <a:latin typeface="Arial"/>
                <a:cs typeface="Arial"/>
              </a:rPr>
              <a:t>HR-ZOO </a:t>
            </a:r>
            <a:r>
              <a:rPr lang="ta-IN" sz="2400" b="1" dirty="0" smtClean="0">
                <a:solidFill>
                  <a:srgbClr val="FFFFFF"/>
                </a:solidFill>
                <a:latin typeface="Arial"/>
                <a:cs typeface="Arial"/>
              </a:rPr>
              <a:t>temeljna nacionalna e-infrastruktura</a:t>
            </a:r>
          </a:p>
          <a:p>
            <a:pPr defTabSz="179996">
              <a:lnSpc>
                <a:spcPct val="120000"/>
              </a:lnSpc>
            </a:pPr>
            <a:r>
              <a:rPr lang="ta-IN" sz="2400" i="1" dirty="0">
                <a:solidFill>
                  <a:srgbClr val="E5997F"/>
                </a:solidFill>
                <a:latin typeface="Arial"/>
                <a:cs typeface="Arial"/>
              </a:rPr>
              <a:t>Uklopljenost </a:t>
            </a:r>
            <a:r>
              <a:rPr lang="ta-IN" sz="2400" i="1" dirty="0" smtClean="0">
                <a:solidFill>
                  <a:srgbClr val="E5997F"/>
                </a:solidFill>
                <a:latin typeface="Arial"/>
                <a:cs typeface="Arial"/>
              </a:rPr>
              <a:t>u sustav </a:t>
            </a:r>
            <a:r>
              <a:rPr lang="ta-IN" sz="2400" i="1" dirty="0">
                <a:solidFill>
                  <a:srgbClr val="E5997F"/>
                </a:solidFill>
                <a:latin typeface="Arial"/>
                <a:cs typeface="Arial"/>
              </a:rPr>
              <a:t>ZiVO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EFA0-F524-4FED-85BA-94D51DBF72B7}" type="slidenum">
              <a:rPr lang="hr-HR" smtClean="0"/>
              <a:pPr/>
              <a:t>13</a:t>
            </a:fld>
            <a:endParaRPr lang="hr-HR" dirty="0"/>
          </a:p>
        </p:txBody>
      </p:sp>
      <p:grpSp>
        <p:nvGrpSpPr>
          <p:cNvPr id="10" name="Group 9"/>
          <p:cNvGrpSpPr/>
          <p:nvPr/>
        </p:nvGrpSpPr>
        <p:grpSpPr>
          <a:xfrm>
            <a:off x="16385" y="-227963"/>
            <a:ext cx="1379203" cy="1951746"/>
            <a:chOff x="-36477" y="-211576"/>
            <a:chExt cx="1379203" cy="195174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11692">
              <a:off x="-36477" y="-211576"/>
              <a:ext cx="1379203" cy="1951746"/>
            </a:xfrm>
            <a:prstGeom prst="rect">
              <a:avLst/>
            </a:prstGeom>
          </p:spPr>
        </p:pic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322439" y="392532"/>
              <a:ext cx="684000" cy="684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>
          <a:xfrm>
            <a:off x="1274941" y="1331751"/>
            <a:ext cx="478524" cy="3240000"/>
            <a:chOff x="1261006" y="1359156"/>
            <a:chExt cx="603745" cy="3077451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006" y="2325957"/>
              <a:ext cx="381688" cy="260957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7983" y="1359156"/>
              <a:ext cx="472467" cy="327572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910" y="1928659"/>
              <a:ext cx="271031" cy="199555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5898" y="4078431"/>
              <a:ext cx="538853" cy="358176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9653" y="2770610"/>
              <a:ext cx="284395" cy="194438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5896" y="3177619"/>
              <a:ext cx="298320" cy="203958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5549" y="3598285"/>
              <a:ext cx="356828" cy="232059"/>
            </a:xfrm>
            <a:prstGeom prst="rect">
              <a:avLst/>
            </a:prstGeom>
          </p:spPr>
        </p:pic>
      </p:grp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6969746" y="1359575"/>
            <a:ext cx="515958" cy="3240000"/>
            <a:chOff x="6911160" y="1321150"/>
            <a:chExt cx="696545" cy="3136976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1160" y="4084600"/>
              <a:ext cx="576274" cy="373526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5620" y="3236694"/>
              <a:ext cx="385509" cy="263569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0716" y="1804044"/>
              <a:ext cx="441560" cy="301891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5119" y="1321150"/>
              <a:ext cx="516010" cy="352791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5449" y="2787224"/>
              <a:ext cx="356828" cy="232059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4840" y="2274736"/>
              <a:ext cx="363056" cy="248219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6017" y="3673233"/>
              <a:ext cx="381688" cy="260957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4425824" y="3556900"/>
            <a:ext cx="198335" cy="330564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endParaRPr lang="en-US" dirty="0"/>
          </a:p>
        </p:txBody>
      </p:sp>
      <p:sp>
        <p:nvSpPr>
          <p:cNvPr id="38" name="Quad Arrow Callout 37"/>
          <p:cNvSpPr/>
          <p:nvPr/>
        </p:nvSpPr>
        <p:spPr>
          <a:xfrm>
            <a:off x="1982447" y="1346425"/>
            <a:ext cx="4762561" cy="3240000"/>
          </a:xfrm>
          <a:prstGeom prst="quadArrowCallout">
            <a:avLst>
              <a:gd name="adj1" fmla="val 81717"/>
              <a:gd name="adj2" fmla="val 45283"/>
              <a:gd name="adj3" fmla="val 18515"/>
              <a:gd name="adj4" fmla="val 481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r-HR" dirty="0"/>
          </a:p>
        </p:txBody>
      </p:sp>
      <p:sp>
        <p:nvSpPr>
          <p:cNvPr id="39" name="Frame 38"/>
          <p:cNvSpPr/>
          <p:nvPr/>
        </p:nvSpPr>
        <p:spPr>
          <a:xfrm>
            <a:off x="2235021" y="1637695"/>
            <a:ext cx="4204443" cy="2665011"/>
          </a:xfrm>
          <a:prstGeom prst="frame">
            <a:avLst>
              <a:gd name="adj1" fmla="val 5608"/>
            </a:avLst>
          </a:prstGeom>
          <a:solidFill>
            <a:srgbClr val="C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78" tIns="34289" rIns="68578" bIns="34289" rtlCol="0" anchor="ctr">
            <a:noAutofit/>
          </a:bodyPr>
          <a:lstStyle/>
          <a:p>
            <a:pPr algn="just">
              <a:spcBef>
                <a:spcPts val="450"/>
              </a:spcBef>
            </a:pPr>
            <a:r>
              <a:rPr lang="hr-HR" sz="800" dirty="0">
                <a:latin typeface="Arial"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41" name="TextBox 8"/>
          <p:cNvSpPr txBox="1"/>
          <p:nvPr/>
        </p:nvSpPr>
        <p:spPr>
          <a:xfrm>
            <a:off x="2467373" y="4107176"/>
            <a:ext cx="3845232" cy="231394"/>
          </a:xfrm>
          <a:prstGeom prst="rect">
            <a:avLst/>
          </a:prstGeom>
          <a:noFill/>
        </p:spPr>
        <p:txBody>
          <a:bodyPr wrap="none" lIns="68578" tIns="34289" rIns="68578" bIns="34289" rtlCol="0">
            <a:spAutoFit/>
          </a:bodyPr>
          <a:lstStyle/>
          <a:p>
            <a:r>
              <a:rPr lang="hr-HR" sz="950" b="1" cap="small" dirty="0">
                <a:solidFill>
                  <a:schemeClr val="bg1"/>
                </a:solidFill>
                <a:latin typeface="Arial Narrow" panose="020B0606020202030204" pitchFamily="34" charset="0"/>
                <a:ea typeface="Times New Roman"/>
                <a:cs typeface="Calibri"/>
              </a:rPr>
              <a:t>Organizacijski i upravljački model, pravilnici i pravila e-infrastrukture</a:t>
            </a:r>
            <a:endParaRPr lang="hr-HR" sz="950" dirty="0">
              <a:solidFill>
                <a:schemeClr val="bg1"/>
              </a:solidFill>
              <a:latin typeface="Arial Narrow" panose="020B0606020202030204" pitchFamily="34" charset="0"/>
              <a:ea typeface="Times New Roman"/>
              <a:cs typeface="Calibri"/>
            </a:endParaRPr>
          </a:p>
        </p:txBody>
      </p:sp>
      <p:sp>
        <p:nvSpPr>
          <p:cNvPr id="42" name="Text Box 36"/>
          <p:cNvSpPr txBox="1"/>
          <p:nvPr/>
        </p:nvSpPr>
        <p:spPr>
          <a:xfrm>
            <a:off x="2897567" y="1387882"/>
            <a:ext cx="2957664" cy="21550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50"/>
              </a:spcBef>
            </a:pPr>
            <a:r>
              <a:rPr lang="en-US" sz="1000" b="1" cap="small" dirty="0" smtClean="0">
                <a:solidFill>
                  <a:srgbClr val="FFFFFF"/>
                </a:solidFill>
                <a:latin typeface="Calibri"/>
                <a:ea typeface="Times New Roman"/>
                <a:cs typeface="Calibri"/>
              </a:rPr>
              <a:t>U</a:t>
            </a:r>
            <a:r>
              <a:rPr lang="hr-HR" sz="1000" b="1" cap="small" dirty="0" smtClean="0">
                <a:solidFill>
                  <a:srgbClr val="FFFFFF"/>
                </a:solidFill>
                <a:latin typeface="Arial Narrow" panose="020B0606020202030204" pitchFamily="34" charset="0"/>
                <a:ea typeface="Times New Roman"/>
                <a:cs typeface="Calibri"/>
              </a:rPr>
              <a:t>sluge</a:t>
            </a:r>
            <a:r>
              <a:rPr lang="hr-HR" sz="1000" b="1" cap="small" dirty="0" smtClean="0">
                <a:solidFill>
                  <a:srgbClr val="FFFFFF"/>
                </a:solidFill>
                <a:latin typeface="Calibri"/>
                <a:ea typeface="Times New Roman"/>
                <a:cs typeface="Calibri"/>
              </a:rPr>
              <a:t> </a:t>
            </a:r>
            <a:endParaRPr lang="hr-HR" sz="1000" dirty="0">
              <a:latin typeface="Calibri"/>
              <a:ea typeface="Times New Roman"/>
              <a:cs typeface="Calibri"/>
            </a:endParaRPr>
          </a:p>
        </p:txBody>
      </p:sp>
      <p:sp>
        <p:nvSpPr>
          <p:cNvPr id="43" name="Text Box 37"/>
          <p:cNvSpPr txBox="1"/>
          <p:nvPr/>
        </p:nvSpPr>
        <p:spPr>
          <a:xfrm>
            <a:off x="2878493" y="4313618"/>
            <a:ext cx="2957664" cy="13736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50"/>
              </a:spcBef>
            </a:pPr>
            <a:r>
              <a:rPr lang="en-US" sz="1000" b="1" cap="small" dirty="0" smtClean="0">
                <a:solidFill>
                  <a:srgbClr val="FFFFFF"/>
                </a:solidFill>
                <a:latin typeface="Arial Narrow" panose="020B0606020202030204" pitchFamily="34" charset="0"/>
                <a:ea typeface="Times New Roman"/>
                <a:cs typeface="Calibri"/>
              </a:rPr>
              <a:t>U</a:t>
            </a:r>
            <a:r>
              <a:rPr lang="hr-HR" sz="1000" b="1" cap="small" dirty="0" smtClean="0">
                <a:solidFill>
                  <a:srgbClr val="FFFFFF"/>
                </a:solidFill>
                <a:latin typeface="Arial Narrow" panose="020B0606020202030204" pitchFamily="34" charset="0"/>
                <a:ea typeface="Times New Roman"/>
                <a:cs typeface="Calibri"/>
              </a:rPr>
              <a:t>sluge </a:t>
            </a:r>
            <a:endParaRPr lang="hr-HR" sz="1000" dirty="0">
              <a:latin typeface="Arial Narrow" panose="020B0606020202030204" pitchFamily="34" charset="0"/>
              <a:ea typeface="Times New Roman"/>
              <a:cs typeface="Calibri"/>
            </a:endParaRPr>
          </a:p>
        </p:txBody>
      </p:sp>
      <p:pic>
        <p:nvPicPr>
          <p:cNvPr id="131" name="Picture 1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320" y="1932826"/>
            <a:ext cx="3603544" cy="205151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414095" y="1823204"/>
            <a:ext cx="3844337" cy="2356457"/>
            <a:chOff x="-1922169" y="1130563"/>
            <a:chExt cx="3844337" cy="2356457"/>
          </a:xfrm>
        </p:grpSpPr>
        <p:sp>
          <p:nvSpPr>
            <p:cNvPr id="130" name="Frame 129"/>
            <p:cNvSpPr/>
            <p:nvPr/>
          </p:nvSpPr>
          <p:spPr>
            <a:xfrm>
              <a:off x="-1922169" y="1130563"/>
              <a:ext cx="3844337" cy="2304905"/>
            </a:xfrm>
            <a:prstGeom prst="frame">
              <a:avLst>
                <a:gd name="adj1" fmla="val 5608"/>
              </a:avLst>
            </a:prstGeom>
            <a:solidFill>
              <a:srgbClr val="FFE18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8578" tIns="34289" rIns="68578" bIns="34289" rtlCol="0" anchor="ctr">
              <a:noAutofit/>
            </a:bodyPr>
            <a:lstStyle/>
            <a:p>
              <a:pPr algn="just">
                <a:spcBef>
                  <a:spcPts val="450"/>
                </a:spcBef>
              </a:pPr>
              <a:r>
                <a:rPr lang="hr-HR" sz="800" dirty="0">
                  <a:latin typeface="Arial"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-1677105" y="3230831"/>
              <a:ext cx="3354209" cy="2561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hr-HR" sz="950" b="1" cap="small" dirty="0">
                  <a:solidFill>
                    <a:srgbClr val="943634"/>
                  </a:solidFill>
                  <a:latin typeface="Arial Narrow" panose="020B0606020202030204" pitchFamily="34" charset="0"/>
                  <a:ea typeface="Times New Roman"/>
                  <a:cs typeface="Calibri"/>
                </a:rPr>
                <a:t>Stručni timovi za planiranje, izgradnju, održavanje i </a:t>
              </a:r>
              <a:r>
                <a:rPr lang="hr-HR" sz="950" b="1" cap="small" dirty="0" smtClean="0">
                  <a:solidFill>
                    <a:srgbClr val="943634"/>
                  </a:solidFill>
                  <a:latin typeface="Arial Narrow" panose="020B0606020202030204" pitchFamily="34" charset="0"/>
                  <a:ea typeface="Times New Roman"/>
                  <a:cs typeface="Calibri"/>
                </a:rPr>
                <a:t>potporu</a:t>
              </a:r>
              <a:endParaRPr lang="hr-HR" sz="950" dirty="0">
                <a:latin typeface="Arial Narrow" panose="020B0606020202030204" pitchFamily="34" charset="0"/>
                <a:ea typeface="Times New Roman"/>
                <a:cs typeface="Calibri"/>
              </a:endParaRPr>
            </a:p>
          </p:txBody>
        </p:sp>
      </p:grpSp>
      <p:sp>
        <p:nvSpPr>
          <p:cNvPr id="132" name="Text Box 36"/>
          <p:cNvSpPr txBox="1"/>
          <p:nvPr/>
        </p:nvSpPr>
        <p:spPr>
          <a:xfrm rot="5400000">
            <a:off x="5131313" y="2850129"/>
            <a:ext cx="2957664" cy="13736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50"/>
              </a:spcBef>
            </a:pPr>
            <a:r>
              <a:rPr lang="en-US" sz="900" b="1" cap="small" dirty="0" smtClean="0">
                <a:solidFill>
                  <a:srgbClr val="FFFFFF"/>
                </a:solidFill>
                <a:latin typeface="Calibri"/>
                <a:ea typeface="Times New Roman"/>
                <a:cs typeface="Calibri"/>
              </a:rPr>
              <a:t>U</a:t>
            </a:r>
            <a:r>
              <a:rPr lang="hr-HR" sz="1000" b="1" cap="small" dirty="0" smtClean="0">
                <a:solidFill>
                  <a:srgbClr val="FFFFFF"/>
                </a:solidFill>
                <a:latin typeface="Arial Narrow" panose="020B0606020202030204" pitchFamily="34" charset="0"/>
                <a:ea typeface="Times New Roman"/>
                <a:cs typeface="Calibri"/>
              </a:rPr>
              <a:t>sluge</a:t>
            </a:r>
            <a:r>
              <a:rPr lang="hr-HR" sz="900" b="1" cap="small" dirty="0" smtClean="0">
                <a:solidFill>
                  <a:srgbClr val="FFFFFF"/>
                </a:solidFill>
                <a:latin typeface="Calibri"/>
                <a:ea typeface="Times New Roman"/>
                <a:cs typeface="Calibri"/>
              </a:rPr>
              <a:t> </a:t>
            </a:r>
            <a:endParaRPr lang="hr-HR" sz="800" dirty="0">
              <a:latin typeface="Calibri"/>
              <a:ea typeface="Times New Roman"/>
              <a:cs typeface="Calibri"/>
            </a:endParaRPr>
          </a:p>
        </p:txBody>
      </p:sp>
      <p:sp>
        <p:nvSpPr>
          <p:cNvPr id="133" name="Text Box 36"/>
          <p:cNvSpPr txBox="1"/>
          <p:nvPr/>
        </p:nvSpPr>
        <p:spPr>
          <a:xfrm rot="16200000">
            <a:off x="595074" y="2861042"/>
            <a:ext cx="2957664" cy="13736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50"/>
              </a:spcBef>
            </a:pPr>
            <a:r>
              <a:rPr lang="en-US" sz="900" b="1" cap="small" dirty="0" smtClean="0">
                <a:solidFill>
                  <a:srgbClr val="FFFFFF"/>
                </a:solidFill>
                <a:latin typeface="Calibri"/>
                <a:ea typeface="Times New Roman"/>
                <a:cs typeface="Calibri"/>
              </a:rPr>
              <a:t>U</a:t>
            </a:r>
            <a:r>
              <a:rPr lang="hr-HR" sz="1000" b="1" cap="small" dirty="0" smtClean="0">
                <a:solidFill>
                  <a:srgbClr val="FFFFFF"/>
                </a:solidFill>
                <a:latin typeface="Arial Narrow" panose="020B0606020202030204" pitchFamily="34" charset="0"/>
                <a:ea typeface="Times New Roman"/>
                <a:cs typeface="Calibri"/>
              </a:rPr>
              <a:t>sluge</a:t>
            </a:r>
            <a:r>
              <a:rPr lang="hr-HR" sz="900" b="1" cap="small" dirty="0" smtClean="0">
                <a:solidFill>
                  <a:srgbClr val="FFFFFF"/>
                </a:solidFill>
                <a:latin typeface="Calibri"/>
                <a:ea typeface="Times New Roman"/>
                <a:cs typeface="Calibri"/>
              </a:rPr>
              <a:t> </a:t>
            </a:r>
            <a:endParaRPr lang="hr-HR" sz="800" dirty="0">
              <a:latin typeface="Calibri"/>
              <a:ea typeface="Times New Roman"/>
              <a:cs typeface="Calibri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61" y="421787"/>
            <a:ext cx="584109" cy="55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70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59270" y="366714"/>
            <a:ext cx="693431" cy="693431"/>
          </a:xfrm>
          <a:prstGeom prst="ellipse">
            <a:avLst/>
          </a:prstGeom>
          <a:solidFill>
            <a:srgbClr val="D20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996130" y="240281"/>
            <a:ext cx="8147871" cy="988504"/>
          </a:xfrm>
          <a:prstGeom prst="rect">
            <a:avLst/>
          </a:prstGeom>
          <a:solidFill>
            <a:srgbClr val="D20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r">
              <a:defRPr/>
            </a:pPr>
            <a:endParaRPr lang="en-GB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277650" y="265340"/>
            <a:ext cx="7397174" cy="943333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179996">
              <a:lnSpc>
                <a:spcPct val="120000"/>
              </a:lnSpc>
            </a:pPr>
            <a:r>
              <a:rPr lang="ta-IN" sz="2400" b="1" dirty="0">
                <a:solidFill>
                  <a:srgbClr val="FFFFFF"/>
                </a:solidFill>
                <a:latin typeface="Arial"/>
                <a:cs typeface="Arial"/>
              </a:rPr>
              <a:t>HR-ZOO Pregled projekta</a:t>
            </a:r>
          </a:p>
          <a:p>
            <a:pPr defTabSz="179996">
              <a:lnSpc>
                <a:spcPct val="120000"/>
              </a:lnSpc>
            </a:pPr>
            <a:r>
              <a:rPr lang="ta-IN" sz="2400" i="1" dirty="0" smtClean="0">
                <a:solidFill>
                  <a:srgbClr val="E5997F"/>
                </a:solidFill>
                <a:latin typeface="Arial"/>
                <a:cs typeface="Arial"/>
              </a:rPr>
              <a:t>Troškovnik</a:t>
            </a:r>
            <a:endParaRPr lang="ta-IN" sz="4000" i="1" dirty="0">
              <a:solidFill>
                <a:srgbClr val="E5997F"/>
              </a:solidFill>
              <a:latin typeface="Calibri"/>
              <a:cs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EFA0-F524-4FED-85BA-94D51DBF72B7}" type="slidenum">
              <a:rPr lang="hr-HR" smtClean="0"/>
              <a:pPr/>
              <a:t>14</a:t>
            </a:fld>
            <a:endParaRPr lang="hr-HR" dirty="0"/>
          </a:p>
        </p:txBody>
      </p:sp>
      <p:grpSp>
        <p:nvGrpSpPr>
          <p:cNvPr id="88" name="Group 87"/>
          <p:cNvGrpSpPr/>
          <p:nvPr/>
        </p:nvGrpSpPr>
        <p:grpSpPr>
          <a:xfrm>
            <a:off x="16385" y="-227963"/>
            <a:ext cx="1379203" cy="1951746"/>
            <a:chOff x="-36477" y="-211576"/>
            <a:chExt cx="1379203" cy="1951746"/>
          </a:xfrm>
        </p:grpSpPr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11692">
              <a:off x="-36477" y="-211576"/>
              <a:ext cx="1379203" cy="1951746"/>
            </a:xfrm>
            <a:prstGeom prst="rect">
              <a:avLst/>
            </a:prstGeom>
          </p:spPr>
        </p:pic>
        <p:sp>
          <p:nvSpPr>
            <p:cNvPr id="92" name="Oval 91"/>
            <p:cNvSpPr>
              <a:spLocks noChangeAspect="1"/>
            </p:cNvSpPr>
            <p:nvPr/>
          </p:nvSpPr>
          <p:spPr>
            <a:xfrm>
              <a:off x="266819" y="383262"/>
              <a:ext cx="684000" cy="684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FFFF"/>
                  </a:solidFill>
                  <a:latin typeface="Lucida Grande"/>
                  <a:ea typeface="Lucida Grande"/>
                  <a:cs typeface="Lucida Grande"/>
                </a:rPr>
                <a:t>€</a:t>
              </a:r>
              <a:endParaRPr lang="en-US" sz="36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2127570" y="1343215"/>
            <a:ext cx="2301090" cy="329141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>
            <a:lvl1pPr marL="128582" indent="-128582" algn="l" defTabSz="514325" rtl="0" eaLnBrk="1" latinLnBrk="0" hangingPunct="1">
              <a:lnSpc>
                <a:spcPct val="90000"/>
              </a:lnSpc>
              <a:spcBef>
                <a:spcPts val="563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43" indent="-128582" algn="l" defTabSz="514325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05" indent="-128582" algn="l" defTabSz="514325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068" indent="-128582" algn="l" defTabSz="514325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30" indent="-128582" algn="l" defTabSz="514325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392" indent="-128582" algn="l" defTabSz="514325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54" indent="-128582" algn="l" defTabSz="514325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17" indent="-128582" algn="l" defTabSz="514325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878" indent="-128582" algn="l" defTabSz="514325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a-IN" b="1" smtClean="0">
                <a:solidFill>
                  <a:srgbClr val="D2072A"/>
                </a:solidFill>
              </a:rPr>
              <a:t>CAPEX</a:t>
            </a:r>
            <a:r>
              <a:rPr lang="ta-IN" b="1" smtClean="0">
                <a:solidFill>
                  <a:srgbClr val="B04C47"/>
                </a:solidFill>
              </a:rPr>
              <a:t>: </a:t>
            </a:r>
            <a:r>
              <a:rPr lang="ta-IN" b="1" smtClean="0"/>
              <a:t>19</a:t>
            </a:r>
            <a:r>
              <a:rPr lang="hr-HR" b="1" smtClean="0"/>
              <a:t>6,8</a:t>
            </a:r>
            <a:r>
              <a:rPr lang="ta-IN" b="1" smtClean="0"/>
              <a:t> MKN</a:t>
            </a:r>
            <a:endParaRPr lang="hr-HR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5981249" y="1331337"/>
            <a:ext cx="2589505" cy="344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a-IN" sz="1400" b="1" dirty="0" smtClean="0">
                <a:solidFill>
                  <a:srgbClr val="000090"/>
                </a:solidFill>
              </a:rPr>
              <a:t>OPEX:</a:t>
            </a:r>
            <a:r>
              <a:rPr lang="ta-IN" sz="1400" b="1" dirty="0" smtClean="0">
                <a:solidFill>
                  <a:srgbClr val="B04C47"/>
                </a:solidFill>
              </a:rPr>
              <a:t> </a:t>
            </a:r>
            <a:r>
              <a:rPr lang="ta-IN" sz="1400" b="1" dirty="0" smtClean="0"/>
              <a:t>7,6 MKN/godina</a:t>
            </a:r>
            <a:endParaRPr lang="hr-HR" sz="1400" dirty="0" smtClean="0"/>
          </a:p>
          <a:p>
            <a:endParaRPr lang="hr-HR" sz="1400" dirty="0"/>
          </a:p>
        </p:txBody>
      </p:sp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0932391"/>
              </p:ext>
            </p:extLst>
          </p:nvPr>
        </p:nvGraphicFramePr>
        <p:xfrm>
          <a:off x="4781921" y="1746767"/>
          <a:ext cx="378883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2938753"/>
              </p:ext>
            </p:extLst>
          </p:nvPr>
        </p:nvGraphicFramePr>
        <p:xfrm>
          <a:off x="4189169" y="175617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5956684"/>
              </p:ext>
            </p:extLst>
          </p:nvPr>
        </p:nvGraphicFramePr>
        <p:xfrm>
          <a:off x="209921" y="179698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4" name="Rectangle 23"/>
          <p:cNvSpPr/>
          <p:nvPr/>
        </p:nvSpPr>
        <p:spPr>
          <a:xfrm>
            <a:off x="3625132" y="2621787"/>
            <a:ext cx="4776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30%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00199" y="3566596"/>
            <a:ext cx="4395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62%</a:t>
            </a:r>
            <a:endParaRPr lang="hr-HR" sz="1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935465" y="2293767"/>
            <a:ext cx="3690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8%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3940" y="3812817"/>
            <a:ext cx="172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(uspostava timova za korisničku podršku, upravljanje projektom, promocija i vidljivost)</a:t>
            </a:r>
            <a:endParaRPr lang="hr-H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34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57845" y="416239"/>
            <a:ext cx="650659" cy="650659"/>
          </a:xfrm>
          <a:prstGeom prst="ellipse">
            <a:avLst/>
          </a:prstGeom>
          <a:solidFill>
            <a:srgbClr val="D20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996130" y="240281"/>
            <a:ext cx="8147871" cy="988504"/>
          </a:xfrm>
          <a:prstGeom prst="rect">
            <a:avLst/>
          </a:prstGeom>
          <a:solidFill>
            <a:srgbClr val="D20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r">
              <a:defRPr/>
            </a:pPr>
            <a:endParaRPr lang="en-GB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277650" y="265340"/>
            <a:ext cx="7397174" cy="94333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179996">
              <a:lnSpc>
                <a:spcPct val="120000"/>
              </a:lnSpc>
            </a:pPr>
            <a:r>
              <a:rPr lang="ta-IN" sz="2400" b="1" dirty="0">
                <a:solidFill>
                  <a:srgbClr val="FFFFFF"/>
                </a:solidFill>
                <a:latin typeface="Arial"/>
                <a:cs typeface="Arial"/>
              </a:rPr>
              <a:t>HR-ZOO Pregled projekta</a:t>
            </a:r>
          </a:p>
          <a:p>
            <a:pPr defTabSz="179996">
              <a:lnSpc>
                <a:spcPct val="120000"/>
              </a:lnSpc>
            </a:pPr>
            <a:r>
              <a:rPr lang="ta-IN" sz="2400" i="1" dirty="0">
                <a:solidFill>
                  <a:srgbClr val="E5997F"/>
                </a:solidFill>
                <a:latin typeface="Arial"/>
                <a:cs typeface="Arial"/>
              </a:rPr>
              <a:t>Vremenski plan - priprema</a:t>
            </a:r>
            <a:endParaRPr lang="ta-IN" sz="4000" i="1" dirty="0">
              <a:solidFill>
                <a:srgbClr val="E5997F"/>
              </a:solidFill>
              <a:latin typeface="Calibri"/>
              <a:cs typeface="Calibri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177557" y="3455625"/>
            <a:ext cx="184662" cy="30777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43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5269717"/>
              </p:ext>
            </p:extLst>
          </p:nvPr>
        </p:nvGraphicFramePr>
        <p:xfrm>
          <a:off x="472295" y="2090157"/>
          <a:ext cx="8202529" cy="1268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4" name="Group 43"/>
          <p:cNvGrpSpPr/>
          <p:nvPr/>
        </p:nvGrpSpPr>
        <p:grpSpPr>
          <a:xfrm>
            <a:off x="926133" y="1900864"/>
            <a:ext cx="126000" cy="598395"/>
            <a:chOff x="1082488" y="1889311"/>
            <a:chExt cx="126000" cy="598395"/>
          </a:xfrm>
          <a:solidFill>
            <a:srgbClr val="D2072A"/>
          </a:solidFill>
        </p:grpSpPr>
        <p:sp>
          <p:nvSpPr>
            <p:cNvPr id="45" name="Donut 44"/>
            <p:cNvSpPr/>
            <p:nvPr/>
          </p:nvSpPr>
          <p:spPr>
            <a:xfrm>
              <a:off x="1082488" y="1889311"/>
              <a:ext cx="126000" cy="126000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1141040" y="2019863"/>
              <a:ext cx="0" cy="467843"/>
            </a:xfrm>
            <a:prstGeom prst="lin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2009563" y="2946429"/>
            <a:ext cx="126000" cy="591671"/>
            <a:chOff x="2250142" y="2983004"/>
            <a:chExt cx="126000" cy="591671"/>
          </a:xfrm>
          <a:solidFill>
            <a:srgbClr val="D2072A"/>
          </a:solidFill>
        </p:grpSpPr>
        <p:sp>
          <p:nvSpPr>
            <p:cNvPr id="48" name="Donut 47"/>
            <p:cNvSpPr/>
            <p:nvPr/>
          </p:nvSpPr>
          <p:spPr>
            <a:xfrm flipV="1">
              <a:off x="2250142" y="3448675"/>
              <a:ext cx="126000" cy="126000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 flipV="1">
              <a:off x="2315418" y="2983004"/>
              <a:ext cx="0" cy="467843"/>
            </a:xfrm>
            <a:prstGeom prst="lin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2305724" y="1900864"/>
            <a:ext cx="126000" cy="598395"/>
            <a:chOff x="2606488" y="1889311"/>
            <a:chExt cx="126000" cy="598395"/>
          </a:xfrm>
          <a:solidFill>
            <a:srgbClr val="D2072A"/>
          </a:solidFill>
        </p:grpSpPr>
        <p:sp>
          <p:nvSpPr>
            <p:cNvPr id="51" name="Donut 50"/>
            <p:cNvSpPr/>
            <p:nvPr/>
          </p:nvSpPr>
          <p:spPr>
            <a:xfrm>
              <a:off x="2606488" y="1889311"/>
              <a:ext cx="126000" cy="126000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2671764" y="2019863"/>
              <a:ext cx="0" cy="467843"/>
            </a:xfrm>
            <a:prstGeom prst="lin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5772580" y="1875944"/>
            <a:ext cx="126000" cy="598395"/>
            <a:chOff x="1082488" y="1889311"/>
            <a:chExt cx="126000" cy="598395"/>
          </a:xfrm>
          <a:solidFill>
            <a:srgbClr val="D2072A"/>
          </a:solidFill>
        </p:grpSpPr>
        <p:sp>
          <p:nvSpPr>
            <p:cNvPr id="57" name="Donut 56"/>
            <p:cNvSpPr/>
            <p:nvPr/>
          </p:nvSpPr>
          <p:spPr>
            <a:xfrm>
              <a:off x="1082488" y="1889311"/>
              <a:ext cx="126000" cy="126000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1148011" y="2019863"/>
              <a:ext cx="0" cy="467843"/>
            </a:xfrm>
            <a:prstGeom prst="lin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 flipV="1">
            <a:off x="6170750" y="2974126"/>
            <a:ext cx="126000" cy="598395"/>
            <a:chOff x="2606488" y="1889311"/>
            <a:chExt cx="126000" cy="598395"/>
          </a:xfrm>
          <a:solidFill>
            <a:srgbClr val="D2072A"/>
          </a:solidFill>
        </p:grpSpPr>
        <p:sp>
          <p:nvSpPr>
            <p:cNvPr id="61" name="Donut 60"/>
            <p:cNvSpPr/>
            <p:nvPr/>
          </p:nvSpPr>
          <p:spPr>
            <a:xfrm>
              <a:off x="2606488" y="1889311"/>
              <a:ext cx="126000" cy="126000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2671764" y="2019863"/>
              <a:ext cx="0" cy="467843"/>
            </a:xfrm>
            <a:prstGeom prst="lin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/>
          <p:cNvSpPr txBox="1"/>
          <p:nvPr/>
        </p:nvSpPr>
        <p:spPr>
          <a:xfrm>
            <a:off x="477059" y="1575736"/>
            <a:ext cx="1202829" cy="31162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hr-HR" b="1" dirty="0">
                <a:solidFill>
                  <a:srgbClr val="D2072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Idejni projekt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84686" y="3573020"/>
            <a:ext cx="2014570" cy="75020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hr-HR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Studija </a:t>
            </a:r>
          </a:p>
          <a:p>
            <a:pPr algn="ctr"/>
            <a:r>
              <a:rPr lang="hr-HR" b="1" dirty="0">
                <a:solidFill>
                  <a:srgbClr val="D2072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pred-izvodljivosti</a:t>
            </a:r>
            <a:br>
              <a:rPr lang="hr-HR" b="1" dirty="0">
                <a:solidFill>
                  <a:srgbClr val="D2072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hr-HR" b="1" dirty="0">
                <a:solidFill>
                  <a:srgbClr val="D2072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prijava projekta HR-ZOO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700245" y="1378896"/>
            <a:ext cx="1372450" cy="53091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hr-HR" b="1" dirty="0">
                <a:solidFill>
                  <a:srgbClr val="D2072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Indikativna </a:t>
            </a:r>
          </a:p>
          <a:p>
            <a:pPr algn="ctr"/>
            <a:r>
              <a:rPr lang="hr-HR" b="1" dirty="0">
                <a:solidFill>
                  <a:srgbClr val="D2072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lista MZO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813182" y="3570155"/>
            <a:ext cx="1228632" cy="96949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hr-HR" b="1" dirty="0">
                <a:solidFill>
                  <a:srgbClr val="D2072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MZO STPII sufinanciranje pripreme dokumentacije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054309" y="1402632"/>
            <a:ext cx="1709051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hr-HR" b="1" dirty="0">
                <a:solidFill>
                  <a:srgbClr val="D2072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Konzultanti za studiju izvodljivosti HR-ZOO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551362" y="3574887"/>
            <a:ext cx="1339135" cy="75020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hr-HR" b="1" dirty="0">
                <a:solidFill>
                  <a:srgbClr val="D2072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Projektanti za uređenja sjedišta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4719432" y="2955606"/>
            <a:ext cx="126000" cy="591671"/>
            <a:chOff x="2250142" y="2983004"/>
            <a:chExt cx="126000" cy="591671"/>
          </a:xfrm>
          <a:solidFill>
            <a:srgbClr val="D2072A"/>
          </a:solidFill>
        </p:grpSpPr>
        <p:sp>
          <p:nvSpPr>
            <p:cNvPr id="70" name="Donut 69"/>
            <p:cNvSpPr/>
            <p:nvPr/>
          </p:nvSpPr>
          <p:spPr>
            <a:xfrm flipV="1">
              <a:off x="2250142" y="3448675"/>
              <a:ext cx="126000" cy="126000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>
            <a:xfrm flipV="1">
              <a:off x="2315418" y="2983004"/>
              <a:ext cx="0" cy="467843"/>
            </a:xfrm>
            <a:prstGeom prst="lin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Box 71"/>
          <p:cNvSpPr txBox="1"/>
          <p:nvPr/>
        </p:nvSpPr>
        <p:spPr>
          <a:xfrm>
            <a:off x="4048765" y="3570154"/>
            <a:ext cx="1646396" cy="96949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hr-HR" b="1" dirty="0">
                <a:solidFill>
                  <a:srgbClr val="D2072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Arhitektura i dizajn računalnih, spremišnih i mrežnih resursa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3558079" y="1898588"/>
            <a:ext cx="126000" cy="598395"/>
            <a:chOff x="2606488" y="1889311"/>
            <a:chExt cx="126000" cy="598395"/>
          </a:xfrm>
          <a:solidFill>
            <a:srgbClr val="D2072A"/>
          </a:solidFill>
        </p:grpSpPr>
        <p:sp>
          <p:nvSpPr>
            <p:cNvPr id="74" name="Donut 73"/>
            <p:cNvSpPr/>
            <p:nvPr/>
          </p:nvSpPr>
          <p:spPr>
            <a:xfrm>
              <a:off x="2606488" y="1889311"/>
              <a:ext cx="126000" cy="126000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2671764" y="2019863"/>
              <a:ext cx="0" cy="467843"/>
            </a:xfrm>
            <a:prstGeom prst="lin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Box 75"/>
          <p:cNvSpPr txBox="1"/>
          <p:nvPr/>
        </p:nvSpPr>
        <p:spPr>
          <a:xfrm>
            <a:off x="3110918" y="1370815"/>
            <a:ext cx="1773077" cy="75020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hr-HR" b="1" dirty="0">
                <a:solidFill>
                  <a:srgbClr val="D2072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Načela arhitekture i dizajna CARNET mreže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3301498" y="2941126"/>
            <a:ext cx="126000" cy="591671"/>
            <a:chOff x="2250142" y="2983004"/>
            <a:chExt cx="126000" cy="591671"/>
          </a:xfrm>
          <a:solidFill>
            <a:srgbClr val="D2072A"/>
          </a:solidFill>
        </p:grpSpPr>
        <p:sp>
          <p:nvSpPr>
            <p:cNvPr id="78" name="Donut 77"/>
            <p:cNvSpPr/>
            <p:nvPr/>
          </p:nvSpPr>
          <p:spPr>
            <a:xfrm flipV="1">
              <a:off x="2250142" y="3448675"/>
              <a:ext cx="126000" cy="126000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9" name="Straight Connector 78"/>
            <p:cNvCxnSpPr/>
            <p:nvPr/>
          </p:nvCxnSpPr>
          <p:spPr>
            <a:xfrm flipV="1">
              <a:off x="2315418" y="2983004"/>
              <a:ext cx="0" cy="467843"/>
            </a:xfrm>
            <a:prstGeom prst="lin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TextBox 79"/>
          <p:cNvSpPr txBox="1"/>
          <p:nvPr/>
        </p:nvSpPr>
        <p:spPr>
          <a:xfrm>
            <a:off x="7458198" y="3563792"/>
            <a:ext cx="1339135" cy="95410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hr-HR" b="1" dirty="0">
                <a:solidFill>
                  <a:srgbClr val="D2072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Potpisivanje Ugovora </a:t>
            </a:r>
          </a:p>
          <a:p>
            <a:pPr algn="ctr"/>
            <a:r>
              <a:rPr lang="hr-HR" b="1" dirty="0">
                <a:solidFill>
                  <a:srgbClr val="D2072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HR-</a:t>
            </a:r>
            <a:r>
              <a:rPr lang="hr-HR" b="1" dirty="0" smtClean="0">
                <a:solidFill>
                  <a:srgbClr val="D2072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ZOO</a:t>
            </a:r>
            <a:r>
              <a:rPr lang="ta-IN" b="1" dirty="0" smtClean="0">
                <a:solidFill>
                  <a:srgbClr val="D2072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ta-IN" b="1" dirty="0">
                <a:solidFill>
                  <a:srgbClr val="D2072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</a:t>
            </a:r>
            <a:r>
              <a:rPr lang="ta-IN" b="1" dirty="0" smtClean="0">
                <a:solidFill>
                  <a:srgbClr val="D2072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18.7.2018.)</a:t>
            </a:r>
            <a:endParaRPr lang="hr-HR" b="1" dirty="0">
              <a:solidFill>
                <a:srgbClr val="D2072A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108678" y="1378816"/>
            <a:ext cx="1339135" cy="53091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hr-HR" b="1" dirty="0">
                <a:solidFill>
                  <a:srgbClr val="D2072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Prijava projekta HR-ZOO</a:t>
            </a:r>
          </a:p>
        </p:txBody>
      </p:sp>
      <p:grpSp>
        <p:nvGrpSpPr>
          <p:cNvPr id="82" name="Group 81"/>
          <p:cNvGrpSpPr/>
          <p:nvPr/>
        </p:nvGrpSpPr>
        <p:grpSpPr>
          <a:xfrm>
            <a:off x="7715245" y="1875944"/>
            <a:ext cx="126000" cy="598395"/>
            <a:chOff x="1082488" y="1889311"/>
            <a:chExt cx="126000" cy="598395"/>
          </a:xfrm>
          <a:solidFill>
            <a:srgbClr val="D2072A"/>
          </a:solidFill>
        </p:grpSpPr>
        <p:sp>
          <p:nvSpPr>
            <p:cNvPr id="83" name="Donut 82"/>
            <p:cNvSpPr/>
            <p:nvPr/>
          </p:nvSpPr>
          <p:spPr>
            <a:xfrm>
              <a:off x="1082488" y="1889311"/>
              <a:ext cx="126000" cy="126000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4" name="Straight Connector 83"/>
            <p:cNvCxnSpPr/>
            <p:nvPr/>
          </p:nvCxnSpPr>
          <p:spPr>
            <a:xfrm>
              <a:off x="1148011" y="2019863"/>
              <a:ext cx="0" cy="467843"/>
            </a:xfrm>
            <a:prstGeom prst="lin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 flipV="1">
            <a:off x="8064765" y="2952308"/>
            <a:ext cx="126000" cy="598395"/>
            <a:chOff x="2606488" y="1889311"/>
            <a:chExt cx="126000" cy="598395"/>
          </a:xfrm>
          <a:solidFill>
            <a:srgbClr val="D2072A"/>
          </a:solidFill>
        </p:grpSpPr>
        <p:sp>
          <p:nvSpPr>
            <p:cNvPr id="86" name="Donut 85"/>
            <p:cNvSpPr/>
            <p:nvPr/>
          </p:nvSpPr>
          <p:spPr>
            <a:xfrm>
              <a:off x="2606488" y="1889311"/>
              <a:ext cx="126000" cy="126000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2671764" y="2019863"/>
              <a:ext cx="0" cy="467843"/>
            </a:xfrm>
            <a:prstGeom prst="lin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EFA0-F524-4FED-85BA-94D51DBF72B7}" type="slidenum">
              <a:rPr lang="hr-HR" smtClean="0"/>
              <a:pPr/>
              <a:t>15</a:t>
            </a:fld>
            <a:endParaRPr lang="hr-HR" dirty="0"/>
          </a:p>
        </p:txBody>
      </p:sp>
      <p:grpSp>
        <p:nvGrpSpPr>
          <p:cNvPr id="88" name="Group 87"/>
          <p:cNvGrpSpPr/>
          <p:nvPr/>
        </p:nvGrpSpPr>
        <p:grpSpPr>
          <a:xfrm>
            <a:off x="16385" y="-227963"/>
            <a:ext cx="1379203" cy="1951746"/>
            <a:chOff x="-36477" y="-211576"/>
            <a:chExt cx="1379203" cy="1951746"/>
          </a:xfrm>
        </p:grpSpPr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11692">
              <a:off x="-36477" y="-211576"/>
              <a:ext cx="1379203" cy="1951746"/>
            </a:xfrm>
            <a:prstGeom prst="rect">
              <a:avLst/>
            </a:prstGeom>
          </p:spPr>
        </p:pic>
        <p:sp>
          <p:nvSpPr>
            <p:cNvPr id="92" name="Oval 91"/>
            <p:cNvSpPr>
              <a:spLocks noChangeAspect="1"/>
            </p:cNvSpPr>
            <p:nvPr/>
          </p:nvSpPr>
          <p:spPr>
            <a:xfrm>
              <a:off x="322439" y="392532"/>
              <a:ext cx="684000" cy="684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83" y="411402"/>
            <a:ext cx="633421" cy="63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260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Oval 102"/>
          <p:cNvSpPr/>
          <p:nvPr/>
        </p:nvSpPr>
        <p:spPr>
          <a:xfrm>
            <a:off x="232956" y="283246"/>
            <a:ext cx="914400" cy="914400"/>
          </a:xfrm>
          <a:prstGeom prst="ellipse">
            <a:avLst/>
          </a:prstGeom>
          <a:solidFill>
            <a:srgbClr val="D20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996130" y="240281"/>
            <a:ext cx="8147871" cy="988504"/>
          </a:xfrm>
          <a:prstGeom prst="rect">
            <a:avLst/>
          </a:prstGeom>
          <a:solidFill>
            <a:srgbClr val="D20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r">
              <a:defRPr/>
            </a:pPr>
            <a:endParaRPr lang="en-GB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277650" y="265340"/>
            <a:ext cx="7397174" cy="94333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179996">
              <a:lnSpc>
                <a:spcPct val="120000"/>
              </a:lnSpc>
            </a:pPr>
            <a:r>
              <a:rPr lang="ta-IN" sz="2400" b="1" dirty="0">
                <a:solidFill>
                  <a:srgbClr val="FFFFFF"/>
                </a:solidFill>
                <a:latin typeface="Arial"/>
                <a:cs typeface="Arial"/>
              </a:rPr>
              <a:t>HR-ZOO Pregled projekta</a:t>
            </a:r>
          </a:p>
          <a:p>
            <a:pPr defTabSz="179996">
              <a:lnSpc>
                <a:spcPct val="120000"/>
              </a:lnSpc>
            </a:pPr>
            <a:r>
              <a:rPr lang="ta-IN" sz="2400" i="1" dirty="0">
                <a:solidFill>
                  <a:srgbClr val="E5997F"/>
                </a:solidFill>
                <a:latin typeface="Arial"/>
                <a:cs typeface="Arial"/>
              </a:rPr>
              <a:t>Vremenski plan - provedba</a:t>
            </a:r>
            <a:endParaRPr lang="ta-IN" sz="4000" i="1" dirty="0">
              <a:solidFill>
                <a:srgbClr val="E5997F"/>
              </a:solidFill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EFA0-F524-4FED-85BA-94D51DBF72B7}" type="slidenum">
              <a:rPr lang="hr-HR" smtClean="0"/>
              <a:pPr/>
              <a:t>16</a:t>
            </a:fld>
            <a:endParaRPr lang="hr-HR" dirty="0"/>
          </a:p>
        </p:txBody>
      </p:sp>
      <p:grpSp>
        <p:nvGrpSpPr>
          <p:cNvPr id="51" name="Group 50"/>
          <p:cNvGrpSpPr/>
          <p:nvPr/>
        </p:nvGrpSpPr>
        <p:grpSpPr>
          <a:xfrm>
            <a:off x="16385" y="-227963"/>
            <a:ext cx="1379203" cy="1951746"/>
            <a:chOff x="-36477" y="-211576"/>
            <a:chExt cx="1379203" cy="1951746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11692">
              <a:off x="-36477" y="-211576"/>
              <a:ext cx="1379203" cy="1951746"/>
            </a:xfrm>
            <a:prstGeom prst="rect">
              <a:avLst/>
            </a:prstGeom>
          </p:spPr>
        </p:pic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322439" y="392532"/>
              <a:ext cx="684000" cy="684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3293896" y="3374308"/>
            <a:ext cx="184662" cy="30777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endParaRPr lang="en-US" dirty="0"/>
          </a:p>
        </p:txBody>
      </p:sp>
      <p:grpSp>
        <p:nvGrpSpPr>
          <p:cNvPr id="53" name="Group 52"/>
          <p:cNvGrpSpPr/>
          <p:nvPr/>
        </p:nvGrpSpPr>
        <p:grpSpPr>
          <a:xfrm>
            <a:off x="340845" y="1138323"/>
            <a:ext cx="8333979" cy="3426102"/>
            <a:chOff x="874636" y="1551143"/>
            <a:chExt cx="8333979" cy="3426102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4448" y="2838657"/>
              <a:ext cx="938363" cy="938363"/>
            </a:xfrm>
            <a:prstGeom prst="rect">
              <a:avLst/>
            </a:prstGeom>
          </p:spPr>
        </p:pic>
        <p:cxnSp>
          <p:nvCxnSpPr>
            <p:cNvPr id="60" name="Straight Connector 59"/>
            <p:cNvCxnSpPr/>
            <p:nvPr/>
          </p:nvCxnSpPr>
          <p:spPr>
            <a:xfrm flipH="1">
              <a:off x="2162127" y="4553908"/>
              <a:ext cx="3842779" cy="4489"/>
            </a:xfrm>
            <a:prstGeom prst="line">
              <a:avLst/>
            </a:prstGeom>
            <a:ln w="9525" cmpd="sng">
              <a:solidFill>
                <a:srgbClr val="B04C47"/>
              </a:solidFill>
              <a:prstDash val="dash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0554" y="4273276"/>
              <a:ext cx="432000" cy="432000"/>
            </a:xfrm>
            <a:prstGeom prst="rect">
              <a:avLst/>
            </a:prstGeom>
          </p:spPr>
        </p:pic>
        <p:cxnSp>
          <p:nvCxnSpPr>
            <p:cNvPr id="62" name="Straight Connector 61"/>
            <p:cNvCxnSpPr/>
            <p:nvPr/>
          </p:nvCxnSpPr>
          <p:spPr>
            <a:xfrm>
              <a:off x="2162127" y="1737245"/>
              <a:ext cx="12188" cy="3240000"/>
            </a:xfrm>
            <a:prstGeom prst="line">
              <a:avLst/>
            </a:prstGeom>
            <a:ln w="25400" cmpd="sng">
              <a:solidFill>
                <a:srgbClr val="B04C47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 flipV="1">
              <a:off x="2174317" y="2033460"/>
              <a:ext cx="2340000" cy="3199"/>
            </a:xfrm>
            <a:prstGeom prst="line">
              <a:avLst/>
            </a:prstGeom>
            <a:ln w="9525" cmpd="sng">
              <a:solidFill>
                <a:srgbClr val="B04C47"/>
              </a:solidFill>
              <a:prstDash val="dash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 flipV="1">
              <a:off x="2174315" y="3358914"/>
              <a:ext cx="1440000" cy="2217"/>
            </a:xfrm>
            <a:prstGeom prst="line">
              <a:avLst/>
            </a:prstGeom>
            <a:ln w="9525" cmpd="sng">
              <a:solidFill>
                <a:srgbClr val="B04C47"/>
              </a:solidFill>
              <a:prstDash val="dash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2182619" y="3963535"/>
              <a:ext cx="2880000" cy="0"/>
            </a:xfrm>
            <a:prstGeom prst="line">
              <a:avLst/>
            </a:prstGeom>
            <a:ln w="9525" cmpd="sng">
              <a:solidFill>
                <a:srgbClr val="B04C47"/>
              </a:solidFill>
              <a:prstDash val="dash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66765" y="3525913"/>
              <a:ext cx="519865" cy="432000"/>
            </a:xfrm>
            <a:prstGeom prst="rect">
              <a:avLst/>
            </a:prstGeom>
          </p:spPr>
        </p:pic>
        <p:cxnSp>
          <p:nvCxnSpPr>
            <p:cNvPr id="67" name="Straight Connector 66"/>
            <p:cNvCxnSpPr/>
            <p:nvPr/>
          </p:nvCxnSpPr>
          <p:spPr>
            <a:xfrm>
              <a:off x="8322331" y="2825966"/>
              <a:ext cx="0" cy="540000"/>
            </a:xfrm>
            <a:prstGeom prst="line">
              <a:avLst/>
            </a:prstGeom>
            <a:ln w="25400" cmpd="sng">
              <a:solidFill>
                <a:srgbClr val="B04C47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ight Arrow 67"/>
            <p:cNvSpPr/>
            <p:nvPr/>
          </p:nvSpPr>
          <p:spPr>
            <a:xfrm>
              <a:off x="4361130" y="1706374"/>
              <a:ext cx="3059691" cy="468000"/>
            </a:xfrm>
            <a:prstGeom prst="rightArrow">
              <a:avLst/>
            </a:prstGeom>
            <a:solidFill>
              <a:srgbClr val="F99D1C">
                <a:alpha val="89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400"/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7798204" y="2246340"/>
              <a:ext cx="0" cy="252000"/>
            </a:xfrm>
            <a:prstGeom prst="line">
              <a:avLst/>
            </a:prstGeom>
            <a:ln w="25400" cmpd="sng">
              <a:solidFill>
                <a:srgbClr val="B04C47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6835547" y="2611443"/>
              <a:ext cx="1" cy="360000"/>
            </a:xfrm>
            <a:prstGeom prst="line">
              <a:avLst/>
            </a:prstGeom>
            <a:ln w="25400" cmpd="sng">
              <a:solidFill>
                <a:srgbClr val="B04C47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/>
            <p:cNvSpPr/>
            <p:nvPr/>
          </p:nvSpPr>
          <p:spPr>
            <a:xfrm>
              <a:off x="2869889" y="2365832"/>
              <a:ext cx="1980000" cy="432000"/>
            </a:xfrm>
            <a:prstGeom prst="rect">
              <a:avLst/>
            </a:prstGeom>
            <a:solidFill>
              <a:srgbClr val="DD58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dirty="0">
                  <a:latin typeface="Antonio" charset="0"/>
                  <a:ea typeface="Antonio" charset="0"/>
                  <a:cs typeface="Antonio" charset="0"/>
                </a:rPr>
                <a:t>2019</a:t>
              </a:r>
              <a:r>
                <a:rPr lang="hr-HR" sz="1600" dirty="0">
                  <a:latin typeface="Antonio" charset="0"/>
                  <a:ea typeface="Antonio" charset="0"/>
                  <a:cs typeface="Antonio" charset="0"/>
                </a:rPr>
                <a:t>.</a:t>
              </a:r>
              <a:endParaRPr lang="en-US" sz="1600" dirty="0">
                <a:latin typeface="Antonio" charset="0"/>
                <a:ea typeface="Antonio" charset="0"/>
                <a:cs typeface="Antonio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890179" y="2365832"/>
              <a:ext cx="1980000" cy="432000"/>
            </a:xfrm>
            <a:prstGeom prst="rect">
              <a:avLst/>
            </a:prstGeom>
            <a:solidFill>
              <a:srgbClr val="E982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dirty="0">
                  <a:latin typeface="Antonio" charset="0"/>
                  <a:ea typeface="Antonio" charset="0"/>
                  <a:cs typeface="Antonio" charset="0"/>
                </a:rPr>
                <a:t>2020</a:t>
              </a:r>
              <a:r>
                <a:rPr lang="hr-HR" sz="1600" dirty="0">
                  <a:latin typeface="Antonio" charset="0"/>
                  <a:ea typeface="Antonio" charset="0"/>
                  <a:cs typeface="Antonio" charset="0"/>
                </a:rPr>
                <a:t>.</a:t>
              </a:r>
              <a:endParaRPr lang="en-US" sz="1600" dirty="0">
                <a:latin typeface="Antonio" charset="0"/>
                <a:ea typeface="Antonio" charset="0"/>
                <a:cs typeface="Antonio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6903751" y="2369441"/>
              <a:ext cx="1980000" cy="432000"/>
            </a:xfrm>
            <a:prstGeom prst="rect">
              <a:avLst/>
            </a:prstGeom>
            <a:solidFill>
              <a:srgbClr val="F99D1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ntonio" charset="0"/>
                <a:ea typeface="Antonio" charset="0"/>
                <a:cs typeface="Antonio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874636" y="2371110"/>
              <a:ext cx="1980000" cy="432000"/>
            </a:xfrm>
            <a:prstGeom prst="rect">
              <a:avLst/>
            </a:prstGeom>
            <a:solidFill>
              <a:srgbClr val="B04C47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ntonio" charset="0"/>
                <a:ea typeface="Antonio" charset="0"/>
                <a:cs typeface="Antonio" charset="0"/>
              </a:endParaRPr>
            </a:p>
          </p:txBody>
        </p:sp>
        <p:sp>
          <p:nvSpPr>
            <p:cNvPr id="75" name="Donut 74"/>
            <p:cNvSpPr/>
            <p:nvPr/>
          </p:nvSpPr>
          <p:spPr>
            <a:xfrm>
              <a:off x="6456480" y="2957480"/>
              <a:ext cx="720000" cy="720000"/>
            </a:xfrm>
            <a:prstGeom prst="donut">
              <a:avLst>
                <a:gd name="adj" fmla="val 8185"/>
              </a:avLst>
            </a:prstGeom>
            <a:solidFill>
              <a:srgbClr val="DD58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400">
                <a:solidFill>
                  <a:schemeClr val="tx1"/>
                </a:solidFill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1898968" y="2307289"/>
              <a:ext cx="540000" cy="54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400"/>
            </a:p>
          </p:txBody>
        </p:sp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90558">
              <a:off x="1939619" y="2322567"/>
              <a:ext cx="486000" cy="486000"/>
            </a:xfrm>
            <a:prstGeom prst="rect">
              <a:avLst/>
            </a:prstGeom>
          </p:spPr>
        </p:pic>
        <p:sp>
          <p:nvSpPr>
            <p:cNvPr id="78" name="Donut 77"/>
            <p:cNvSpPr/>
            <p:nvPr/>
          </p:nvSpPr>
          <p:spPr>
            <a:xfrm>
              <a:off x="1812644" y="2216950"/>
              <a:ext cx="720000" cy="720000"/>
            </a:xfrm>
            <a:prstGeom prst="donut">
              <a:avLst>
                <a:gd name="adj" fmla="val 8185"/>
              </a:avLst>
            </a:prstGeom>
            <a:solidFill>
              <a:srgbClr val="ED1C2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400">
                <a:solidFill>
                  <a:schemeClr val="tx1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056057" y="2838667"/>
              <a:ext cx="94812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300" b="1" dirty="0">
                  <a:solidFill>
                    <a:schemeClr val="bg2">
                      <a:lumMod val="10000"/>
                    </a:schemeClr>
                  </a:solidFill>
                  <a:latin typeface="Arial Narrow" panose="020B0606020202030204" pitchFamily="34" charset="0"/>
                  <a:ea typeface="Baskerville" charset="0"/>
                  <a:cs typeface="Baskerville" charset="0"/>
                </a:rPr>
                <a:t>Početak </a:t>
              </a:r>
            </a:p>
            <a:p>
              <a:r>
                <a:rPr lang="hr-HR" sz="1300" b="1" dirty="0">
                  <a:solidFill>
                    <a:schemeClr val="bg2">
                      <a:lumMod val="10000"/>
                    </a:schemeClr>
                  </a:solidFill>
                  <a:latin typeface="Arial Narrow" panose="020B0606020202030204" pitchFamily="34" charset="0"/>
                  <a:ea typeface="Baskerville" charset="0"/>
                  <a:cs typeface="Baskerville" charset="0"/>
                </a:rPr>
                <a:t>provedbe</a:t>
              </a:r>
              <a:endParaRPr lang="en-US" sz="1300" b="1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80" name="Donut 79"/>
            <p:cNvSpPr/>
            <p:nvPr/>
          </p:nvSpPr>
          <p:spPr>
            <a:xfrm>
              <a:off x="7438204" y="1551143"/>
              <a:ext cx="720000" cy="720000"/>
            </a:xfrm>
            <a:prstGeom prst="donut">
              <a:avLst>
                <a:gd name="adj" fmla="val 8185"/>
              </a:avLst>
            </a:prstGeom>
            <a:solidFill>
              <a:srgbClr val="F99D1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400">
                <a:solidFill>
                  <a:schemeClr val="tx1"/>
                </a:solidFill>
              </a:endParaRPr>
            </a:p>
          </p:txBody>
        </p:sp>
        <p:sp>
          <p:nvSpPr>
            <p:cNvPr id="81" name="Donut 80"/>
            <p:cNvSpPr/>
            <p:nvPr/>
          </p:nvSpPr>
          <p:spPr>
            <a:xfrm>
              <a:off x="7950299" y="3379024"/>
              <a:ext cx="720000" cy="720000"/>
            </a:xfrm>
            <a:prstGeom prst="donut">
              <a:avLst>
                <a:gd name="adj" fmla="val 8185"/>
              </a:avLst>
            </a:prstGeom>
            <a:solidFill>
              <a:srgbClr val="E982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400">
                <a:solidFill>
                  <a:schemeClr val="tx1"/>
                </a:solidFill>
              </a:endParaRPr>
            </a:p>
          </p:txBody>
        </p:sp>
        <p:sp>
          <p:nvSpPr>
            <p:cNvPr id="82" name="Donut 81"/>
            <p:cNvSpPr/>
            <p:nvPr/>
          </p:nvSpPr>
          <p:spPr>
            <a:xfrm>
              <a:off x="7956486" y="2227110"/>
              <a:ext cx="720000" cy="720000"/>
            </a:xfrm>
            <a:prstGeom prst="donut">
              <a:avLst>
                <a:gd name="adj" fmla="val 8185"/>
              </a:avLst>
            </a:prstGeom>
            <a:solidFill>
              <a:srgbClr val="ED1C2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400">
                <a:solidFill>
                  <a:schemeClr val="tx1"/>
                </a:solidFill>
              </a:endParaRPr>
            </a:p>
          </p:txBody>
        </p:sp>
        <p:grpSp>
          <p:nvGrpSpPr>
            <p:cNvPr id="83" name="Group 82"/>
            <p:cNvGrpSpPr>
              <a:grpSpLocks noChangeAspect="1"/>
            </p:cNvGrpSpPr>
            <p:nvPr/>
          </p:nvGrpSpPr>
          <p:grpSpPr>
            <a:xfrm>
              <a:off x="8048181" y="2322434"/>
              <a:ext cx="528865" cy="540000"/>
              <a:chOff x="7513029" y="1953470"/>
              <a:chExt cx="501007" cy="501007"/>
            </a:xfrm>
          </p:grpSpPr>
          <p:sp>
            <p:nvSpPr>
              <p:cNvPr id="97" name="Oval 96"/>
              <p:cNvSpPr/>
              <p:nvPr/>
            </p:nvSpPr>
            <p:spPr>
              <a:xfrm>
                <a:off x="7529533" y="1965210"/>
                <a:ext cx="468000" cy="46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sz="2400"/>
              </a:p>
            </p:txBody>
          </p:sp>
          <p:pic>
            <p:nvPicPr>
              <p:cNvPr id="98" name="Picture 9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3029" y="1953470"/>
                <a:ext cx="501007" cy="501007"/>
              </a:xfrm>
              <a:prstGeom prst="rect">
                <a:avLst/>
              </a:prstGeom>
            </p:spPr>
          </p:pic>
        </p:grpSp>
        <p:sp>
          <p:nvSpPr>
            <p:cNvPr id="84" name="TextBox 83"/>
            <p:cNvSpPr txBox="1"/>
            <p:nvPr/>
          </p:nvSpPr>
          <p:spPr>
            <a:xfrm>
              <a:off x="8209933" y="2849744"/>
              <a:ext cx="99868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300" b="1" dirty="0">
                  <a:solidFill>
                    <a:schemeClr val="bg2">
                      <a:lumMod val="10000"/>
                    </a:schemeClr>
                  </a:solidFill>
                  <a:latin typeface="Arial Narrow" panose="020B0606020202030204" pitchFamily="34" charset="0"/>
                  <a:ea typeface="Baskerville" charset="0"/>
                  <a:cs typeface="Baskerville" charset="0"/>
                </a:rPr>
                <a:t>  Završetak</a:t>
              </a:r>
            </a:p>
            <a:p>
              <a:pPr algn="r"/>
              <a:r>
                <a:rPr lang="hr-HR" sz="1300" b="1" dirty="0">
                  <a:solidFill>
                    <a:schemeClr val="bg2">
                      <a:lumMod val="10000"/>
                    </a:schemeClr>
                  </a:solidFill>
                  <a:latin typeface="Arial Narrow" panose="020B0606020202030204" pitchFamily="34" charset="0"/>
                  <a:ea typeface="Baskerville" charset="0"/>
                  <a:cs typeface="Baskerville" charset="0"/>
                </a:rPr>
                <a:t>provedbe 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054218" y="2403551"/>
              <a:ext cx="8385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2021.</a:t>
              </a:r>
            </a:p>
          </p:txBody>
        </p:sp>
        <p:sp>
          <p:nvSpPr>
            <p:cNvPr id="86" name="Right Arrow 85"/>
            <p:cNvSpPr/>
            <p:nvPr/>
          </p:nvSpPr>
          <p:spPr>
            <a:xfrm>
              <a:off x="3219491" y="3028838"/>
              <a:ext cx="3240000" cy="468000"/>
            </a:xfrm>
            <a:prstGeom prst="rightArrow">
              <a:avLst/>
            </a:prstGeom>
            <a:solidFill>
              <a:srgbClr val="DD5850">
                <a:alpha val="89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40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524292" y="3115638"/>
              <a:ext cx="2680805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300" b="1" dirty="0">
                  <a:latin typeface="Arial Narrow" panose="020B0606020202030204" pitchFamily="34" charset="0"/>
                  <a:ea typeface="Baskerville" charset="0"/>
                  <a:cs typeface="Arial" panose="020B0604020202020204" pitchFamily="34" charset="0"/>
                </a:rPr>
                <a:t>Uređenja i opremanja sjedišta HR-ZOO</a:t>
              </a:r>
              <a:endParaRPr lang="en-US" sz="1300" b="1" dirty="0">
                <a:latin typeface="Arial Narrow" panose="020B0606020202030204" pitchFamily="34" charset="0"/>
                <a:ea typeface="Baskerville" charset="0"/>
                <a:cs typeface="Arial" panose="020B0604020202020204" pitchFamily="34" charset="0"/>
              </a:endParaRPr>
            </a:p>
          </p:txBody>
        </p:sp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9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5325" y="1737468"/>
              <a:ext cx="540000" cy="392850"/>
            </a:xfrm>
            <a:prstGeom prst="rect">
              <a:avLst/>
            </a:prstGeom>
          </p:spPr>
        </p:pic>
        <p:sp>
          <p:nvSpPr>
            <p:cNvPr id="89" name="Right Arrow 88"/>
            <p:cNvSpPr/>
            <p:nvPr/>
          </p:nvSpPr>
          <p:spPr>
            <a:xfrm>
              <a:off x="4012349" y="3624252"/>
              <a:ext cx="3944803" cy="468000"/>
            </a:xfrm>
            <a:prstGeom prst="rightArrow">
              <a:avLst/>
            </a:prstGeom>
            <a:solidFill>
              <a:srgbClr val="E9827A">
                <a:alpha val="89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40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290952" y="3708643"/>
              <a:ext cx="274496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300" b="1" dirty="0">
                  <a:solidFill>
                    <a:schemeClr val="bg2">
                      <a:lumMod val="10000"/>
                    </a:schemeClr>
                  </a:solidFill>
                  <a:latin typeface="Arial Narrow" panose="020B0606020202030204" pitchFamily="34" charset="0"/>
                  <a:ea typeface="Baskerville" charset="0"/>
                  <a:cs typeface="Baskerville" charset="0"/>
                </a:rPr>
                <a:t>Uspostava timova IKT stručnjaka</a:t>
              </a:r>
              <a:endParaRPr lang="en-US" sz="1300" b="1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378982" y="1800615"/>
              <a:ext cx="296545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300" b="1" dirty="0">
                  <a:latin typeface="Arial Narrow" panose="020B0606020202030204" pitchFamily="34" charset="0"/>
                  <a:ea typeface="Baskerville" charset="0"/>
                  <a:cs typeface="Baskerville" charset="0"/>
                </a:rPr>
                <a:t>Implementacija naprednih IKT resursa</a:t>
              </a:r>
              <a:endParaRPr lang="en-US" sz="1300" b="1" dirty="0">
                <a:latin typeface="Arial Narrow" panose="020B0606020202030204" pitchFamily="34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92" name="Right Arrow 91"/>
            <p:cNvSpPr/>
            <p:nvPr/>
          </p:nvSpPr>
          <p:spPr>
            <a:xfrm>
              <a:off x="5715354" y="4216205"/>
              <a:ext cx="2241132" cy="468000"/>
            </a:xfrm>
            <a:prstGeom prst="rightArrow">
              <a:avLst/>
            </a:prstGeom>
            <a:solidFill>
              <a:srgbClr val="F99D1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40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966098" y="4307411"/>
              <a:ext cx="161089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300" b="1" dirty="0">
                  <a:latin typeface="Arial Narrow" panose="020B0606020202030204" pitchFamily="34" charset="0"/>
                  <a:ea typeface="Baskerville" charset="0"/>
                  <a:cs typeface="Baskerville" charset="0"/>
                </a:rPr>
                <a:t>Katalog usluga</a:t>
              </a:r>
              <a:endParaRPr lang="en-US" sz="1300" b="1" dirty="0">
                <a:latin typeface="Arial Narrow" panose="020B0606020202030204" pitchFamily="34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94" name="Donut 93"/>
            <p:cNvSpPr/>
            <p:nvPr/>
          </p:nvSpPr>
          <p:spPr>
            <a:xfrm>
              <a:off x="7967145" y="4110989"/>
              <a:ext cx="720000" cy="720000"/>
            </a:xfrm>
            <a:prstGeom prst="donut">
              <a:avLst>
                <a:gd name="adj" fmla="val 8185"/>
              </a:avLst>
            </a:prstGeom>
            <a:solidFill>
              <a:srgbClr val="F99D1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400">
                <a:solidFill>
                  <a:schemeClr val="tx1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028529" y="2425817"/>
              <a:ext cx="8385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2018.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443738" y="3697410"/>
              <a:ext cx="161089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300" b="1" dirty="0">
                  <a:solidFill>
                    <a:schemeClr val="bg2">
                      <a:lumMod val="10000"/>
                    </a:schemeClr>
                  </a:solidFill>
                  <a:latin typeface="Arial Narrow" panose="020B0606020202030204" pitchFamily="34" charset="0"/>
                  <a:ea typeface="Baskerville" charset="0"/>
                  <a:cs typeface="Baskerville" charset="0"/>
                </a:rPr>
                <a:t> i e-znanstvenika</a:t>
              </a:r>
              <a:endParaRPr lang="en-US" sz="1300" b="1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  <a:ea typeface="Baskerville" charset="0"/>
                <a:cs typeface="Baskerville" charset="0"/>
              </a:endParaRPr>
            </a:p>
          </p:txBody>
        </p:sp>
      </p:grpSp>
      <p:sp>
        <p:nvSpPr>
          <p:cNvPr id="99" name="Slide Number Placeholder 3"/>
          <p:cNvSpPr txBox="1">
            <a:spLocks/>
          </p:cNvSpPr>
          <p:nvPr/>
        </p:nvSpPr>
        <p:spPr>
          <a:xfrm>
            <a:off x="8515353" y="4772612"/>
            <a:ext cx="628649" cy="270000"/>
          </a:xfrm>
          <a:prstGeom prst="rect">
            <a:avLst/>
          </a:prstGeom>
        </p:spPr>
        <p:txBody>
          <a:bodyPr vert="horz" lIns="91438" tIns="45719" rIns="179996" bIns="45719" rtlCol="0" anchor="ctr"/>
          <a:lstStyle>
            <a:defPPr>
              <a:defRPr lang="x-none"/>
            </a:defPPr>
            <a:lvl1pPr marL="0" algn="r" defTabSz="685783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892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50EFA0-F524-4FED-85BA-94D51DBF72B7}" type="slidenum">
              <a:rPr lang="hr-HR" smtClean="0"/>
              <a:pPr/>
              <a:t>16</a:t>
            </a:fld>
            <a:endParaRPr lang="hr-HR" dirty="0"/>
          </a:p>
        </p:txBody>
      </p:sp>
      <p:cxnSp>
        <p:nvCxnSpPr>
          <p:cNvPr id="100" name="Straight Connector 99"/>
          <p:cNvCxnSpPr/>
          <p:nvPr/>
        </p:nvCxnSpPr>
        <p:spPr>
          <a:xfrm flipH="1">
            <a:off x="1635457" y="4517882"/>
            <a:ext cx="3842779" cy="4489"/>
          </a:xfrm>
          <a:prstGeom prst="line">
            <a:avLst/>
          </a:prstGeom>
          <a:ln w="9525" cmpd="sng">
            <a:solidFill>
              <a:srgbClr val="B04C47"/>
            </a:solidFill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ight Arrow 100"/>
          <p:cNvSpPr/>
          <p:nvPr/>
        </p:nvSpPr>
        <p:spPr>
          <a:xfrm>
            <a:off x="3478558" y="4177373"/>
            <a:ext cx="3944803" cy="468000"/>
          </a:xfrm>
          <a:prstGeom prst="rightArrow">
            <a:avLst/>
          </a:prstGeom>
          <a:solidFill>
            <a:srgbClr val="E9827A">
              <a:alpha val="8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/>
          </a:p>
        </p:txBody>
      </p:sp>
      <p:sp>
        <p:nvSpPr>
          <p:cNvPr id="102" name="TextBox 101"/>
          <p:cNvSpPr txBox="1"/>
          <p:nvPr/>
        </p:nvSpPr>
        <p:spPr>
          <a:xfrm>
            <a:off x="3769712" y="4259619"/>
            <a:ext cx="34374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300" b="1" dirty="0" smtClean="0">
                <a:latin typeface="Arial Narrow" panose="020B0606020202030204" pitchFamily="34" charset="0"/>
                <a:ea typeface="Baskerville" charset="0"/>
                <a:cs typeface="Baskerville" charset="0"/>
              </a:rPr>
              <a:t>Obilasci</a:t>
            </a:r>
            <a:r>
              <a:rPr lang="ta-IN" sz="1300" b="1" dirty="0" smtClean="0">
                <a:latin typeface="Arial Narrow" panose="020B0606020202030204" pitchFamily="34" charset="0"/>
                <a:ea typeface="Baskerville" charset="0"/>
                <a:cs typeface="Baskerville" charset="0"/>
              </a:rPr>
              <a:t> </a:t>
            </a:r>
            <a:r>
              <a:rPr lang="ta-IN" sz="1300" b="1" dirty="0">
                <a:latin typeface="Arial Narrow"/>
                <a:ea typeface="Baskerville" charset="0"/>
                <a:cs typeface="Arial Narrow"/>
              </a:rPr>
              <a:t>ustanova</a:t>
            </a:r>
            <a:r>
              <a:rPr lang="hr-HR" sz="1300" b="1" dirty="0" smtClean="0">
                <a:latin typeface="Arial Narrow" panose="020B0606020202030204" pitchFamily="34" charset="0"/>
                <a:ea typeface="Baskerville" charset="0"/>
                <a:cs typeface="Baskerville" charset="0"/>
              </a:rPr>
              <a:t>, DEI, razgovor</a:t>
            </a:r>
            <a:r>
              <a:rPr lang="ta-IN" sz="1300" b="1" dirty="0" smtClean="0">
                <a:latin typeface="Arial Narrow"/>
                <a:ea typeface="Baskerville" charset="0"/>
                <a:cs typeface="Arial Narrow"/>
              </a:rPr>
              <a:t>i</a:t>
            </a:r>
            <a:r>
              <a:rPr lang="hr-HR" sz="1300" b="1" dirty="0" smtClean="0">
                <a:latin typeface="Arial Narrow" panose="020B0606020202030204" pitchFamily="34" charset="0"/>
                <a:ea typeface="Baskerville" charset="0"/>
                <a:cs typeface="Baskerville" charset="0"/>
              </a:rPr>
              <a:t> sa zajednicom</a:t>
            </a:r>
            <a:endParaRPr lang="en-US" sz="1300" b="1" dirty="0">
              <a:latin typeface="Arial Narrow" panose="020B0606020202030204" pitchFamily="34" charset="0"/>
              <a:ea typeface="Baskerville" charset="0"/>
              <a:cs typeface="Baskerville" charset="0"/>
            </a:endParaRPr>
          </a:p>
        </p:txBody>
      </p:sp>
      <p:pic>
        <p:nvPicPr>
          <p:cNvPr id="104" name="Picture 10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83" y="411402"/>
            <a:ext cx="633421" cy="63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838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333634" y="407774"/>
            <a:ext cx="692649" cy="692649"/>
          </a:xfrm>
          <a:prstGeom prst="ellipse">
            <a:avLst/>
          </a:prstGeom>
          <a:solidFill>
            <a:srgbClr val="D20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996130" y="240281"/>
            <a:ext cx="8147871" cy="988504"/>
          </a:xfrm>
          <a:prstGeom prst="rect">
            <a:avLst/>
          </a:prstGeom>
          <a:solidFill>
            <a:srgbClr val="D20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r">
              <a:defRPr/>
            </a:pPr>
            <a:endParaRPr lang="en-GB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249428" y="434673"/>
            <a:ext cx="7397174" cy="50013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179996">
              <a:lnSpc>
                <a:spcPct val="120000"/>
              </a:lnSpc>
            </a:pPr>
            <a:r>
              <a:rPr lang="ta-IN" sz="2400" b="1" dirty="0" smtClean="0">
                <a:solidFill>
                  <a:srgbClr val="FFFFFF"/>
                </a:solidFill>
                <a:latin typeface="Arial"/>
                <a:cs typeface="Arial"/>
              </a:rPr>
              <a:t>Koji će biti utjecaj HR-ZOO?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5BBAD9E-87EC-4193-817D-9CA50AEB44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981678" y="1371980"/>
            <a:ext cx="3818282" cy="29026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9807" y="1530720"/>
            <a:ext cx="4449097" cy="313931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D2072A"/>
              </a:buClr>
              <a:buFont typeface="Wingdings" charset="2"/>
              <a:buChar char="ü"/>
            </a:pPr>
            <a:r>
              <a:rPr lang="ta-IN" sz="1600" dirty="0">
                <a:latin typeface="Arial Narrow"/>
                <a:cs typeface="Arial Narrow"/>
              </a:rPr>
              <a:t>Prepoznavanje R&amp;E korisničkih potreba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D2072A"/>
              </a:buClr>
              <a:buFont typeface="Wingdings" charset="2"/>
              <a:buChar char="ü"/>
            </a:pPr>
            <a:r>
              <a:rPr lang="ta-IN" sz="1600" dirty="0" smtClean="0">
                <a:latin typeface="Arial Narrow"/>
                <a:cs typeface="Arial Narrow"/>
              </a:rPr>
              <a:t>Nove </a:t>
            </a:r>
            <a:r>
              <a:rPr lang="ta-IN" sz="1600" dirty="0" smtClean="0">
                <a:latin typeface="Arial Narrow"/>
                <a:cs typeface="Arial Narrow"/>
              </a:rPr>
              <a:t>usluge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D2072A"/>
              </a:buClr>
              <a:buFont typeface="Wingdings" charset="2"/>
              <a:buChar char="ü"/>
            </a:pPr>
            <a:r>
              <a:rPr lang="en-US" sz="1600" dirty="0" smtClean="0">
                <a:latin typeface="Arial Narrow"/>
                <a:cs typeface="Arial Narrow"/>
              </a:rPr>
              <a:t>O</a:t>
            </a:r>
            <a:r>
              <a:rPr lang="ta-IN" sz="1600" dirty="0" smtClean="0">
                <a:latin typeface="Arial Narrow"/>
                <a:cs typeface="Arial Narrow"/>
              </a:rPr>
              <a:t>siguranje “neograničenih” </a:t>
            </a:r>
            <a:r>
              <a:rPr lang="ta-IN" sz="1600" dirty="0">
                <a:latin typeface="Arial Narrow"/>
                <a:cs typeface="Arial Narrow"/>
              </a:rPr>
              <a:t>resursa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D2072A"/>
              </a:buClr>
              <a:buFont typeface="Wingdings" charset="2"/>
              <a:buChar char="ü"/>
            </a:pPr>
            <a:r>
              <a:rPr lang="ta-IN" sz="1600" dirty="0" smtClean="0">
                <a:latin typeface="Arial Narrow"/>
                <a:cs typeface="Arial Narrow"/>
              </a:rPr>
              <a:t>Pouzdanost </a:t>
            </a:r>
            <a:r>
              <a:rPr lang="ta-IN" sz="1600" dirty="0">
                <a:latin typeface="Arial Narrow"/>
                <a:cs typeface="Arial Narrow"/>
              </a:rPr>
              <a:t>i sigurnost usluga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D2072A"/>
              </a:buClr>
              <a:buFont typeface="Wingdings" charset="2"/>
              <a:buChar char="ü"/>
            </a:pPr>
            <a:r>
              <a:rPr lang="ta-IN" sz="1600" dirty="0" smtClean="0">
                <a:latin typeface="Arial Narrow"/>
                <a:cs typeface="Arial Narrow"/>
              </a:rPr>
              <a:t>Jedinstveni </a:t>
            </a:r>
            <a:r>
              <a:rPr lang="ta-IN" sz="1600" dirty="0" smtClean="0">
                <a:latin typeface="Arial Narrow"/>
                <a:cs typeface="Arial Narrow"/>
              </a:rPr>
              <a:t>pristup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D2072A"/>
              </a:buClr>
              <a:buFont typeface="Wingdings" charset="2"/>
              <a:buChar char="ü"/>
            </a:pPr>
            <a:r>
              <a:rPr lang="ta-IN" sz="1600" dirty="0">
                <a:latin typeface="Arial Narrow"/>
                <a:cs typeface="Arial Narrow"/>
              </a:rPr>
              <a:t>M</a:t>
            </a:r>
            <a:r>
              <a:rPr lang="ta-IN" sz="1600" dirty="0" smtClean="0">
                <a:latin typeface="Arial Narrow"/>
                <a:cs typeface="Arial Narrow"/>
              </a:rPr>
              <a:t>eđunarodna uključenost</a:t>
            </a:r>
            <a:endParaRPr lang="ta-IN" sz="1600" dirty="0">
              <a:latin typeface="Arial Narrow"/>
              <a:cs typeface="Arial Narrow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D2072A"/>
              </a:buClr>
              <a:buFont typeface="Wingdings" charset="2"/>
              <a:buChar char="ü"/>
            </a:pPr>
            <a:r>
              <a:rPr lang="ta-IN" sz="1600" dirty="0">
                <a:latin typeface="Arial Narrow"/>
                <a:cs typeface="Arial Narrow"/>
              </a:rPr>
              <a:t>Visoka prihvaćenost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D2072A"/>
              </a:buClr>
              <a:buFont typeface="Wingdings" charset="2"/>
              <a:buChar char="ü"/>
            </a:pPr>
            <a:r>
              <a:rPr lang="ta-IN" sz="1600" dirty="0" smtClean="0">
                <a:latin typeface="Arial Narrow"/>
                <a:cs typeface="Arial Narrow"/>
              </a:rPr>
              <a:t>Ekonomičniji sustav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EFA0-F524-4FED-85BA-94D51DBF72B7}" type="slidenum">
              <a:rPr lang="hr-HR" smtClean="0"/>
              <a:pPr/>
              <a:t>17</a:t>
            </a:fld>
            <a:endParaRPr lang="hr-HR" dirty="0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375301" y="384500"/>
            <a:ext cx="684000" cy="684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1692">
            <a:off x="16385" y="-219608"/>
            <a:ext cx="1379203" cy="19517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07" y="409647"/>
            <a:ext cx="627757" cy="61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10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0882" y="971122"/>
            <a:ext cx="4456814" cy="88914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r-HR" dirty="0">
                <a:latin typeface="Arial Narrow" panose="020B0606020202030204" pitchFamily="34" charset="0"/>
              </a:rPr>
              <a:t>P</a:t>
            </a:r>
            <a:r>
              <a:rPr lang="hr-HR" dirty="0" smtClean="0">
                <a:latin typeface="Arial Narrow" panose="020B0606020202030204" pitchFamily="34" charset="0"/>
              </a:rPr>
              <a:t>redstavljanje projekta HR-ZOO</a:t>
            </a:r>
            <a:r>
              <a:rPr lang="hr-HR" dirty="0">
                <a:latin typeface="Arial Narrow" panose="020B0606020202030204" pitchFamily="34" charset="0"/>
              </a:rPr>
              <a:t/>
            </a:r>
            <a:br>
              <a:rPr lang="hr-HR" dirty="0">
                <a:latin typeface="Arial Narrow" panose="020B0606020202030204" pitchFamily="34" charset="0"/>
              </a:rPr>
            </a:br>
            <a:r>
              <a:rPr lang="hr-HR" dirty="0" smtClean="0">
                <a:latin typeface="Arial Narrow" panose="020B0606020202030204" pitchFamily="34" charset="0"/>
              </a:rPr>
              <a:t>Ivan Marić, voditelj projekta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r-HR" dirty="0" smtClean="0">
                <a:latin typeface="Arial Narrow" panose="020B0606020202030204" pitchFamily="34" charset="0"/>
              </a:rPr>
              <a:t>DEI 2019, Zagreb, </a:t>
            </a:r>
            <a:r>
              <a:rPr lang="ta-IN" dirty="0" smtClean="0">
                <a:latin typeface="Arial Narrow" panose="020B0606020202030204" pitchFamily="34" charset="0"/>
              </a:rPr>
              <a:t>1</a:t>
            </a:r>
            <a:r>
              <a:rPr lang="hr-HR" smtClean="0">
                <a:latin typeface="Arial Narrow" panose="020B0606020202030204" pitchFamily="34" charset="0"/>
              </a:rPr>
              <a:t>.4.2019</a:t>
            </a:r>
            <a:r>
              <a:rPr lang="hr-HR" dirty="0" smtClean="0">
                <a:latin typeface="Arial Narrow" panose="020B0606020202030204" pitchFamily="34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hr-HR" sz="1600" dirty="0">
              <a:latin typeface="Arial Narrow" panose="020B0606020202030204" pitchFamily="34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621815" y="1965073"/>
            <a:ext cx="3374948" cy="710090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0" indent="0" algn="ctr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rgbClr val="CC3C00"/>
              </a:buClr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57169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C3C00"/>
              </a:buClr>
              <a:buFont typeface="Arial" panose="020B0604020202020204" pitchFamily="34" charset="0"/>
              <a:buNone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14337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C3C00"/>
              </a:buClr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1506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C3C00"/>
              </a:buClr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675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C3C00"/>
              </a:buClr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85843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11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180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349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r-HR" sz="1400" dirty="0">
                <a:latin typeface="Arial Narrow" panose="020B0606020202030204" pitchFamily="34" charset="0"/>
              </a:rPr>
              <a:t>e-mail: </a:t>
            </a:r>
            <a:r>
              <a:rPr lang="hr-HR" sz="1400" dirty="0">
                <a:latin typeface="Arial Narrow" panose="020B0606020202030204" pitchFamily="34" charset="0"/>
                <a:hlinkClick r:id="rId3"/>
              </a:rPr>
              <a:t>hr-zoo@srce.hr</a:t>
            </a:r>
            <a:endParaRPr lang="hr-HR" sz="1400" dirty="0">
              <a:latin typeface="Arial Narrow" panose="020B0606020202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r-HR" sz="1400" dirty="0">
                <a:latin typeface="Arial Narrow" panose="020B0606020202030204" pitchFamily="34" charset="0"/>
              </a:rPr>
              <a:t>www.srce.unizg.hr/hr-zoo/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r-HR" sz="1400" dirty="0">
                <a:latin typeface="Arial Narrow" panose="020B0606020202030204" pitchFamily="34" charset="0"/>
              </a:rPr>
              <a:t/>
            </a:r>
            <a:br>
              <a:rPr lang="hr-HR" sz="1400" dirty="0">
                <a:latin typeface="Arial Narrow" panose="020B0606020202030204" pitchFamily="34" charset="0"/>
              </a:rPr>
            </a:br>
            <a:endParaRPr lang="hr-HR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54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6088529" y="2599764"/>
            <a:ext cx="844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2800" b="1" dirty="0" smtClean="0">
                <a:solidFill>
                  <a:srgbClr val="D2072A"/>
                </a:solidFill>
                <a:latin typeface="Arial Narrow"/>
                <a:cs typeface="Arial Narrow"/>
              </a:rPr>
              <a:t>. . .</a:t>
            </a:r>
            <a:endParaRPr lang="en-US" sz="2800" b="1" dirty="0">
              <a:solidFill>
                <a:srgbClr val="D2072A"/>
              </a:solidFill>
              <a:latin typeface="Arial Narrow"/>
              <a:cs typeface="Arial Narrow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611353" y="1669608"/>
            <a:ext cx="1025053" cy="2618575"/>
            <a:chOff x="4611353" y="1669608"/>
            <a:chExt cx="1025053" cy="2618575"/>
          </a:xfrm>
        </p:grpSpPr>
        <p:pic>
          <p:nvPicPr>
            <p:cNvPr id="44" name="Picture 43" descr="Screenshot 2019-03-26 at 22.22.05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9701" y="1669608"/>
              <a:ext cx="711205" cy="877616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11353" y="2625707"/>
              <a:ext cx="1025053" cy="166247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33" name="Group 32"/>
          <p:cNvGrpSpPr/>
          <p:nvPr/>
        </p:nvGrpSpPr>
        <p:grpSpPr>
          <a:xfrm>
            <a:off x="3548300" y="1641067"/>
            <a:ext cx="936459" cy="2647116"/>
            <a:chOff x="3548300" y="1641067"/>
            <a:chExt cx="936459" cy="2647116"/>
          </a:xfrm>
        </p:grpSpPr>
        <p:pic>
          <p:nvPicPr>
            <p:cNvPr id="41" name="Picture 40" descr="Screenshot 2019-03-26 at 22.20.39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0633" y="1641067"/>
              <a:ext cx="730067" cy="884751"/>
            </a:xfrm>
            <a:prstGeom prst="rect">
              <a:avLst/>
            </a:prstGeom>
          </p:spPr>
        </p:pic>
        <p:pic>
          <p:nvPicPr>
            <p:cNvPr id="42" name="LOFAR-EoR.jpg" descr="LOFAR-EoR.jpg"/>
            <p:cNvPicPr>
              <a:picLocks noChangeAspect="1"/>
            </p:cNvPicPr>
            <p:nvPr/>
          </p:nvPicPr>
          <p:blipFill rotWithShape="1">
            <a:blip r:embed="rId6">
              <a:extLst/>
            </a:blip>
            <a:srcRect l="1995" r="29363"/>
            <a:stretch/>
          </p:blipFill>
          <p:spPr>
            <a:xfrm>
              <a:off x="3548300" y="2625709"/>
              <a:ext cx="936459" cy="166247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46" name="Group 45"/>
          <p:cNvGrpSpPr/>
          <p:nvPr/>
        </p:nvGrpSpPr>
        <p:grpSpPr>
          <a:xfrm>
            <a:off x="2428913" y="1640677"/>
            <a:ext cx="986145" cy="2655260"/>
            <a:chOff x="2428913" y="1640677"/>
            <a:chExt cx="986145" cy="2655260"/>
          </a:xfrm>
        </p:grpSpPr>
        <p:pic>
          <p:nvPicPr>
            <p:cNvPr id="47" name="Picture 46" descr="Screenshot 2019-03-26 at 22.19.15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7617" y="1640677"/>
              <a:ext cx="734339" cy="884275"/>
            </a:xfrm>
            <a:prstGeom prst="rect">
              <a:avLst/>
            </a:prstGeom>
          </p:spPr>
        </p:pic>
        <p:pic>
          <p:nvPicPr>
            <p:cNvPr id="48" name="Picture 47" descr="Screenshot 2019-03-31 at 09.05.29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8913" y="2623367"/>
              <a:ext cx="986145" cy="167257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2" name="Oval 1"/>
          <p:cNvSpPr/>
          <p:nvPr/>
        </p:nvSpPr>
        <p:spPr>
          <a:xfrm>
            <a:off x="358346" y="395416"/>
            <a:ext cx="753762" cy="716692"/>
          </a:xfrm>
          <a:prstGeom prst="ellipse">
            <a:avLst/>
          </a:prstGeom>
          <a:solidFill>
            <a:srgbClr val="D20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77" y="1262924"/>
            <a:ext cx="5994205" cy="340579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20566960">
            <a:off x="1604617" y="1610115"/>
            <a:ext cx="1794081" cy="430887"/>
          </a:xfrm>
          <a:prstGeom prst="rect">
            <a:avLst/>
          </a:prstGeom>
          <a:effectLst>
            <a:glow rad="228600">
              <a:srgbClr val="FFFF00">
                <a:alpha val="40000"/>
              </a:srgbClr>
            </a:glo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hr-HR" sz="1100" dirty="0" smtClean="0">
                <a:latin typeface="Arial Narrow" panose="020B0606020202030204" pitchFamily="34" charset="0"/>
              </a:rPr>
              <a:t>Big data  u znanosti -</a:t>
            </a:r>
            <a:br>
              <a:rPr lang="hr-HR" sz="1100" dirty="0" smtClean="0">
                <a:latin typeface="Arial Narrow" panose="020B0606020202030204" pitchFamily="34" charset="0"/>
              </a:rPr>
            </a:br>
            <a:r>
              <a:rPr lang="hr-HR" sz="1100" dirty="0" smtClean="0">
                <a:latin typeface="Arial Narrow" panose="020B0606020202030204" pitchFamily="34" charset="0"/>
              </a:rPr>
              <a:t>obrada velike količine podataka</a:t>
            </a:r>
            <a:endParaRPr lang="hr-HR" sz="1100" dirty="0">
              <a:latin typeface="Arial Narrow" panose="020B0606020202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809099">
            <a:off x="5361564" y="1764786"/>
            <a:ext cx="1800493" cy="430887"/>
          </a:xfrm>
          <a:prstGeom prst="rect">
            <a:avLst/>
          </a:prstGeom>
          <a:effectLst>
            <a:glow rad="228600">
              <a:srgbClr val="00B050">
                <a:alpha val="40000"/>
              </a:srgbClr>
            </a:glo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hr-HR" sz="1100" dirty="0" smtClean="0">
                <a:latin typeface="Arial Narrow" panose="020B0606020202030204" pitchFamily="34" charset="0"/>
              </a:rPr>
              <a:t>Računalno zahtjevne metode -</a:t>
            </a:r>
            <a:br>
              <a:rPr lang="hr-HR" sz="1100" dirty="0" smtClean="0">
                <a:latin typeface="Arial Narrow" panose="020B0606020202030204" pitchFamily="34" charset="0"/>
              </a:rPr>
            </a:br>
            <a:r>
              <a:rPr lang="hr-HR" sz="1100" dirty="0" smtClean="0">
                <a:latin typeface="Arial Narrow" panose="020B0606020202030204" pitchFamily="34" charset="0"/>
              </a:rPr>
              <a:t>napredno / zahtjevno računanje</a:t>
            </a:r>
            <a:endParaRPr lang="hr-HR" sz="1100" dirty="0"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21015094">
            <a:off x="1886635" y="2467219"/>
            <a:ext cx="1646605" cy="600164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hr-HR" sz="1100" dirty="0" smtClean="0">
                <a:latin typeface="Arial Narrow" panose="020B0606020202030204" pitchFamily="34" charset="0"/>
              </a:rPr>
              <a:t>Suradnja na daljinu &amp;</a:t>
            </a:r>
            <a:br>
              <a:rPr lang="hr-HR" sz="1100" dirty="0" smtClean="0">
                <a:latin typeface="Arial Narrow" panose="020B0606020202030204" pitchFamily="34" charset="0"/>
              </a:rPr>
            </a:br>
            <a:r>
              <a:rPr lang="hr-HR" sz="1100" dirty="0" smtClean="0">
                <a:latin typeface="Arial Narrow" panose="020B0606020202030204" pitchFamily="34" charset="0"/>
              </a:rPr>
              <a:t>međuinstitucijska suradnja &amp;</a:t>
            </a:r>
            <a:br>
              <a:rPr lang="hr-HR" sz="1100" dirty="0" smtClean="0">
                <a:latin typeface="Arial Narrow" panose="020B0606020202030204" pitchFamily="34" charset="0"/>
              </a:rPr>
            </a:br>
            <a:r>
              <a:rPr lang="hr-HR" sz="1100" dirty="0" smtClean="0">
                <a:latin typeface="Arial Narrow" panose="020B0606020202030204" pitchFamily="34" charset="0"/>
              </a:rPr>
              <a:t>međunarodna suradnja</a:t>
            </a:r>
            <a:endParaRPr lang="hr-HR" sz="1100" dirty="0">
              <a:latin typeface="Arial Narrow" panose="020B06060202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414289">
            <a:off x="4485131" y="2949760"/>
            <a:ext cx="1838965" cy="430887"/>
          </a:xfrm>
          <a:prstGeom prst="rect">
            <a:avLst/>
          </a:prstGeom>
          <a:effectLst>
            <a:glow rad="228600">
              <a:schemeClr val="accent4">
                <a:lumMod val="60000"/>
                <a:lumOff val="40000"/>
                <a:alpha val="40000"/>
              </a:schemeClr>
            </a:glo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hr-HR" sz="1100" dirty="0" smtClean="0">
                <a:latin typeface="Arial Narrow" panose="020B0606020202030204" pitchFamily="34" charset="0"/>
              </a:rPr>
              <a:t>Pouzdanost čuvanja podataka &amp;</a:t>
            </a:r>
            <a:br>
              <a:rPr lang="hr-HR" sz="1100" dirty="0" smtClean="0">
                <a:latin typeface="Arial Narrow" panose="020B0606020202030204" pitchFamily="34" charset="0"/>
              </a:rPr>
            </a:br>
            <a:r>
              <a:rPr lang="hr-HR" sz="1100" dirty="0" smtClean="0">
                <a:latin typeface="Arial Narrow" panose="020B0606020202030204" pitchFamily="34" charset="0"/>
              </a:rPr>
              <a:t>dostupnost podataka i usluga</a:t>
            </a:r>
            <a:endParaRPr lang="hr-HR" sz="1100" dirty="0">
              <a:latin typeface="Arial Narrow" panose="020B0606020202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305910">
            <a:off x="1606488" y="3797727"/>
            <a:ext cx="2409634" cy="430887"/>
          </a:xfrm>
          <a:prstGeom prst="rect">
            <a:avLst/>
          </a:prstGeom>
          <a:effectLst>
            <a:glow rad="228600">
              <a:schemeClr val="accent3">
                <a:lumMod val="20000"/>
                <a:lumOff val="80000"/>
                <a:alpha val="40000"/>
              </a:schemeClr>
            </a:glo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hr-HR" sz="1100" dirty="0" smtClean="0">
                <a:latin typeface="Arial Narrow" panose="020B0606020202030204" pitchFamily="34" charset="0"/>
              </a:rPr>
              <a:t>Fleksibilnost rada nastavnika i istraživača &amp;</a:t>
            </a:r>
            <a:br>
              <a:rPr lang="hr-HR" sz="1100" dirty="0" smtClean="0">
                <a:latin typeface="Arial Narrow" panose="020B0606020202030204" pitchFamily="34" charset="0"/>
              </a:rPr>
            </a:br>
            <a:r>
              <a:rPr lang="hr-HR" sz="1100" dirty="0" smtClean="0">
                <a:latin typeface="Arial Narrow" panose="020B0606020202030204" pitchFamily="34" charset="0"/>
              </a:rPr>
              <a:t>fleksibilnost poslovanja ustanova u ZiVO</a:t>
            </a:r>
            <a:endParaRPr lang="hr-HR" sz="1100" dirty="0">
              <a:latin typeface="Arial Narrow" panose="020B0606020202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621869">
            <a:off x="3965189" y="2014733"/>
            <a:ext cx="1293944" cy="430887"/>
          </a:xfrm>
          <a:prstGeom prst="rect">
            <a:avLst/>
          </a:prstGeom>
          <a:effectLst>
            <a:glow rad="228600">
              <a:srgbClr val="FF0000">
                <a:alpha val="40000"/>
              </a:srgbClr>
            </a:glo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hr-HR" sz="1100" dirty="0" smtClean="0">
                <a:latin typeface="Arial Narrow" panose="020B0606020202030204" pitchFamily="34" charset="0"/>
              </a:rPr>
              <a:t>Otvorena znanost i</a:t>
            </a:r>
            <a:br>
              <a:rPr lang="hr-HR" sz="1100" dirty="0" smtClean="0">
                <a:latin typeface="Arial Narrow" panose="020B0606020202030204" pitchFamily="34" charset="0"/>
              </a:rPr>
            </a:br>
            <a:r>
              <a:rPr lang="hr-HR" sz="1100" dirty="0" smtClean="0">
                <a:latin typeface="Arial Narrow" panose="020B0606020202030204" pitchFamily="34" charset="0"/>
              </a:rPr>
              <a:t>otvoreno obrazovanje</a:t>
            </a:r>
            <a:endParaRPr lang="hr-HR" sz="1100" dirty="0">
              <a:latin typeface="Arial Narrow" panose="020B0606020202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21026117">
            <a:off x="5046127" y="3693160"/>
            <a:ext cx="2069797" cy="430887"/>
          </a:xfrm>
          <a:prstGeom prst="rect">
            <a:avLst/>
          </a:prstGeom>
          <a:effectLst>
            <a:glow rad="228600">
              <a:srgbClr val="00B0F0">
                <a:alpha val="40000"/>
              </a:srgbClr>
            </a:glo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hr-HR" sz="1100" dirty="0" smtClean="0">
                <a:latin typeface="Arial Narrow" panose="020B0606020202030204" pitchFamily="34" charset="0"/>
              </a:rPr>
              <a:t>Podrška istraživačima i nastavnicima</a:t>
            </a:r>
            <a:br>
              <a:rPr lang="hr-HR" sz="1100" dirty="0" smtClean="0">
                <a:latin typeface="Arial Narrow" panose="020B0606020202030204" pitchFamily="34" charset="0"/>
              </a:rPr>
            </a:br>
            <a:r>
              <a:rPr lang="hr-HR" sz="1100" dirty="0" smtClean="0">
                <a:latin typeface="Arial Narrow" panose="020B0606020202030204" pitchFamily="34" charset="0"/>
              </a:rPr>
              <a:t>u učinkovitoj uporabi IT</a:t>
            </a:r>
            <a:endParaRPr lang="hr-HR" sz="1100" dirty="0">
              <a:latin typeface="Arial Narrow" panose="020B0606020202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96129" y="240281"/>
            <a:ext cx="8147871" cy="988504"/>
          </a:xfrm>
          <a:prstGeom prst="rect">
            <a:avLst/>
          </a:prstGeom>
          <a:solidFill>
            <a:srgbClr val="D20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r">
              <a:defRPr/>
            </a:pPr>
            <a:endParaRPr lang="en-GB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82174" y="281868"/>
            <a:ext cx="7295116" cy="943333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179996">
              <a:lnSpc>
                <a:spcPct val="120000"/>
              </a:lnSpc>
            </a:pPr>
            <a:r>
              <a:rPr lang="ta-IN" sz="2400" b="1" dirty="0" smtClean="0">
                <a:solidFill>
                  <a:srgbClr val="FFFFFF"/>
                </a:solidFill>
                <a:latin typeface="Arial"/>
                <a:cs typeface="Arial"/>
              </a:rPr>
              <a:t>Zašto</a:t>
            </a:r>
            <a:r>
              <a:rPr lang="hr-HR" sz="24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hr-HR" sz="2400" b="1" dirty="0">
                <a:solidFill>
                  <a:srgbClr val="FFFFFF"/>
                </a:solidFill>
                <a:latin typeface="Arial"/>
                <a:cs typeface="Arial"/>
              </a:rPr>
              <a:t>HR-ZOO</a:t>
            </a:r>
            <a:r>
              <a:rPr lang="hr-HR" sz="2400" b="1" dirty="0" smtClean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lang="ta-IN" sz="24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defTabSz="179996">
              <a:lnSpc>
                <a:spcPct val="120000"/>
              </a:lnSpc>
            </a:pPr>
            <a:r>
              <a:rPr lang="ta-IN" sz="2400" i="1" dirty="0" smtClean="0">
                <a:solidFill>
                  <a:srgbClr val="E5997F"/>
                </a:solidFill>
                <a:latin typeface="Arial"/>
                <a:cs typeface="Arial"/>
              </a:rPr>
              <a:t>Potrebe izvrsne znanosti i </a:t>
            </a:r>
            <a:r>
              <a:rPr lang="ta-IN" sz="2400" i="1" dirty="0">
                <a:solidFill>
                  <a:srgbClr val="E5997F"/>
                </a:solidFill>
                <a:latin typeface="Arial"/>
                <a:cs typeface="Arial"/>
              </a:rPr>
              <a:t>modernog </a:t>
            </a:r>
            <a:r>
              <a:rPr lang="ta-IN" sz="2400" i="1" dirty="0" smtClean="0">
                <a:solidFill>
                  <a:srgbClr val="E5997F"/>
                </a:solidFill>
                <a:latin typeface="Arial"/>
                <a:cs typeface="Arial"/>
              </a:rPr>
              <a:t>obrazovanja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1692">
            <a:off x="80639" y="-211576"/>
            <a:ext cx="1379203" cy="19517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11" y="338592"/>
            <a:ext cx="816819" cy="81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55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96130" y="240281"/>
            <a:ext cx="8147871" cy="988504"/>
          </a:xfrm>
          <a:prstGeom prst="rect">
            <a:avLst/>
          </a:prstGeom>
          <a:solidFill>
            <a:srgbClr val="D20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r">
              <a:defRPr/>
            </a:pPr>
            <a:endParaRPr lang="en-GB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2" name="Oval 1"/>
          <p:cNvSpPr/>
          <p:nvPr/>
        </p:nvSpPr>
        <p:spPr>
          <a:xfrm>
            <a:off x="363602" y="397811"/>
            <a:ext cx="698156" cy="698156"/>
          </a:xfrm>
          <a:prstGeom prst="ellipse">
            <a:avLst/>
          </a:prstGeom>
          <a:solidFill>
            <a:srgbClr val="D207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EFA0-F524-4FED-85BA-94D51DBF72B7}" type="slidenum">
              <a:rPr lang="hr-HR" smtClean="0"/>
              <a:pPr/>
              <a:t>3</a:t>
            </a:fld>
            <a:endParaRPr lang="hr-HR" dirty="0"/>
          </a:p>
        </p:txBody>
      </p:sp>
      <p:sp>
        <p:nvSpPr>
          <p:cNvPr id="42" name="TextBox 41"/>
          <p:cNvSpPr txBox="1"/>
          <p:nvPr/>
        </p:nvSpPr>
        <p:spPr>
          <a:xfrm>
            <a:off x="1347430" y="481311"/>
            <a:ext cx="7295116" cy="512446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179996">
              <a:lnSpc>
                <a:spcPct val="120000"/>
              </a:lnSpc>
            </a:pPr>
            <a:r>
              <a:rPr lang="hr-HR" sz="2400" b="1" dirty="0" smtClean="0">
                <a:solidFill>
                  <a:srgbClr val="FFFFFF"/>
                </a:solidFill>
                <a:latin typeface="Arial"/>
                <a:cs typeface="Arial"/>
              </a:rPr>
              <a:t>Koji </a:t>
            </a:r>
            <a:r>
              <a:rPr lang="hr-HR" sz="2400" b="1" dirty="0">
                <a:solidFill>
                  <a:srgbClr val="FFFFFF"/>
                </a:solidFill>
                <a:latin typeface="Arial"/>
                <a:cs typeface="Arial"/>
              </a:rPr>
              <a:t>su glavni </a:t>
            </a:r>
            <a:r>
              <a:rPr lang="ta-IN" sz="2400" b="1" dirty="0" smtClean="0">
                <a:solidFill>
                  <a:srgbClr val="FFFFFF"/>
                </a:solidFill>
                <a:latin typeface="Arial"/>
                <a:cs typeface="Arial"/>
              </a:rPr>
              <a:t>ciljevi </a:t>
            </a:r>
            <a:r>
              <a:rPr lang="hr-HR" sz="2400" b="1" dirty="0" smtClean="0">
                <a:solidFill>
                  <a:srgbClr val="FFFFFF"/>
                </a:solidFill>
                <a:latin typeface="Arial"/>
                <a:cs typeface="Arial"/>
              </a:rPr>
              <a:t>projekta </a:t>
            </a:r>
            <a:r>
              <a:rPr lang="hr-HR" sz="2400" b="1" dirty="0">
                <a:solidFill>
                  <a:srgbClr val="FFFFFF"/>
                </a:solidFill>
                <a:latin typeface="Arial"/>
                <a:cs typeface="Arial"/>
              </a:rPr>
              <a:t>HR-ZOO?</a:t>
            </a:r>
            <a:endParaRPr lang="ta-IN" sz="2400" b="1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35332" y="1447759"/>
            <a:ext cx="7778991" cy="1303946"/>
          </a:xfrm>
          <a:prstGeom prst="rect">
            <a:avLst/>
          </a:prstGeom>
          <a:solidFill>
            <a:srgbClr val="E8827A"/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just"/>
            <a:r>
              <a:rPr lang="hr-HR" sz="1800" b="1" i="1" dirty="0">
                <a:solidFill>
                  <a:srgbClr val="D2072A"/>
                </a:solidFill>
                <a:latin typeface="Arial Narrow" panose="020B0606020202030204" pitchFamily="34" charset="0"/>
              </a:rPr>
              <a:t>Glavni cilj projekta: </a:t>
            </a:r>
          </a:p>
          <a:p>
            <a:pPr algn="just"/>
            <a:r>
              <a:rPr lang="hr-HR" sz="1600" i="1" dirty="0">
                <a:solidFill>
                  <a:schemeClr val="bg1"/>
                </a:solidFill>
                <a:latin typeface="Arial Narrow" panose="020B0606020202030204" pitchFamily="34" charset="0"/>
              </a:rPr>
              <a:t>izgradnja distribuirane nacionalne e-infrastrukture računalnih, spremišnih i mrežnih resursa različitih namjena, kojoj je svrha jačanje kapaciteta akademske i istraživačke zajednice Republike Hrvatske za istraživanja, tehnološki razvoj i inovacije. </a:t>
            </a:r>
            <a:endParaRPr lang="hr-HR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32166" y="3651375"/>
            <a:ext cx="184662" cy="30777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835332" y="2908142"/>
            <a:ext cx="7778275" cy="1639317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ta-IN" sz="1800" b="1" dirty="0">
                <a:solidFill>
                  <a:srgbClr val="D2072A"/>
                </a:solidFill>
                <a:latin typeface="Arial Narrow"/>
                <a:cs typeface="Arial Narrow"/>
              </a:rPr>
              <a:t>Tri su glavne kategorije ciljeva:</a:t>
            </a:r>
          </a:p>
          <a:p>
            <a:pPr lvl="1">
              <a:spcBef>
                <a:spcPts val="1400"/>
              </a:spcBef>
              <a:buFont typeface="Wingdings" charset="2"/>
              <a:buChar char="ü"/>
            </a:pPr>
            <a:r>
              <a:rPr lang="ta-IN" sz="1600" dirty="0">
                <a:latin typeface="Arial Narrow"/>
                <a:cs typeface="Arial Narrow"/>
              </a:rPr>
              <a:t>Izgradnja temeljnih komponenti nacionalne e-infrastrukture</a:t>
            </a:r>
          </a:p>
          <a:p>
            <a:pPr lvl="1">
              <a:spcBef>
                <a:spcPts val="1400"/>
              </a:spcBef>
              <a:buFont typeface="Wingdings" charset="2"/>
              <a:buChar char="ü"/>
            </a:pPr>
            <a:r>
              <a:rPr lang="ta-IN" sz="1600" dirty="0">
                <a:latin typeface="Arial Narrow"/>
                <a:cs typeface="Arial Narrow"/>
              </a:rPr>
              <a:t>Izgradnja </a:t>
            </a:r>
            <a:r>
              <a:rPr lang="ta-IN" sz="1600" dirty="0" smtClean="0">
                <a:latin typeface="Arial Narrow"/>
                <a:cs typeface="Arial Narrow"/>
              </a:rPr>
              <a:t>i </a:t>
            </a:r>
            <a:r>
              <a:rPr lang="ta-IN" sz="1600" dirty="0">
                <a:latin typeface="Arial Narrow"/>
                <a:cs typeface="Arial Narrow"/>
              </a:rPr>
              <a:t>pružanje </a:t>
            </a:r>
            <a:r>
              <a:rPr lang="ta-IN" sz="1600" dirty="0" smtClean="0">
                <a:latin typeface="Arial Narrow"/>
                <a:cs typeface="Arial Narrow"/>
              </a:rPr>
              <a:t>naprednih e-usluga</a:t>
            </a:r>
            <a:endParaRPr lang="ta-IN" sz="1600" dirty="0">
              <a:latin typeface="Arial Narrow"/>
              <a:cs typeface="Arial Narrow"/>
            </a:endParaRPr>
          </a:p>
          <a:p>
            <a:pPr lvl="1">
              <a:spcBef>
                <a:spcPts val="1400"/>
              </a:spcBef>
              <a:buFont typeface="Wingdings" charset="2"/>
              <a:buChar char="ü"/>
            </a:pPr>
            <a:r>
              <a:rPr lang="ta-IN" sz="1600" dirty="0">
                <a:latin typeface="Arial Narrow"/>
                <a:cs typeface="Arial Narrow"/>
              </a:rPr>
              <a:t>Izgradnja kompetencija i </a:t>
            </a:r>
            <a:r>
              <a:rPr lang="ta-IN" sz="1600" dirty="0" smtClean="0">
                <a:latin typeface="Arial Narrow"/>
                <a:cs typeface="Arial Narrow"/>
              </a:rPr>
              <a:t>pružanje podrške</a:t>
            </a:r>
            <a:endParaRPr lang="en-US" sz="1600" dirty="0">
              <a:latin typeface="Arial Narrow"/>
              <a:cs typeface="Arial Narrow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1692">
            <a:off x="80639" y="-211576"/>
            <a:ext cx="1379203" cy="19517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67" y="437348"/>
            <a:ext cx="618458" cy="618458"/>
          </a:xfrm>
          <a:prstGeom prst="rect">
            <a:avLst/>
          </a:prstGeom>
        </p:spPr>
      </p:pic>
      <p:pic>
        <p:nvPicPr>
          <p:cNvPr id="11" name="Picture 10" descr="A picture containing sport&#10;&#10;Description automatically generated">
            <a:extLst>
              <a:ext uri="{FF2B5EF4-FFF2-40B4-BE49-F238E27FC236}">
                <a16:creationId xmlns="" xmlns:a16="http://schemas.microsoft.com/office/drawing/2014/main" id="{FBFAFB2C-934D-47D3-A5EB-646366A780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743516" y="3068252"/>
            <a:ext cx="1800851" cy="136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31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 descr="Screenshot 2019-03-31 at 09.28.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635" y="3544048"/>
            <a:ext cx="401020" cy="791882"/>
          </a:xfrm>
          <a:prstGeom prst="rect">
            <a:avLst/>
          </a:prstGeom>
        </p:spPr>
      </p:pic>
      <p:pic>
        <p:nvPicPr>
          <p:cNvPr id="45" name="Picture 44" descr="Screenshot 2019-03-31 at 09.28.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573" y="3529106"/>
            <a:ext cx="401020" cy="791882"/>
          </a:xfrm>
          <a:prstGeom prst="rect">
            <a:avLst/>
          </a:prstGeom>
        </p:spPr>
      </p:pic>
      <p:pic>
        <p:nvPicPr>
          <p:cNvPr id="7" name="Picture 6" descr="Screenshot 2019-03-31 at 09.28.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529" y="3526118"/>
            <a:ext cx="401020" cy="791882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726219" y="2028501"/>
            <a:ext cx="1026164" cy="2290541"/>
          </a:xfrm>
          <a:prstGeom prst="rect">
            <a:avLst/>
          </a:prstGeom>
          <a:solidFill>
            <a:srgbClr val="F8CBAD"/>
          </a:solidFill>
          <a:ln w="28575" cmpd="sng">
            <a:solidFill>
              <a:srgbClr val="B04C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hr-HR"/>
          </a:p>
        </p:txBody>
      </p:sp>
      <p:pic>
        <p:nvPicPr>
          <p:cNvPr id="41" name="Picture 40" descr="Screenshot 2019-03-31 at 09.05.2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855" y="2854953"/>
            <a:ext cx="865616" cy="1390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Oval 3"/>
          <p:cNvSpPr/>
          <p:nvPr/>
        </p:nvSpPr>
        <p:spPr>
          <a:xfrm>
            <a:off x="420130" y="389238"/>
            <a:ext cx="704335" cy="704335"/>
          </a:xfrm>
          <a:prstGeom prst="ellipse">
            <a:avLst/>
          </a:prstGeom>
          <a:solidFill>
            <a:srgbClr val="D20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996130" y="240281"/>
            <a:ext cx="8147871" cy="988504"/>
          </a:xfrm>
          <a:prstGeom prst="rect">
            <a:avLst/>
          </a:prstGeom>
          <a:solidFill>
            <a:srgbClr val="D20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r">
              <a:defRPr/>
            </a:pPr>
            <a:endParaRPr lang="en-GB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319207" y="269644"/>
            <a:ext cx="7295116" cy="943333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179996">
              <a:lnSpc>
                <a:spcPct val="120000"/>
              </a:lnSpc>
            </a:pPr>
            <a:r>
              <a:rPr lang="ta-IN" sz="2400" b="1" dirty="0">
                <a:solidFill>
                  <a:srgbClr val="FFFFFF"/>
                </a:solidFill>
                <a:latin typeface="Arial"/>
                <a:cs typeface="Arial"/>
              </a:rPr>
              <a:t>Izgradnja temeljne nacionalne e-</a:t>
            </a:r>
            <a:r>
              <a:rPr lang="ta-IN" sz="2400" b="1" dirty="0" smtClean="0">
                <a:solidFill>
                  <a:srgbClr val="FFFFFF"/>
                </a:solidFill>
                <a:latin typeface="Arial"/>
                <a:cs typeface="Arial"/>
              </a:rPr>
              <a:t>infrastrukture</a:t>
            </a:r>
          </a:p>
          <a:p>
            <a:pPr defTabSz="179996">
              <a:lnSpc>
                <a:spcPct val="120000"/>
              </a:lnSpc>
            </a:pPr>
            <a:r>
              <a:rPr lang="ta-IN" sz="2400" i="1" dirty="0" smtClean="0">
                <a:solidFill>
                  <a:srgbClr val="E5997F"/>
                </a:solidFill>
                <a:latin typeface="Arial"/>
                <a:cs typeface="Arial"/>
              </a:rPr>
              <a:t>..prema konceptu “zajedničkog resursa”</a:t>
            </a:r>
            <a:endParaRPr lang="ta-IN" sz="2400" i="1" dirty="0">
              <a:solidFill>
                <a:srgbClr val="E5997F"/>
              </a:solidFill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EFA0-F524-4FED-85BA-94D51DBF72B7}" type="slidenum">
              <a:rPr lang="hr-HR" smtClean="0"/>
              <a:pPr/>
              <a:t>4</a:t>
            </a:fld>
            <a:endParaRPr lang="hr-HR" dirty="0"/>
          </a:p>
        </p:txBody>
      </p:sp>
      <p:sp>
        <p:nvSpPr>
          <p:cNvPr id="27" name="Rectangle 26"/>
          <p:cNvSpPr/>
          <p:nvPr/>
        </p:nvSpPr>
        <p:spPr>
          <a:xfrm>
            <a:off x="4732647" y="2017406"/>
            <a:ext cx="1026164" cy="2320721"/>
          </a:xfrm>
          <a:prstGeom prst="rect">
            <a:avLst/>
          </a:prstGeom>
          <a:solidFill>
            <a:srgbClr val="BDD7EE"/>
          </a:solidFill>
          <a:ln w="28575" cmpd="sng">
            <a:solidFill>
              <a:srgbClr val="B04C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hr-HR"/>
          </a:p>
        </p:txBody>
      </p:sp>
      <p:sp>
        <p:nvSpPr>
          <p:cNvPr id="28" name="Rectangle 27"/>
          <p:cNvSpPr/>
          <p:nvPr/>
        </p:nvSpPr>
        <p:spPr>
          <a:xfrm>
            <a:off x="3218194" y="2029224"/>
            <a:ext cx="1026164" cy="2290541"/>
          </a:xfrm>
          <a:prstGeom prst="rect">
            <a:avLst/>
          </a:prstGeom>
          <a:solidFill>
            <a:srgbClr val="FFE699"/>
          </a:solidFill>
          <a:ln w="28575" cmpd="sng">
            <a:solidFill>
              <a:srgbClr val="B04C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hr-HR"/>
          </a:p>
        </p:txBody>
      </p:sp>
      <p:sp>
        <p:nvSpPr>
          <p:cNvPr id="30" name="TextBox 29"/>
          <p:cNvSpPr txBox="1"/>
          <p:nvPr/>
        </p:nvSpPr>
        <p:spPr>
          <a:xfrm>
            <a:off x="1596571" y="1267901"/>
            <a:ext cx="4417975" cy="3385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ta-IN" sz="1600" b="1" dirty="0" smtClean="0">
                <a:latin typeface="Arial Narrow"/>
                <a:cs typeface="Arial Narrow"/>
              </a:rPr>
              <a:t>Povezane istraživačke i obrazovne infrastrukture </a:t>
            </a:r>
          </a:p>
        </p:txBody>
      </p:sp>
      <p:sp>
        <p:nvSpPr>
          <p:cNvPr id="31" name="Right Brace 30"/>
          <p:cNvSpPr/>
          <p:nvPr/>
        </p:nvSpPr>
        <p:spPr>
          <a:xfrm rot="16200000">
            <a:off x="3639527" y="-313051"/>
            <a:ext cx="424176" cy="4197437"/>
          </a:xfrm>
          <a:prstGeom prst="rightBrace">
            <a:avLst>
              <a:gd name="adj1" fmla="val 131633"/>
              <a:gd name="adj2" fmla="val 49047"/>
            </a:avLst>
          </a:prstGeom>
          <a:ln w="19050" cmpd="sng">
            <a:solidFill>
              <a:srgbClr val="B04C4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8" tIns="45719" rIns="91438" bIns="45719" spcCol="0"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807826" y="2515002"/>
            <a:ext cx="934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a-IN" sz="2800" b="1" dirty="0" smtClean="0">
                <a:solidFill>
                  <a:srgbClr val="B04C47"/>
                </a:solidFill>
                <a:latin typeface="Arial"/>
                <a:cs typeface="Arial"/>
              </a:rPr>
              <a:t>. . . </a:t>
            </a:r>
            <a:endParaRPr lang="en-US" sz="2800" b="1" dirty="0">
              <a:solidFill>
                <a:srgbClr val="B04C47"/>
              </a:solidFill>
              <a:latin typeface="Arial"/>
              <a:cs typeface="Arial"/>
            </a:endParaRPr>
          </a:p>
        </p:txBody>
      </p:sp>
      <p:pic>
        <p:nvPicPr>
          <p:cNvPr id="32" name="Picture 31" descr="Screenshot 2019-03-26 at 22.19.1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95" y="2053092"/>
            <a:ext cx="623263" cy="750520"/>
          </a:xfrm>
          <a:prstGeom prst="rect">
            <a:avLst/>
          </a:prstGeom>
        </p:spPr>
      </p:pic>
      <p:pic>
        <p:nvPicPr>
          <p:cNvPr id="26" name="Picture 25" descr="Screenshot 2019-03-26 at 22.20.39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757" y="2040297"/>
            <a:ext cx="643381" cy="779698"/>
          </a:xfrm>
          <a:prstGeom prst="rect">
            <a:avLst/>
          </a:prstGeom>
        </p:spPr>
      </p:pic>
      <p:pic>
        <p:nvPicPr>
          <p:cNvPr id="34" name="LOFAR-EoR.jpg" descr="LOFAR-EoR.jpg"/>
          <p:cNvPicPr>
            <a:picLocks noChangeAspect="1"/>
          </p:cNvPicPr>
          <p:nvPr/>
        </p:nvPicPr>
        <p:blipFill rotWithShape="1">
          <a:blip r:embed="rId7">
            <a:extLst/>
          </a:blip>
          <a:srcRect l="1995" r="29363"/>
          <a:stretch/>
        </p:blipFill>
        <p:spPr>
          <a:xfrm>
            <a:off x="3331090" y="2853697"/>
            <a:ext cx="791770" cy="1405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Picture 34" descr="Screenshot 2019-03-26 at 22.22.05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872" y="2033497"/>
            <a:ext cx="613529" cy="75708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10526" y="2832626"/>
            <a:ext cx="884272" cy="1434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1692">
            <a:off x="80639" y="-211576"/>
            <a:ext cx="1379203" cy="195174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02" y="505932"/>
            <a:ext cx="520195" cy="44553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770492" y="3422053"/>
            <a:ext cx="3964343" cy="893883"/>
            <a:chOff x="1770492" y="3422053"/>
            <a:chExt cx="3964343" cy="893883"/>
          </a:xfrm>
        </p:grpSpPr>
        <p:sp>
          <p:nvSpPr>
            <p:cNvPr id="42" name="Rectangle 41"/>
            <p:cNvSpPr/>
            <p:nvPr/>
          </p:nvSpPr>
          <p:spPr>
            <a:xfrm>
              <a:off x="1770492" y="3422053"/>
              <a:ext cx="968637" cy="864000"/>
            </a:xfrm>
            <a:prstGeom prst="rect">
              <a:avLst/>
            </a:prstGeom>
            <a:solidFill>
              <a:srgbClr val="B04C47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spcCol="0" rtlCol="0" anchor="ctr"/>
            <a:lstStyle/>
            <a:p>
              <a:pPr algn="ctr"/>
              <a:r>
                <a:rPr lang="ta-IN" sz="1000" dirty="0">
                  <a:latin typeface="Arial Narrow" panose="020B0606020202030204" pitchFamily="34" charset="0"/>
                  <a:cs typeface="Calibri"/>
                </a:rPr>
                <a:t>(računarski, spremišni, mrežni resursi, repozitorij, SW alati</a:t>
              </a:r>
              <a:r>
                <a:rPr lang="ta-IN" sz="1000" dirty="0" smtClean="0">
                  <a:latin typeface="Arial Narrow" panose="020B0606020202030204" pitchFamily="34" charset="0"/>
                  <a:cs typeface="Calibri"/>
                </a:rPr>
                <a:t>)</a:t>
              </a:r>
              <a:endParaRPr lang="en-US" sz="1000" dirty="0">
                <a:latin typeface="Arial Narrow" panose="020B0606020202030204" pitchFamily="34" charset="0"/>
                <a:cs typeface="Calibri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249669" y="3422053"/>
              <a:ext cx="968637" cy="864000"/>
            </a:xfrm>
            <a:prstGeom prst="rect">
              <a:avLst/>
            </a:prstGeom>
            <a:solidFill>
              <a:srgbClr val="B04C47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spcCol="0" rtlCol="0" anchor="ctr"/>
            <a:lstStyle/>
            <a:p>
              <a:pPr algn="ctr"/>
              <a:r>
                <a:rPr lang="ta-IN" sz="1000" dirty="0">
                  <a:latin typeface="Arial Narrow" panose="020B0606020202030204" pitchFamily="34" charset="0"/>
                  <a:cs typeface="Calibri"/>
                </a:rPr>
                <a:t>(računarski, spremišni, mrežni resursi, repozitorij, SW alati</a:t>
              </a:r>
              <a:r>
                <a:rPr lang="ta-IN" sz="1000" dirty="0" smtClean="0">
                  <a:latin typeface="Arial Narrow" panose="020B0606020202030204" pitchFamily="34" charset="0"/>
                  <a:cs typeface="Calibri"/>
                </a:rPr>
                <a:t>)</a:t>
              </a:r>
              <a:endParaRPr lang="en-US" sz="1000" dirty="0">
                <a:latin typeface="Arial Narrow" panose="020B0606020202030204" pitchFamily="34" charset="0"/>
                <a:cs typeface="Calibri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766198" y="3451936"/>
              <a:ext cx="968637" cy="864000"/>
            </a:xfrm>
            <a:prstGeom prst="rect">
              <a:avLst/>
            </a:prstGeom>
            <a:solidFill>
              <a:srgbClr val="B04C47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spcCol="0" rtlCol="0" anchor="ctr"/>
            <a:lstStyle/>
            <a:p>
              <a:pPr algn="ctr"/>
              <a:r>
                <a:rPr lang="ta-IN" sz="1000" dirty="0">
                  <a:latin typeface="Arial Narrow" panose="020B0606020202030204" pitchFamily="34" charset="0"/>
                  <a:cs typeface="Calibri"/>
                </a:rPr>
                <a:t>(računarski, spremišni, mrežni resursi, repozitorij, SW alati</a:t>
              </a:r>
              <a:r>
                <a:rPr lang="ta-IN" sz="1000" dirty="0" smtClean="0">
                  <a:latin typeface="Arial Narrow" panose="020B0606020202030204" pitchFamily="34" charset="0"/>
                  <a:cs typeface="Calibri"/>
                </a:rPr>
                <a:t>)</a:t>
              </a:r>
              <a:endParaRPr lang="en-US" sz="1000" dirty="0">
                <a:latin typeface="Arial Narrow" panose="020B0606020202030204" pitchFamily="34" charset="0"/>
                <a:cs typeface="Calibri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276772" y="2635110"/>
            <a:ext cx="5088835" cy="2043484"/>
            <a:chOff x="4457102" y="-872821"/>
            <a:chExt cx="5088835" cy="2043484"/>
          </a:xfrm>
        </p:grpSpPr>
        <p:sp>
          <p:nvSpPr>
            <p:cNvPr id="5" name="TextBox 4"/>
            <p:cNvSpPr txBox="1"/>
            <p:nvPr/>
          </p:nvSpPr>
          <p:spPr>
            <a:xfrm>
              <a:off x="7021455" y="-159219"/>
              <a:ext cx="184662" cy="318437"/>
            </a:xfrm>
            <a:prstGeom prst="rect">
              <a:avLst/>
            </a:prstGeom>
            <a:noFill/>
          </p:spPr>
          <p:txBody>
            <a:bodyPr wrap="none" lIns="91438" tIns="45719" rIns="91438" bIns="45719" rtlCol="0">
              <a:spAutoFit/>
            </a:bodyPr>
            <a:lstStyle/>
            <a:p>
              <a:endParaRPr lang="en-US" dirty="0"/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4457102" y="-872821"/>
              <a:ext cx="5088835" cy="2043484"/>
              <a:chOff x="2445685" y="1755855"/>
              <a:chExt cx="4421296" cy="1842211"/>
            </a:xfrm>
          </p:grpSpPr>
          <p:sp>
            <p:nvSpPr>
              <p:cNvPr id="68" name="Oval 67"/>
              <p:cNvSpPr/>
              <p:nvPr/>
            </p:nvSpPr>
            <p:spPr>
              <a:xfrm rot="273093">
                <a:off x="2445685" y="2294337"/>
                <a:ext cx="1530719" cy="108018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B04C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3201814" y="2060028"/>
                <a:ext cx="1494704" cy="143391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B04C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879396" y="1755855"/>
                <a:ext cx="1939087" cy="1484491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B04C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71" name="Oval 70"/>
              <p:cNvSpPr/>
              <p:nvPr/>
            </p:nvSpPr>
            <p:spPr>
              <a:xfrm rot="1568637">
                <a:off x="5123342" y="2077822"/>
                <a:ext cx="1250370" cy="84055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B04C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72" name="Oval 71"/>
              <p:cNvSpPr/>
              <p:nvPr/>
            </p:nvSpPr>
            <p:spPr>
              <a:xfrm rot="212492">
                <a:off x="5295279" y="2379021"/>
                <a:ext cx="1571702" cy="107689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B04C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3937050" y="2113575"/>
                <a:ext cx="1939087" cy="1484491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B04C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74" name="Oval 21"/>
              <p:cNvSpPr/>
              <p:nvPr/>
            </p:nvSpPr>
            <p:spPr>
              <a:xfrm rot="21345658">
                <a:off x="2874725" y="2031085"/>
                <a:ext cx="3467626" cy="1322030"/>
              </a:xfrm>
              <a:custGeom>
                <a:avLst/>
                <a:gdLst>
                  <a:gd name="connsiteX0" fmla="*/ 0 w 4998057"/>
                  <a:gd name="connsiteY0" fmla="*/ 1115278 h 2230556"/>
                  <a:gd name="connsiteX1" fmla="*/ 2499029 w 4998057"/>
                  <a:gd name="connsiteY1" fmla="*/ 0 h 2230556"/>
                  <a:gd name="connsiteX2" fmla="*/ 4998058 w 4998057"/>
                  <a:gd name="connsiteY2" fmla="*/ 1115278 h 2230556"/>
                  <a:gd name="connsiteX3" fmla="*/ 2499029 w 4998057"/>
                  <a:gd name="connsiteY3" fmla="*/ 2230556 h 2230556"/>
                  <a:gd name="connsiteX4" fmla="*/ 0 w 4998057"/>
                  <a:gd name="connsiteY4" fmla="*/ 1115278 h 2230556"/>
                  <a:gd name="connsiteX0" fmla="*/ 0 w 5046722"/>
                  <a:gd name="connsiteY0" fmla="*/ 1115278 h 2281435"/>
                  <a:gd name="connsiteX1" fmla="*/ 2499029 w 5046722"/>
                  <a:gd name="connsiteY1" fmla="*/ 0 h 2281435"/>
                  <a:gd name="connsiteX2" fmla="*/ 4998058 w 5046722"/>
                  <a:gd name="connsiteY2" fmla="*/ 1115278 h 2281435"/>
                  <a:gd name="connsiteX3" fmla="*/ 4027814 w 5046722"/>
                  <a:gd name="connsiteY3" fmla="*/ 1993483 h 2281435"/>
                  <a:gd name="connsiteX4" fmla="*/ 2499029 w 5046722"/>
                  <a:gd name="connsiteY4" fmla="*/ 2230556 h 2281435"/>
                  <a:gd name="connsiteX5" fmla="*/ 0 w 5046722"/>
                  <a:gd name="connsiteY5" fmla="*/ 1115278 h 2281435"/>
                  <a:gd name="connsiteX0" fmla="*/ 0 w 5054557"/>
                  <a:gd name="connsiteY0" fmla="*/ 1115278 h 2297350"/>
                  <a:gd name="connsiteX1" fmla="*/ 2499029 w 5054557"/>
                  <a:gd name="connsiteY1" fmla="*/ 0 h 2297350"/>
                  <a:gd name="connsiteX2" fmla="*/ 4998058 w 5054557"/>
                  <a:gd name="connsiteY2" fmla="*/ 1115278 h 2297350"/>
                  <a:gd name="connsiteX3" fmla="*/ 4170672 w 5054557"/>
                  <a:gd name="connsiteY3" fmla="*/ 2056768 h 2297350"/>
                  <a:gd name="connsiteX4" fmla="*/ 2499029 w 5054557"/>
                  <a:gd name="connsiteY4" fmla="*/ 2230556 h 2297350"/>
                  <a:gd name="connsiteX5" fmla="*/ 0 w 5054557"/>
                  <a:gd name="connsiteY5" fmla="*/ 1115278 h 2297350"/>
                  <a:gd name="connsiteX0" fmla="*/ 39057 w 5093614"/>
                  <a:gd name="connsiteY0" fmla="*/ 1115278 h 2236250"/>
                  <a:gd name="connsiteX1" fmla="*/ 2538086 w 5093614"/>
                  <a:gd name="connsiteY1" fmla="*/ 0 h 2236250"/>
                  <a:gd name="connsiteX2" fmla="*/ 5037115 w 5093614"/>
                  <a:gd name="connsiteY2" fmla="*/ 1115278 h 2236250"/>
                  <a:gd name="connsiteX3" fmla="*/ 4209729 w 5093614"/>
                  <a:gd name="connsiteY3" fmla="*/ 2056768 h 2236250"/>
                  <a:gd name="connsiteX4" fmla="*/ 2538086 w 5093614"/>
                  <a:gd name="connsiteY4" fmla="*/ 2230556 h 2236250"/>
                  <a:gd name="connsiteX5" fmla="*/ 1118042 w 5093614"/>
                  <a:gd name="connsiteY5" fmla="*/ 1964620 h 2236250"/>
                  <a:gd name="connsiteX6" fmla="*/ 39057 w 5093614"/>
                  <a:gd name="connsiteY6" fmla="*/ 1115278 h 2236250"/>
                  <a:gd name="connsiteX0" fmla="*/ 5105 w 5059662"/>
                  <a:gd name="connsiteY0" fmla="*/ 1140236 h 2261208"/>
                  <a:gd name="connsiteX1" fmla="*/ 757290 w 5059662"/>
                  <a:gd name="connsiteY1" fmla="*/ 426634 h 2261208"/>
                  <a:gd name="connsiteX2" fmla="*/ 2504134 w 5059662"/>
                  <a:gd name="connsiteY2" fmla="*/ 24958 h 2261208"/>
                  <a:gd name="connsiteX3" fmla="*/ 5003163 w 5059662"/>
                  <a:gd name="connsiteY3" fmla="*/ 1140236 h 2261208"/>
                  <a:gd name="connsiteX4" fmla="*/ 4175777 w 5059662"/>
                  <a:gd name="connsiteY4" fmla="*/ 2081726 h 2261208"/>
                  <a:gd name="connsiteX5" fmla="*/ 2504134 w 5059662"/>
                  <a:gd name="connsiteY5" fmla="*/ 2255514 h 2261208"/>
                  <a:gd name="connsiteX6" fmla="*/ 1084090 w 5059662"/>
                  <a:gd name="connsiteY6" fmla="*/ 1989578 h 2261208"/>
                  <a:gd name="connsiteX7" fmla="*/ 5105 w 5059662"/>
                  <a:gd name="connsiteY7" fmla="*/ 1140236 h 2261208"/>
                  <a:gd name="connsiteX0" fmla="*/ 5105 w 5024325"/>
                  <a:gd name="connsiteY0" fmla="*/ 1118936 h 2239908"/>
                  <a:gd name="connsiteX1" fmla="*/ 757290 w 5024325"/>
                  <a:gd name="connsiteY1" fmla="*/ 405334 h 2239908"/>
                  <a:gd name="connsiteX2" fmla="*/ 2504134 w 5024325"/>
                  <a:gd name="connsiteY2" fmla="*/ 3658 h 2239908"/>
                  <a:gd name="connsiteX3" fmla="*/ 3360622 w 5024325"/>
                  <a:gd name="connsiteY3" fmla="*/ 261041 h 2239908"/>
                  <a:gd name="connsiteX4" fmla="*/ 5003163 w 5024325"/>
                  <a:gd name="connsiteY4" fmla="*/ 1118936 h 2239908"/>
                  <a:gd name="connsiteX5" fmla="*/ 4175777 w 5024325"/>
                  <a:gd name="connsiteY5" fmla="*/ 2060426 h 2239908"/>
                  <a:gd name="connsiteX6" fmla="*/ 2504134 w 5024325"/>
                  <a:gd name="connsiteY6" fmla="*/ 2234214 h 2239908"/>
                  <a:gd name="connsiteX7" fmla="*/ 1084090 w 5024325"/>
                  <a:gd name="connsiteY7" fmla="*/ 1968278 h 2239908"/>
                  <a:gd name="connsiteX8" fmla="*/ 5105 w 5024325"/>
                  <a:gd name="connsiteY8" fmla="*/ 1118936 h 2239908"/>
                  <a:gd name="connsiteX0" fmla="*/ 5105 w 5024325"/>
                  <a:gd name="connsiteY0" fmla="*/ 1141200 h 2262172"/>
                  <a:gd name="connsiteX1" fmla="*/ 757290 w 5024325"/>
                  <a:gd name="connsiteY1" fmla="*/ 427598 h 2262172"/>
                  <a:gd name="connsiteX2" fmla="*/ 2504134 w 5024325"/>
                  <a:gd name="connsiteY2" fmla="*/ 25922 h 2262172"/>
                  <a:gd name="connsiteX3" fmla="*/ 3422353 w 5024325"/>
                  <a:gd name="connsiteY3" fmla="*/ 161411 h 2262172"/>
                  <a:gd name="connsiteX4" fmla="*/ 5003163 w 5024325"/>
                  <a:gd name="connsiteY4" fmla="*/ 1141200 h 2262172"/>
                  <a:gd name="connsiteX5" fmla="*/ 4175777 w 5024325"/>
                  <a:gd name="connsiteY5" fmla="*/ 2082690 h 2262172"/>
                  <a:gd name="connsiteX6" fmla="*/ 2504134 w 5024325"/>
                  <a:gd name="connsiteY6" fmla="*/ 2256478 h 2262172"/>
                  <a:gd name="connsiteX7" fmla="*/ 1084090 w 5024325"/>
                  <a:gd name="connsiteY7" fmla="*/ 1990542 h 2262172"/>
                  <a:gd name="connsiteX8" fmla="*/ 5105 w 5024325"/>
                  <a:gd name="connsiteY8" fmla="*/ 1141200 h 2262172"/>
                  <a:gd name="connsiteX0" fmla="*/ 5105 w 5024325"/>
                  <a:gd name="connsiteY0" fmla="*/ 1172708 h 2293680"/>
                  <a:gd name="connsiteX1" fmla="*/ 757290 w 5024325"/>
                  <a:gd name="connsiteY1" fmla="*/ 459106 h 2293680"/>
                  <a:gd name="connsiteX2" fmla="*/ 2391168 w 5024325"/>
                  <a:gd name="connsiteY2" fmla="*/ 17439 h 2293680"/>
                  <a:gd name="connsiteX3" fmla="*/ 3422353 w 5024325"/>
                  <a:gd name="connsiteY3" fmla="*/ 192919 h 2293680"/>
                  <a:gd name="connsiteX4" fmla="*/ 5003163 w 5024325"/>
                  <a:gd name="connsiteY4" fmla="*/ 1172708 h 2293680"/>
                  <a:gd name="connsiteX5" fmla="*/ 4175777 w 5024325"/>
                  <a:gd name="connsiteY5" fmla="*/ 2114198 h 2293680"/>
                  <a:gd name="connsiteX6" fmla="*/ 2504134 w 5024325"/>
                  <a:gd name="connsiteY6" fmla="*/ 2287986 h 2293680"/>
                  <a:gd name="connsiteX7" fmla="*/ 1084090 w 5024325"/>
                  <a:gd name="connsiteY7" fmla="*/ 2022050 h 2293680"/>
                  <a:gd name="connsiteX8" fmla="*/ 5105 w 5024325"/>
                  <a:gd name="connsiteY8" fmla="*/ 1172708 h 2293680"/>
                  <a:gd name="connsiteX0" fmla="*/ 5105 w 5023434"/>
                  <a:gd name="connsiteY0" fmla="*/ 1172708 h 2340944"/>
                  <a:gd name="connsiteX1" fmla="*/ 757290 w 5023434"/>
                  <a:gd name="connsiteY1" fmla="*/ 459106 h 2340944"/>
                  <a:gd name="connsiteX2" fmla="*/ 2391168 w 5023434"/>
                  <a:gd name="connsiteY2" fmla="*/ 17439 h 2340944"/>
                  <a:gd name="connsiteX3" fmla="*/ 3422353 w 5023434"/>
                  <a:gd name="connsiteY3" fmla="*/ 192919 h 2340944"/>
                  <a:gd name="connsiteX4" fmla="*/ 5003163 w 5023434"/>
                  <a:gd name="connsiteY4" fmla="*/ 1172708 h 2340944"/>
                  <a:gd name="connsiteX5" fmla="*/ 4146268 w 5023434"/>
                  <a:gd name="connsiteY5" fmla="*/ 2227942 h 2340944"/>
                  <a:gd name="connsiteX6" fmla="*/ 2504134 w 5023434"/>
                  <a:gd name="connsiteY6" fmla="*/ 2287986 h 2340944"/>
                  <a:gd name="connsiteX7" fmla="*/ 1084090 w 5023434"/>
                  <a:gd name="connsiteY7" fmla="*/ 2022050 h 2340944"/>
                  <a:gd name="connsiteX8" fmla="*/ 5105 w 5023434"/>
                  <a:gd name="connsiteY8" fmla="*/ 1172708 h 2340944"/>
                  <a:gd name="connsiteX0" fmla="*/ 5105 w 5023434"/>
                  <a:gd name="connsiteY0" fmla="*/ 1174770 h 2343006"/>
                  <a:gd name="connsiteX1" fmla="*/ 757290 w 5023434"/>
                  <a:gd name="connsiteY1" fmla="*/ 461168 h 2343006"/>
                  <a:gd name="connsiteX2" fmla="*/ 2391168 w 5023434"/>
                  <a:gd name="connsiteY2" fmla="*/ 19501 h 2343006"/>
                  <a:gd name="connsiteX3" fmla="*/ 3591611 w 5023434"/>
                  <a:gd name="connsiteY3" fmla="*/ 186448 h 2343006"/>
                  <a:gd name="connsiteX4" fmla="*/ 5003163 w 5023434"/>
                  <a:gd name="connsiteY4" fmla="*/ 1174770 h 2343006"/>
                  <a:gd name="connsiteX5" fmla="*/ 4146268 w 5023434"/>
                  <a:gd name="connsiteY5" fmla="*/ 2230004 h 2343006"/>
                  <a:gd name="connsiteX6" fmla="*/ 2504134 w 5023434"/>
                  <a:gd name="connsiteY6" fmla="*/ 2290048 h 2343006"/>
                  <a:gd name="connsiteX7" fmla="*/ 1084090 w 5023434"/>
                  <a:gd name="connsiteY7" fmla="*/ 2024112 h 2343006"/>
                  <a:gd name="connsiteX8" fmla="*/ 5105 w 5023434"/>
                  <a:gd name="connsiteY8" fmla="*/ 1174770 h 2343006"/>
                  <a:gd name="connsiteX0" fmla="*/ 20220 w 5038549"/>
                  <a:gd name="connsiteY0" fmla="*/ 1174770 h 2343006"/>
                  <a:gd name="connsiteX1" fmla="*/ 772405 w 5038549"/>
                  <a:gd name="connsiteY1" fmla="*/ 461168 h 2343006"/>
                  <a:gd name="connsiteX2" fmla="*/ 2406283 w 5038549"/>
                  <a:gd name="connsiteY2" fmla="*/ 19501 h 2343006"/>
                  <a:gd name="connsiteX3" fmla="*/ 3606726 w 5038549"/>
                  <a:gd name="connsiteY3" fmla="*/ 186448 h 2343006"/>
                  <a:gd name="connsiteX4" fmla="*/ 5018278 w 5038549"/>
                  <a:gd name="connsiteY4" fmla="*/ 1174770 h 2343006"/>
                  <a:gd name="connsiteX5" fmla="*/ 4161383 w 5038549"/>
                  <a:gd name="connsiteY5" fmla="*/ 2230004 h 2343006"/>
                  <a:gd name="connsiteX6" fmla="*/ 2519249 w 5038549"/>
                  <a:gd name="connsiteY6" fmla="*/ 2290048 h 2343006"/>
                  <a:gd name="connsiteX7" fmla="*/ 1099205 w 5038549"/>
                  <a:gd name="connsiteY7" fmla="*/ 2024112 h 2343006"/>
                  <a:gd name="connsiteX8" fmla="*/ 291752 w 5038549"/>
                  <a:gd name="connsiteY8" fmla="*/ 1542696 h 2343006"/>
                  <a:gd name="connsiteX9" fmla="*/ 20220 w 5038549"/>
                  <a:gd name="connsiteY9" fmla="*/ 1174770 h 2343006"/>
                  <a:gd name="connsiteX0" fmla="*/ 35249 w 5053578"/>
                  <a:gd name="connsiteY0" fmla="*/ 1174770 h 2343006"/>
                  <a:gd name="connsiteX1" fmla="*/ 787434 w 5053578"/>
                  <a:gd name="connsiteY1" fmla="*/ 461168 h 2343006"/>
                  <a:gd name="connsiteX2" fmla="*/ 2421312 w 5053578"/>
                  <a:gd name="connsiteY2" fmla="*/ 19501 h 2343006"/>
                  <a:gd name="connsiteX3" fmla="*/ 3621755 w 5053578"/>
                  <a:gd name="connsiteY3" fmla="*/ 186448 h 2343006"/>
                  <a:gd name="connsiteX4" fmla="*/ 5033307 w 5053578"/>
                  <a:gd name="connsiteY4" fmla="*/ 1174770 h 2343006"/>
                  <a:gd name="connsiteX5" fmla="*/ 4176412 w 5053578"/>
                  <a:gd name="connsiteY5" fmla="*/ 2230004 h 2343006"/>
                  <a:gd name="connsiteX6" fmla="*/ 2534278 w 5053578"/>
                  <a:gd name="connsiteY6" fmla="*/ 2290048 h 2343006"/>
                  <a:gd name="connsiteX7" fmla="*/ 1114234 w 5053578"/>
                  <a:gd name="connsiteY7" fmla="*/ 2024112 h 2343006"/>
                  <a:gd name="connsiteX8" fmla="*/ 224864 w 5053578"/>
                  <a:gd name="connsiteY8" fmla="*/ 1652555 h 2343006"/>
                  <a:gd name="connsiteX9" fmla="*/ 35249 w 5053578"/>
                  <a:gd name="connsiteY9" fmla="*/ 1174770 h 2343006"/>
                  <a:gd name="connsiteX0" fmla="*/ 35249 w 5053556"/>
                  <a:gd name="connsiteY0" fmla="*/ 1174770 h 2349523"/>
                  <a:gd name="connsiteX1" fmla="*/ 787434 w 5053556"/>
                  <a:gd name="connsiteY1" fmla="*/ 461168 h 2349523"/>
                  <a:gd name="connsiteX2" fmla="*/ 2421312 w 5053556"/>
                  <a:gd name="connsiteY2" fmla="*/ 19501 h 2349523"/>
                  <a:gd name="connsiteX3" fmla="*/ 3621755 w 5053556"/>
                  <a:gd name="connsiteY3" fmla="*/ 186448 h 2349523"/>
                  <a:gd name="connsiteX4" fmla="*/ 5033307 w 5053556"/>
                  <a:gd name="connsiteY4" fmla="*/ 1174770 h 2349523"/>
                  <a:gd name="connsiteX5" fmla="*/ 4175635 w 5053556"/>
                  <a:gd name="connsiteY5" fmla="*/ 2240486 h 2349523"/>
                  <a:gd name="connsiteX6" fmla="*/ 2534278 w 5053556"/>
                  <a:gd name="connsiteY6" fmla="*/ 2290048 h 2349523"/>
                  <a:gd name="connsiteX7" fmla="*/ 1114234 w 5053556"/>
                  <a:gd name="connsiteY7" fmla="*/ 2024112 h 2349523"/>
                  <a:gd name="connsiteX8" fmla="*/ 224864 w 5053556"/>
                  <a:gd name="connsiteY8" fmla="*/ 1652555 h 2349523"/>
                  <a:gd name="connsiteX9" fmla="*/ 35249 w 5053556"/>
                  <a:gd name="connsiteY9" fmla="*/ 1174770 h 2349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53556" h="2349523">
                    <a:moveTo>
                      <a:pt x="35249" y="1174770"/>
                    </a:moveTo>
                    <a:cubicBezTo>
                      <a:pt x="129011" y="976206"/>
                      <a:pt x="370929" y="647048"/>
                      <a:pt x="787434" y="461168"/>
                    </a:cubicBezTo>
                    <a:cubicBezTo>
                      <a:pt x="1203939" y="275288"/>
                      <a:pt x="1948925" y="65288"/>
                      <a:pt x="2421312" y="19501"/>
                    </a:cubicBezTo>
                    <a:cubicBezTo>
                      <a:pt x="2893699" y="-26286"/>
                      <a:pt x="3205250" y="568"/>
                      <a:pt x="3621755" y="186448"/>
                    </a:cubicBezTo>
                    <a:cubicBezTo>
                      <a:pt x="4038260" y="372328"/>
                      <a:pt x="4897448" y="874873"/>
                      <a:pt x="5033307" y="1174770"/>
                    </a:cubicBezTo>
                    <a:cubicBezTo>
                      <a:pt x="5169166" y="1474667"/>
                      <a:pt x="4592140" y="2054606"/>
                      <a:pt x="4175635" y="2240486"/>
                    </a:cubicBezTo>
                    <a:cubicBezTo>
                      <a:pt x="3759130" y="2426366"/>
                      <a:pt x="3044511" y="2326110"/>
                      <a:pt x="2534278" y="2290048"/>
                    </a:cubicBezTo>
                    <a:cubicBezTo>
                      <a:pt x="2024045" y="2253986"/>
                      <a:pt x="1485483" y="2148671"/>
                      <a:pt x="1114234" y="2024112"/>
                    </a:cubicBezTo>
                    <a:cubicBezTo>
                      <a:pt x="742985" y="1899553"/>
                      <a:pt x="404695" y="1794112"/>
                      <a:pt x="224864" y="1652555"/>
                    </a:cubicBezTo>
                    <a:cubicBezTo>
                      <a:pt x="45033" y="1510998"/>
                      <a:pt x="-58513" y="1373334"/>
                      <a:pt x="35249" y="117477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5059453" y="-24125"/>
              <a:ext cx="4075100" cy="830995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D2072A"/>
                  </a:solidFill>
                  <a:latin typeface="Arial Narrow"/>
                  <a:cs typeface="Arial Narrow"/>
                </a:rPr>
                <a:t>Z</a:t>
              </a:r>
              <a:r>
                <a:rPr lang="ta-IN" sz="1600" b="1" dirty="0">
                  <a:solidFill>
                    <a:srgbClr val="D2072A"/>
                  </a:solidFill>
                  <a:latin typeface="Arial Narrow"/>
                  <a:cs typeface="Arial Narrow"/>
                </a:rPr>
                <a:t>ajednička e-infrastruktura</a:t>
              </a:r>
            </a:p>
            <a:p>
              <a:pPr algn="ctr"/>
              <a:r>
                <a:rPr lang="ta-IN" sz="1600" dirty="0" smtClean="0">
                  <a:latin typeface="Arial Narrow"/>
                  <a:cs typeface="Arial Narrow"/>
                </a:rPr>
                <a:t>(mrežni, računalni</a:t>
              </a:r>
              <a:r>
                <a:rPr lang="ta-IN" sz="1600" dirty="0">
                  <a:latin typeface="Arial Narrow"/>
                  <a:cs typeface="Arial Narrow"/>
                </a:rPr>
                <a:t> </a:t>
              </a:r>
              <a:r>
                <a:rPr lang="ta-IN" sz="1600" dirty="0" smtClean="0">
                  <a:latin typeface="Arial Narrow"/>
                  <a:cs typeface="Arial Narrow"/>
                </a:rPr>
                <a:t>i spremišni resursi</a:t>
              </a:r>
              <a:r>
                <a:rPr lang="ta-IN" sz="1600" dirty="0">
                  <a:latin typeface="Arial Narrow"/>
                  <a:cs typeface="Arial Narrow"/>
                </a:rPr>
                <a:t>, podaci, </a:t>
              </a:r>
              <a:r>
                <a:rPr lang="ta-IN" sz="1600" dirty="0" smtClean="0">
                  <a:latin typeface="Arial Narrow"/>
                  <a:cs typeface="Arial Narrow"/>
                </a:rPr>
                <a:t>programski alati</a:t>
              </a:r>
              <a:r>
                <a:rPr lang="ta-IN" sz="1600" dirty="0">
                  <a:latin typeface="Arial Narrow"/>
                  <a:cs typeface="Arial Narrow"/>
                </a:rPr>
                <a:t>)</a:t>
              </a:r>
              <a:endParaRPr lang="en-US" sz="1600" dirty="0">
                <a:latin typeface="Arial Narrow"/>
                <a:cs typeface="Arial Narro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9591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7" grpId="0" animBg="1"/>
      <p:bldP spid="28" grpId="0" animBg="1"/>
      <p:bldP spid="30" grpId="0"/>
      <p:bldP spid="31" grpId="0" animBg="1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09297" y="407773"/>
            <a:ext cx="673443" cy="673443"/>
          </a:xfrm>
          <a:prstGeom prst="ellipse">
            <a:avLst/>
          </a:prstGeom>
          <a:solidFill>
            <a:srgbClr val="D20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Rectangle 29"/>
          <p:cNvSpPr/>
          <p:nvPr/>
        </p:nvSpPr>
        <p:spPr>
          <a:xfrm>
            <a:off x="996130" y="240281"/>
            <a:ext cx="8147871" cy="988504"/>
          </a:xfrm>
          <a:prstGeom prst="rect">
            <a:avLst/>
          </a:prstGeom>
          <a:solidFill>
            <a:srgbClr val="D20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r">
              <a:defRPr/>
            </a:pPr>
            <a:endParaRPr lang="en-GB" dirty="0">
              <a:solidFill>
                <a:schemeClr val="bg1"/>
              </a:solidFill>
              <a:latin typeface="Calibri" panose="020F050202020403020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15913" y="1324128"/>
            <a:ext cx="7840763" cy="3215132"/>
            <a:chOff x="315913" y="586488"/>
            <a:chExt cx="8723977" cy="3693724"/>
          </a:xfrm>
        </p:grpSpPr>
        <p:pic>
          <p:nvPicPr>
            <p:cNvPr id="6146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502" y="931262"/>
              <a:ext cx="1367608" cy="474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 flipH="1">
              <a:off x="4562452" y="734125"/>
              <a:ext cx="26" cy="308769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2428852" y="731744"/>
              <a:ext cx="26" cy="308769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6734152" y="736506"/>
              <a:ext cx="26" cy="308769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52" name="Picture 16" descr="CrongiLogoWithText_hrvatski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1914" y="650782"/>
              <a:ext cx="1630775" cy="385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3" name="Picture 18" descr="http://eu-projektbuero.desy.de/sites2009/site_eu-projektbuero/content/e166/e36614/e48704/column-objekt74024/img/EGI-Inspire_eng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1488" y="1174656"/>
              <a:ext cx="655660" cy="580259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4" name="Picture 9" descr="CRO-GRID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5972" y="1831614"/>
              <a:ext cx="1607766" cy="934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5" name="TextBox 19"/>
            <p:cNvSpPr txBox="1">
              <a:spLocks noChangeArrowheads="1"/>
            </p:cNvSpPr>
            <p:nvPr/>
          </p:nvSpPr>
          <p:spPr bwMode="auto">
            <a:xfrm>
              <a:off x="2543054" y="2895216"/>
              <a:ext cx="1919265" cy="1384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74625" indent="-17462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285750" indent="-285750" eaLnBrk="1" hangingPunct="1">
                <a:buClr>
                  <a:srgbClr val="FF0000"/>
                </a:buClr>
                <a:buFont typeface="Wingdings" charset="2"/>
                <a:buChar char="ü"/>
              </a:pPr>
              <a:r>
                <a:rPr lang="en-US" sz="1200" dirty="0">
                  <a:cs typeface="Arial" charset="0"/>
                </a:rPr>
                <a:t>HTC grid </a:t>
              </a:r>
              <a:r>
                <a:rPr lang="en-US" sz="1200" dirty="0" err="1">
                  <a:cs typeface="Arial" charset="0"/>
                </a:rPr>
                <a:t>infrastruktura</a:t>
              </a:r>
              <a:endParaRPr lang="en-US" sz="1200" dirty="0">
                <a:cs typeface="Arial" charset="0"/>
              </a:endParaRPr>
            </a:p>
            <a:p>
              <a:pPr marL="285750" indent="-285750" eaLnBrk="1" hangingPunct="1">
                <a:buClr>
                  <a:srgbClr val="FF0000"/>
                </a:buClr>
                <a:buFont typeface="Wingdings" charset="2"/>
                <a:buChar char="ü"/>
              </a:pPr>
              <a:r>
                <a:rPr lang="en-US" sz="1200" dirty="0">
                  <a:cs typeface="Arial" charset="0"/>
                </a:rPr>
                <a:t>5+3 </a:t>
              </a:r>
              <a:r>
                <a:rPr lang="en-US" sz="1200" dirty="0" err="1">
                  <a:cs typeface="Arial" charset="0"/>
                </a:rPr>
                <a:t>sjedišta</a:t>
              </a:r>
              <a:endParaRPr lang="en-US" sz="1200" dirty="0">
                <a:cs typeface="Arial" charset="0"/>
              </a:endParaRPr>
            </a:p>
            <a:p>
              <a:pPr marL="285750" indent="-285750" eaLnBrk="1" hangingPunct="1">
                <a:buClr>
                  <a:srgbClr val="FF0000"/>
                </a:buClr>
                <a:buFont typeface="Wingdings" charset="2"/>
                <a:buChar char="ü"/>
              </a:pPr>
              <a:r>
                <a:rPr lang="en-US" sz="1200" dirty="0">
                  <a:cs typeface="Arial" charset="0"/>
                </a:rPr>
                <a:t>1368+456 CPU</a:t>
              </a:r>
            </a:p>
            <a:p>
              <a:pPr marL="285750" indent="-285750" eaLnBrk="1" hangingPunct="1">
                <a:buClr>
                  <a:srgbClr val="FF0000"/>
                </a:buClr>
                <a:buFont typeface="Wingdings" charset="2"/>
                <a:buChar char="ü"/>
              </a:pPr>
              <a:r>
                <a:rPr lang="en-US" sz="1200" dirty="0">
                  <a:cs typeface="Arial" charset="0"/>
                </a:rPr>
                <a:t>36+0 GPU</a:t>
              </a:r>
            </a:p>
            <a:p>
              <a:pPr marL="285750" indent="-285750" eaLnBrk="1" hangingPunct="1">
                <a:buClr>
                  <a:srgbClr val="FF0000"/>
                </a:buClr>
                <a:buFont typeface="Wingdings" charset="2"/>
                <a:buChar char="ü"/>
              </a:pPr>
              <a:r>
                <a:rPr lang="en-US" sz="1200" dirty="0">
                  <a:cs typeface="Arial" charset="0"/>
                </a:rPr>
                <a:t>55+55 TB HDD</a:t>
              </a:r>
            </a:p>
            <a:p>
              <a:pPr marL="285750" indent="-285750" eaLnBrk="1" hangingPunct="1">
                <a:buClr>
                  <a:srgbClr val="FF0000"/>
                </a:buClr>
                <a:buFont typeface="Wingdings" charset="2"/>
                <a:buChar char="ü"/>
              </a:pPr>
              <a:r>
                <a:rPr lang="en-US" sz="1200" dirty="0">
                  <a:cs typeface="Arial" charset="0"/>
                </a:rPr>
                <a:t>9 </a:t>
              </a:r>
              <a:r>
                <a:rPr lang="en-US" sz="1200" dirty="0" err="1" smtClean="0">
                  <a:cs typeface="Arial" charset="0"/>
                </a:rPr>
                <a:t>partnera</a:t>
              </a:r>
              <a:endParaRPr lang="en-US" sz="1200" dirty="0">
                <a:cs typeface="Arial" charset="0"/>
              </a:endParaRPr>
            </a:p>
          </p:txBody>
        </p:sp>
        <p:pic>
          <p:nvPicPr>
            <p:cNvPr id="6156" name="Picture 14" descr="Isabella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1" y="586488"/>
              <a:ext cx="1379113" cy="101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7" name="TextBox 21"/>
            <p:cNvSpPr txBox="1">
              <a:spLocks noChangeArrowheads="1"/>
            </p:cNvSpPr>
            <p:nvPr/>
          </p:nvSpPr>
          <p:spPr bwMode="auto">
            <a:xfrm>
              <a:off x="4698118" y="2094760"/>
              <a:ext cx="1910513" cy="1591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74625" indent="-17462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285750" indent="-285750" eaLnBrk="1" hangingPunct="1">
                <a:buClr>
                  <a:srgbClr val="FF0000"/>
                </a:buClr>
                <a:buFont typeface="Wingdings" charset="2"/>
                <a:buChar char="ü"/>
              </a:pPr>
              <a:r>
                <a:rPr lang="hr-HR" sz="1200" dirty="0" smtClean="0">
                  <a:latin typeface="Arial"/>
                  <a:cs typeface="Arial"/>
                </a:rPr>
                <a:t>HPC infrastruktura</a:t>
              </a:r>
            </a:p>
            <a:p>
              <a:pPr marL="285750" indent="-285750" eaLnBrk="1" hangingPunct="1">
                <a:buClr>
                  <a:srgbClr val="FF0000"/>
                </a:buClr>
                <a:buFont typeface="Wingdings" charset="2"/>
                <a:buChar char="ü"/>
              </a:pPr>
              <a:r>
                <a:rPr lang="hr-HR" sz="1200" dirty="0" smtClean="0">
                  <a:latin typeface="Arial"/>
                  <a:cs typeface="Arial"/>
                </a:rPr>
                <a:t>104 računalna čvora</a:t>
              </a:r>
            </a:p>
            <a:p>
              <a:pPr marL="285750" indent="-285750" eaLnBrk="1" hangingPunct="1">
                <a:buClr>
                  <a:srgbClr val="FF0000"/>
                </a:buClr>
                <a:buFont typeface="Wingdings" charset="2"/>
                <a:buChar char="ü"/>
              </a:pPr>
              <a:r>
                <a:rPr lang="hr-HR" sz="1200" dirty="0" smtClean="0">
                  <a:latin typeface="Arial"/>
                  <a:cs typeface="Arial"/>
                </a:rPr>
                <a:t>2.496 CPU</a:t>
              </a:r>
            </a:p>
            <a:p>
              <a:pPr marL="285750" indent="-285750" eaLnBrk="1" hangingPunct="1">
                <a:buClr>
                  <a:srgbClr val="FF0000"/>
                </a:buClr>
                <a:buFont typeface="Wingdings" charset="2"/>
                <a:buChar char="ü"/>
              </a:pPr>
              <a:r>
                <a:rPr lang="hr-HR" sz="1200" dirty="0" smtClean="0">
                  <a:latin typeface="Arial"/>
                  <a:cs typeface="Arial"/>
                </a:rPr>
                <a:t>200 TB HDD</a:t>
              </a:r>
            </a:p>
            <a:p>
              <a:pPr marL="285750" indent="-285750" eaLnBrk="1" hangingPunct="1">
                <a:buClr>
                  <a:srgbClr val="FF0000"/>
                </a:buClr>
                <a:buFont typeface="Wingdings" charset="2"/>
                <a:buChar char="ü"/>
              </a:pPr>
              <a:r>
                <a:rPr lang="hr-HR" sz="1200" dirty="0" smtClean="0">
                  <a:latin typeface="Arial"/>
                  <a:cs typeface="Arial"/>
                </a:rPr>
                <a:t>94 znanstvenih projekata</a:t>
              </a:r>
              <a:endParaRPr lang="hr-HR" sz="1200" dirty="0">
                <a:latin typeface="Arial"/>
                <a:cs typeface="Arial"/>
              </a:endParaRPr>
            </a:p>
          </p:txBody>
        </p:sp>
        <p:pic>
          <p:nvPicPr>
            <p:cNvPr id="6158" name="Picture 22" descr="datainfrastructure.jp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5980" y="2595451"/>
              <a:ext cx="1632216" cy="423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9" name="TextBox 23"/>
            <p:cNvSpPr txBox="1">
              <a:spLocks noChangeArrowheads="1"/>
            </p:cNvSpPr>
            <p:nvPr/>
          </p:nvSpPr>
          <p:spPr bwMode="auto">
            <a:xfrm>
              <a:off x="6956554" y="2981750"/>
              <a:ext cx="1907832" cy="954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74625" indent="-17462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285750" indent="-285750" eaLnBrk="1" hangingPunct="1">
                <a:buClr>
                  <a:srgbClr val="FF0000"/>
                </a:buClr>
                <a:buFont typeface="Wingdings" charset="2"/>
                <a:buChar char="ü"/>
              </a:pPr>
              <a:endParaRPr lang="ta-IN" sz="1200" dirty="0" smtClean="0">
                <a:cs typeface="Arial" charset="0"/>
              </a:endParaRPr>
            </a:p>
            <a:p>
              <a:pPr marL="285750" indent="-285750" eaLnBrk="1" hangingPunct="1">
                <a:buClr>
                  <a:srgbClr val="FF0000"/>
                </a:buClr>
                <a:buFont typeface="Wingdings" charset="2"/>
                <a:buChar char="ü"/>
              </a:pPr>
              <a:r>
                <a:rPr lang="hr-HR" sz="1200" dirty="0" smtClean="0">
                  <a:cs typeface="Arial" charset="0"/>
                </a:rPr>
                <a:t>Spremišna </a:t>
              </a:r>
              <a:r>
                <a:rPr lang="hr-HR" sz="1200" dirty="0">
                  <a:cs typeface="Arial" charset="0"/>
                </a:rPr>
                <a:t>infrastruktura</a:t>
              </a:r>
            </a:p>
            <a:p>
              <a:pPr marL="285750" indent="-285750" eaLnBrk="1" hangingPunct="1">
                <a:buClr>
                  <a:srgbClr val="FF0000"/>
                </a:buClr>
                <a:buFont typeface="Wingdings" charset="2"/>
                <a:buChar char="ü"/>
              </a:pPr>
              <a:r>
                <a:rPr lang="hr-HR" sz="1200" dirty="0">
                  <a:cs typeface="Arial" charset="0"/>
                </a:rPr>
                <a:t>~ </a:t>
              </a:r>
              <a:r>
                <a:rPr lang="ta-IN" sz="1200" dirty="0">
                  <a:cs typeface="Arial" charset="0"/>
                </a:rPr>
                <a:t>1</a:t>
              </a:r>
              <a:r>
                <a:rPr lang="hr-HR" sz="1200" dirty="0" smtClean="0">
                  <a:cs typeface="Arial" charset="0"/>
                </a:rPr>
                <a:t> </a:t>
              </a:r>
              <a:r>
                <a:rPr lang="ta-IN" sz="1200" dirty="0" smtClean="0">
                  <a:cs typeface="Arial" charset="0"/>
                </a:rPr>
                <a:t>P</a:t>
              </a:r>
              <a:r>
                <a:rPr lang="hr-HR" sz="1200" dirty="0" smtClean="0">
                  <a:cs typeface="Arial" charset="0"/>
                </a:rPr>
                <a:t>B</a:t>
              </a:r>
              <a:endParaRPr lang="hr-HR" sz="1200" dirty="0">
                <a:cs typeface="Arial" charset="0"/>
              </a:endParaRPr>
            </a:p>
          </p:txBody>
        </p:sp>
        <p:pic>
          <p:nvPicPr>
            <p:cNvPr id="6160" name="Picture 5" descr="XenServer Web Self Service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4527" y="687690"/>
              <a:ext cx="1603452" cy="393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1" name="TextBox 25"/>
            <p:cNvSpPr txBox="1">
              <a:spLocks noChangeArrowheads="1"/>
            </p:cNvSpPr>
            <p:nvPr/>
          </p:nvSpPr>
          <p:spPr bwMode="auto">
            <a:xfrm>
              <a:off x="6855227" y="1140663"/>
              <a:ext cx="2184663" cy="954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74625" indent="-17462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285750" indent="-285750" eaLnBrk="1" hangingPunct="1">
                <a:buClr>
                  <a:srgbClr val="FF0000"/>
                </a:buClr>
                <a:buFont typeface="Wingdings" charset="2"/>
                <a:buChar char="ü"/>
              </a:pPr>
              <a:r>
                <a:rPr lang="en-US" sz="1200" dirty="0">
                  <a:cs typeface="Arial" charset="0"/>
                </a:rPr>
                <a:t>Cloud IaaS – </a:t>
              </a:r>
              <a:r>
                <a:rPr lang="en-US" sz="1200" dirty="0" err="1">
                  <a:cs typeface="Arial" charset="0"/>
                </a:rPr>
                <a:t>računalstvo</a:t>
              </a:r>
              <a:r>
                <a:rPr lang="en-US" sz="1200" dirty="0">
                  <a:cs typeface="Arial" charset="0"/>
                </a:rPr>
                <a:t> u </a:t>
              </a:r>
              <a:r>
                <a:rPr lang="en-US" sz="1200" dirty="0" err="1">
                  <a:cs typeface="Arial" charset="0"/>
                </a:rPr>
                <a:t>oblaku</a:t>
              </a:r>
              <a:endParaRPr lang="en-US" sz="1200" dirty="0">
                <a:cs typeface="Arial" charset="0"/>
              </a:endParaRPr>
            </a:p>
            <a:p>
              <a:pPr marL="285750" indent="-285750" eaLnBrk="1" hangingPunct="1">
                <a:buClr>
                  <a:srgbClr val="FF0000"/>
                </a:buClr>
                <a:buFont typeface="Wingdings" charset="2"/>
                <a:buChar char="ü"/>
              </a:pPr>
              <a:r>
                <a:rPr lang="en-US" sz="1200" dirty="0" smtClean="0">
                  <a:cs typeface="Arial" charset="0"/>
                </a:rPr>
                <a:t>Do </a:t>
              </a:r>
              <a:r>
                <a:rPr lang="en-US" sz="1200" dirty="0">
                  <a:cs typeface="Arial" charset="0"/>
                </a:rPr>
                <a:t>200 VPS </a:t>
              </a:r>
              <a:r>
                <a:rPr lang="en-US" sz="1200" dirty="0" err="1">
                  <a:cs typeface="Arial" charset="0"/>
                </a:rPr>
                <a:t>servera</a:t>
              </a:r>
              <a:endParaRPr lang="en-US" sz="1200" dirty="0">
                <a:cs typeface="Arial" charset="0"/>
              </a:endParaRPr>
            </a:p>
            <a:p>
              <a:pPr marL="285750" indent="-285750" eaLnBrk="1" hangingPunct="1">
                <a:buClr>
                  <a:srgbClr val="FF0000"/>
                </a:buClr>
                <a:buFont typeface="Wingdings" charset="2"/>
                <a:buChar char="ü"/>
              </a:pPr>
              <a:r>
                <a:rPr lang="en-US" sz="1200" dirty="0">
                  <a:cs typeface="Arial" charset="0"/>
                </a:rPr>
                <a:t>Do 400 VCL </a:t>
              </a:r>
              <a:r>
                <a:rPr lang="en-US" sz="1200" dirty="0" err="1">
                  <a:cs typeface="Arial" charset="0"/>
                </a:rPr>
                <a:t>servera</a:t>
              </a:r>
              <a:endParaRPr lang="en-US" sz="1200" dirty="0">
                <a:cs typeface="Arial" charset="0"/>
              </a:endParaRPr>
            </a:p>
          </p:txBody>
        </p:sp>
        <p:sp>
          <p:nvSpPr>
            <p:cNvPr id="6162" name="TextBox 26"/>
            <p:cNvSpPr txBox="1">
              <a:spLocks noChangeArrowheads="1"/>
            </p:cNvSpPr>
            <p:nvPr/>
          </p:nvSpPr>
          <p:spPr bwMode="auto">
            <a:xfrm>
              <a:off x="7004959" y="2896665"/>
              <a:ext cx="1275104" cy="15424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hr-HR" sz="400" b="1" dirty="0">
                  <a:solidFill>
                    <a:schemeClr val="bg1"/>
                  </a:solidFill>
                </a:rPr>
                <a:t>PODATKOVNA INFRASTRUKTURA RH </a:t>
              </a:r>
              <a:r>
                <a:rPr lang="hr-HR" sz="400" b="1" dirty="0" smtClean="0">
                  <a:solidFill>
                    <a:schemeClr val="bg1"/>
                  </a:solidFill>
                </a:rPr>
                <a:t>)</a:t>
              </a:r>
              <a:endParaRPr lang="hr-HR" sz="400" b="1" dirty="0">
                <a:solidFill>
                  <a:schemeClr val="bg1"/>
                </a:solidFill>
              </a:endParaRPr>
            </a:p>
          </p:txBody>
        </p:sp>
        <p:pic>
          <p:nvPicPr>
            <p:cNvPr id="6163" name="Picture 2" descr="http://www.carnet.hr/upload/javniweb/images/static3/88878/Image/CARNet_Mrezna_Infrastruktura_20120306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13" y="1370461"/>
              <a:ext cx="1857991" cy="1103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4" name="TextBox 15"/>
            <p:cNvSpPr txBox="1">
              <a:spLocks noChangeArrowheads="1"/>
            </p:cNvSpPr>
            <p:nvPr/>
          </p:nvSpPr>
          <p:spPr bwMode="auto">
            <a:xfrm>
              <a:off x="433564" y="2501620"/>
              <a:ext cx="1894768" cy="1591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57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buClr>
                  <a:srgbClr val="FF0000"/>
                </a:buClr>
                <a:buFont typeface="Wingdings" charset="2"/>
                <a:buChar char="ü"/>
              </a:pPr>
              <a:r>
                <a:rPr lang="hr-HR" sz="1200" dirty="0" smtClean="0">
                  <a:cs typeface="Arial" charset="0"/>
                </a:rPr>
                <a:t>239 </a:t>
              </a:r>
              <a:r>
                <a:rPr lang="ta-IN" sz="1200" dirty="0">
                  <a:cs typeface="Arial" charset="0"/>
                </a:rPr>
                <a:t>A&amp;R </a:t>
              </a:r>
              <a:r>
                <a:rPr lang="ta-IN" sz="1200" dirty="0" smtClean="0">
                  <a:cs typeface="Arial" charset="0"/>
                </a:rPr>
                <a:t>ustanova članica </a:t>
              </a:r>
              <a:r>
                <a:rPr lang="ta-IN" sz="1200" dirty="0">
                  <a:cs typeface="Arial" charset="0"/>
                </a:rPr>
                <a:t>(450 </a:t>
              </a:r>
              <a:r>
                <a:rPr lang="ta-IN" sz="1200" dirty="0" smtClean="0">
                  <a:cs typeface="Arial" charset="0"/>
                </a:rPr>
                <a:t>lokacija)</a:t>
              </a:r>
              <a:endParaRPr lang="ta-IN" sz="1200" dirty="0">
                <a:cs typeface="Arial" charset="0"/>
              </a:endParaRPr>
            </a:p>
            <a:p>
              <a:pPr eaLnBrk="1" hangingPunct="1">
                <a:buClr>
                  <a:srgbClr val="FF0000"/>
                </a:buClr>
                <a:buFont typeface="Wingdings" charset="2"/>
                <a:buChar char="ü"/>
              </a:pPr>
              <a:r>
                <a:rPr lang="ta-IN" sz="1200" dirty="0" smtClean="0">
                  <a:cs typeface="Arial" charset="0"/>
                </a:rPr>
                <a:t>+1400</a:t>
              </a:r>
              <a:r>
                <a:rPr lang="hr-HR" sz="1200" dirty="0" smtClean="0">
                  <a:cs typeface="Arial" charset="0"/>
                </a:rPr>
                <a:t> </a:t>
              </a:r>
              <a:r>
                <a:rPr lang="ta-IN" sz="1200" dirty="0" smtClean="0">
                  <a:cs typeface="Arial" charset="0"/>
                </a:rPr>
                <a:t>škola (+2000 lokacija)</a:t>
              </a:r>
              <a:endParaRPr lang="ta-IN" sz="1200" dirty="0">
                <a:cs typeface="Arial" charset="0"/>
              </a:endParaRPr>
            </a:p>
            <a:p>
              <a:pPr eaLnBrk="1" hangingPunct="1">
                <a:buClr>
                  <a:srgbClr val="FF0000"/>
                </a:buClr>
                <a:buFont typeface="Wingdings" charset="2"/>
                <a:buChar char="ü"/>
              </a:pPr>
              <a:r>
                <a:rPr lang="ta-IN" sz="1200" dirty="0" smtClean="0">
                  <a:cs typeface="Arial" charset="0"/>
                </a:rPr>
                <a:t>Pristup: do</a:t>
              </a:r>
              <a:r>
                <a:rPr lang="sk-SK" sz="1200" dirty="0" smtClean="0">
                  <a:cs typeface="Arial" charset="0"/>
                </a:rPr>
                <a:t> 10G</a:t>
              </a:r>
              <a:r>
                <a:rPr lang="ta-IN" sz="1200" dirty="0" smtClean="0">
                  <a:cs typeface="Arial" charset="0"/>
                </a:rPr>
                <a:t>bit/s</a:t>
              </a:r>
              <a:endParaRPr lang="ta-IN" sz="1200" dirty="0">
                <a:cs typeface="Arial" charset="0"/>
              </a:endParaRPr>
            </a:p>
          </p:txBody>
        </p:sp>
        <p:pic>
          <p:nvPicPr>
            <p:cNvPr id="25" name="Content Placeholder 12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33997"/>
            <a:stretch/>
          </p:blipFill>
          <p:spPr>
            <a:xfrm>
              <a:off x="616803" y="712254"/>
              <a:ext cx="1192116" cy="197323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 rot="19544400">
            <a:off x="634193" y="2398757"/>
            <a:ext cx="6872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a-IN" sz="2800" b="1" dirty="0" smtClean="0">
                <a:solidFill>
                  <a:srgbClr val="D2072A"/>
                </a:solidFill>
                <a:latin typeface="Arial"/>
                <a:cs typeface="Arial"/>
              </a:rPr>
              <a:t>Resursna podkapacitiranost</a:t>
            </a:r>
          </a:p>
          <a:p>
            <a:pPr algn="ctr"/>
            <a:r>
              <a:rPr lang="ta-IN" sz="2800" b="1" dirty="0" smtClean="0">
                <a:solidFill>
                  <a:srgbClr val="D2072A"/>
                </a:solidFill>
                <a:latin typeface="Arial"/>
                <a:cs typeface="Arial"/>
              </a:rPr>
              <a:t>Neredovita financiranja</a:t>
            </a:r>
            <a:endParaRPr lang="en-US" sz="2800" b="1" dirty="0">
              <a:solidFill>
                <a:srgbClr val="D2072A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5</a:t>
            </a:fld>
            <a:endParaRPr lang="hr-HR"/>
          </a:p>
        </p:txBody>
      </p:sp>
      <p:sp>
        <p:nvSpPr>
          <p:cNvPr id="29" name="TextBox 28"/>
          <p:cNvSpPr txBox="1"/>
          <p:nvPr/>
        </p:nvSpPr>
        <p:spPr>
          <a:xfrm>
            <a:off x="1328685" y="478131"/>
            <a:ext cx="7295116" cy="50013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179996">
              <a:lnSpc>
                <a:spcPct val="120000"/>
              </a:lnSpc>
            </a:pPr>
            <a:r>
              <a:rPr lang="ta-IN" sz="2400" b="1" dirty="0" smtClean="0">
                <a:solidFill>
                  <a:srgbClr val="FFFFFF"/>
                </a:solidFill>
                <a:latin typeface="Arial"/>
                <a:cs typeface="Arial"/>
              </a:rPr>
              <a:t>Komponente nacionalne e-infrastrukture (2018.)</a:t>
            </a:r>
            <a:endParaRPr lang="ta-IN" sz="2400" i="1" dirty="0">
              <a:solidFill>
                <a:srgbClr val="E5997F"/>
              </a:solidFill>
              <a:latin typeface="Arial"/>
              <a:cs typeface="Arial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1692">
            <a:off x="80639" y="-211576"/>
            <a:ext cx="1379203" cy="195174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09" y="434359"/>
            <a:ext cx="629766" cy="62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26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8100941" y="2294645"/>
            <a:ext cx="760524" cy="760524"/>
          </a:xfrm>
          <a:prstGeom prst="ellipse">
            <a:avLst/>
          </a:prstGeom>
          <a:solidFill>
            <a:srgbClr val="D20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505" y="1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ta-IN" sz="2400" dirty="0">
                <a:solidFill>
                  <a:srgbClr val="D2072A"/>
                </a:solidFill>
              </a:rPr>
              <a:t>Pregled projekta</a:t>
            </a:r>
            <a:endParaRPr lang="en-US" sz="2400" dirty="0">
              <a:solidFill>
                <a:srgbClr val="D2072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EFA0-F524-4FED-85BA-94D51DBF72B7}" type="slidenum">
              <a:rPr lang="hr-HR" smtClean="0"/>
              <a:pPr/>
              <a:t>6</a:t>
            </a:fld>
            <a:endParaRPr lang="hr-HR" dirty="0"/>
          </a:p>
        </p:txBody>
      </p:sp>
      <p:sp>
        <p:nvSpPr>
          <p:cNvPr id="9" name="Rectangle 8"/>
          <p:cNvSpPr/>
          <p:nvPr/>
        </p:nvSpPr>
        <p:spPr>
          <a:xfrm>
            <a:off x="1013834" y="1056663"/>
            <a:ext cx="8147871" cy="988504"/>
          </a:xfrm>
          <a:prstGeom prst="rect">
            <a:avLst/>
          </a:prstGeom>
          <a:solidFill>
            <a:srgbClr val="F59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r">
              <a:defRPr/>
            </a:pPr>
            <a:endParaRPr lang="en-GB" dirty="0">
              <a:solidFill>
                <a:schemeClr val="bg1"/>
              </a:solidFill>
              <a:latin typeface="Calibri" panose="020F0502020204030204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1692">
            <a:off x="42810" y="567053"/>
            <a:ext cx="1379203" cy="1951746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011" y="1550485"/>
            <a:ext cx="1091389" cy="37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87501" y="1143001"/>
            <a:ext cx="716433" cy="30777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ta-IN" b="1" u="sng" dirty="0">
                <a:solidFill>
                  <a:srgbClr val="FFFFFF"/>
                </a:solidFill>
                <a:latin typeface="Arial Narrow"/>
                <a:cs typeface="Arial Narrow"/>
              </a:rPr>
              <a:t>Nositelj</a:t>
            </a:r>
            <a:endParaRPr lang="en-US" b="1" u="sng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pic>
        <p:nvPicPr>
          <p:cNvPr id="30" name="Content Placeholder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3997"/>
          <a:stretch/>
        </p:blipFill>
        <p:spPr>
          <a:xfrm>
            <a:off x="2914987" y="1644365"/>
            <a:ext cx="1192116" cy="19732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827818" y="1075267"/>
            <a:ext cx="3989741" cy="31162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ta-IN" b="1" dirty="0">
                <a:solidFill>
                  <a:srgbClr val="FFFFFF"/>
                </a:solidFill>
                <a:latin typeface="Arial Narrow"/>
                <a:cs typeface="Arial Narrow"/>
              </a:rPr>
              <a:t>7 </a:t>
            </a:r>
            <a:r>
              <a:rPr lang="ta-IN" b="1" dirty="0" smtClean="0">
                <a:solidFill>
                  <a:srgbClr val="FFFFFF"/>
                </a:solidFill>
                <a:latin typeface="Arial Narrow"/>
                <a:cs typeface="Arial Narrow"/>
              </a:rPr>
              <a:t>partnera</a:t>
            </a:r>
            <a:endParaRPr lang="en-US" b="1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pic>
        <p:nvPicPr>
          <p:cNvPr id="33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846" y="1557716"/>
            <a:ext cx="514733" cy="35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040" y="1430164"/>
            <a:ext cx="560781" cy="56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615" y="1414716"/>
            <a:ext cx="585922" cy="58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25001" y="2186711"/>
            <a:ext cx="8123600" cy="988504"/>
          </a:xfrm>
          <a:prstGeom prst="rect">
            <a:avLst/>
          </a:prstGeom>
          <a:solidFill>
            <a:srgbClr val="D20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13758" y="2122323"/>
            <a:ext cx="6460236" cy="111453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179996">
              <a:lnSpc>
                <a:spcPct val="120000"/>
              </a:lnSpc>
            </a:pPr>
            <a:r>
              <a:rPr lang="hr-HR" b="1" i="1" dirty="0" smtClean="0">
                <a:solidFill>
                  <a:schemeClr val="bg1"/>
                </a:solidFill>
                <a:latin typeface="Arial Narrow"/>
                <a:cs typeface="Arial Narrow"/>
              </a:rPr>
              <a:t>Vrijednost</a:t>
            </a:r>
            <a:r>
              <a:rPr lang="ta-IN" b="1" i="1" dirty="0" smtClean="0">
                <a:solidFill>
                  <a:schemeClr val="bg1"/>
                </a:solidFill>
                <a:latin typeface="Arial Narrow"/>
                <a:cs typeface="Arial Narrow"/>
              </a:rPr>
              <a:t> projekta</a:t>
            </a:r>
            <a:r>
              <a:rPr lang="hr-HR" b="1" i="1" dirty="0" smtClean="0">
                <a:solidFill>
                  <a:schemeClr val="bg1"/>
                </a:solidFill>
                <a:latin typeface="Arial Narrow"/>
                <a:cs typeface="Arial Narrow"/>
              </a:rPr>
              <a:t>: </a:t>
            </a:r>
            <a:r>
              <a:rPr lang="hr-HR" b="1" dirty="0">
                <a:solidFill>
                  <a:schemeClr val="bg1"/>
                </a:solidFill>
                <a:latin typeface="Arial Narrow"/>
                <a:cs typeface="Arial Narrow"/>
              </a:rPr>
              <a:t>	</a:t>
            </a:r>
            <a:r>
              <a:rPr lang="ta-IN" b="1" dirty="0" smtClean="0">
                <a:solidFill>
                  <a:schemeClr val="bg1"/>
                </a:solidFill>
                <a:latin typeface="Arial Narrow"/>
                <a:cs typeface="Arial Narrow"/>
              </a:rPr>
              <a:t>	</a:t>
            </a:r>
            <a:r>
              <a:rPr lang="hr-HR" b="1" dirty="0" smtClean="0">
                <a:solidFill>
                  <a:schemeClr val="bg1"/>
                </a:solidFill>
                <a:latin typeface="Arial Narrow"/>
                <a:cs typeface="Arial Narrow"/>
              </a:rPr>
              <a:t>196.802.438,11 </a:t>
            </a:r>
            <a:r>
              <a:rPr lang="hr-HR" b="1" dirty="0">
                <a:solidFill>
                  <a:schemeClr val="bg1"/>
                </a:solidFill>
                <a:latin typeface="Arial Narrow"/>
                <a:cs typeface="Arial Narrow"/>
              </a:rPr>
              <a:t>HRK </a:t>
            </a:r>
          </a:p>
          <a:p>
            <a:pPr defTabSz="179996">
              <a:lnSpc>
                <a:spcPct val="120000"/>
              </a:lnSpc>
            </a:pPr>
            <a:r>
              <a:rPr lang="hr-HR" b="1" i="1" dirty="0">
                <a:solidFill>
                  <a:schemeClr val="bg1"/>
                </a:solidFill>
                <a:latin typeface="Arial Narrow"/>
                <a:cs typeface="Arial Narrow"/>
              </a:rPr>
              <a:t>EU sufinanciranje: </a:t>
            </a:r>
            <a:r>
              <a:rPr lang="hr-HR" b="1" dirty="0">
                <a:solidFill>
                  <a:schemeClr val="bg1"/>
                </a:solidFill>
                <a:latin typeface="Arial Narrow"/>
                <a:cs typeface="Arial Narrow"/>
              </a:rPr>
              <a:t>		167.282.072,40 HRK</a:t>
            </a:r>
          </a:p>
          <a:p>
            <a:pPr defTabSz="179996">
              <a:lnSpc>
                <a:spcPct val="120000"/>
              </a:lnSpc>
            </a:pPr>
            <a:r>
              <a:rPr lang="hr-HR" b="1" i="1" dirty="0">
                <a:solidFill>
                  <a:schemeClr val="bg1"/>
                </a:solidFill>
                <a:latin typeface="Arial Narrow"/>
                <a:cs typeface="Arial Narrow"/>
              </a:rPr>
              <a:t>Početak provedbe: </a:t>
            </a:r>
            <a:r>
              <a:rPr lang="pl-PL" b="1" dirty="0">
                <a:solidFill>
                  <a:schemeClr val="bg1"/>
                </a:solidFill>
                <a:latin typeface="Arial Narrow"/>
                <a:cs typeface="Arial Narrow"/>
              </a:rPr>
              <a:t>		1. </a:t>
            </a:r>
            <a:r>
              <a:rPr lang="hr-HR" b="1" dirty="0">
                <a:solidFill>
                  <a:schemeClr val="bg1"/>
                </a:solidFill>
                <a:latin typeface="Arial Narrow"/>
                <a:cs typeface="Arial Narrow"/>
              </a:rPr>
              <a:t>srpnja</a:t>
            </a:r>
            <a:r>
              <a:rPr lang="pl-PL" b="1" dirty="0">
                <a:solidFill>
                  <a:schemeClr val="bg1"/>
                </a:solidFill>
                <a:latin typeface="Arial Narrow"/>
                <a:cs typeface="Arial Narrow"/>
              </a:rPr>
              <a:t> 201</a:t>
            </a:r>
            <a:r>
              <a:rPr lang="hr-HR" b="1" dirty="0">
                <a:solidFill>
                  <a:schemeClr val="bg1"/>
                </a:solidFill>
                <a:latin typeface="Arial Narrow"/>
                <a:cs typeface="Arial Narrow"/>
              </a:rPr>
              <a:t>7</a:t>
            </a:r>
            <a:r>
              <a:rPr lang="pl-PL" b="1" dirty="0">
                <a:solidFill>
                  <a:schemeClr val="bg1"/>
                </a:solidFill>
                <a:latin typeface="Arial Narrow"/>
                <a:cs typeface="Arial Narrow"/>
              </a:rPr>
              <a:t>. </a:t>
            </a:r>
          </a:p>
          <a:p>
            <a:pPr defTabSz="179996">
              <a:lnSpc>
                <a:spcPct val="120000"/>
              </a:lnSpc>
            </a:pPr>
            <a:r>
              <a:rPr lang="hr-HR" b="1" i="1" dirty="0">
                <a:solidFill>
                  <a:schemeClr val="bg1"/>
                </a:solidFill>
                <a:latin typeface="Arial Narrow"/>
                <a:cs typeface="Arial Narrow"/>
              </a:rPr>
              <a:t>Završetak provedbe: </a:t>
            </a:r>
            <a:r>
              <a:rPr lang="pl-PL" b="1" dirty="0">
                <a:solidFill>
                  <a:schemeClr val="bg1"/>
                </a:solidFill>
                <a:latin typeface="Arial Narrow"/>
                <a:cs typeface="Arial Narrow"/>
              </a:rPr>
              <a:t>	1. </a:t>
            </a:r>
            <a:r>
              <a:rPr lang="pl-PL" b="1" dirty="0" err="1">
                <a:solidFill>
                  <a:schemeClr val="bg1"/>
                </a:solidFill>
                <a:latin typeface="Arial Narrow"/>
                <a:cs typeface="Arial Narrow"/>
              </a:rPr>
              <a:t>rujna</a:t>
            </a:r>
            <a:r>
              <a:rPr lang="pl-PL" b="1" dirty="0">
                <a:solidFill>
                  <a:schemeClr val="bg1"/>
                </a:solidFill>
                <a:latin typeface="Arial Narrow"/>
                <a:cs typeface="Arial Narrow"/>
              </a:rPr>
              <a:t> 2021.</a:t>
            </a:r>
          </a:p>
        </p:txBody>
      </p:sp>
      <p:sp>
        <p:nvSpPr>
          <p:cNvPr id="42" name="Slide Number Placeholder 3"/>
          <p:cNvSpPr txBox="1">
            <a:spLocks/>
          </p:cNvSpPr>
          <p:nvPr/>
        </p:nvSpPr>
        <p:spPr>
          <a:xfrm>
            <a:off x="8515353" y="4766434"/>
            <a:ext cx="628649" cy="270000"/>
          </a:xfrm>
          <a:prstGeom prst="rect">
            <a:avLst/>
          </a:prstGeom>
        </p:spPr>
        <p:txBody>
          <a:bodyPr vert="horz" lIns="91438" tIns="45719" rIns="179996" bIns="45719" rtlCol="0" anchor="ctr"/>
          <a:lstStyle>
            <a:defPPr>
              <a:defRPr lang="x-none"/>
            </a:defPPr>
            <a:lvl1pPr marL="0" algn="r" defTabSz="6858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50EFA0-F524-4FED-85BA-94D51DBF72B7}" type="slidenum">
              <a:rPr lang="hr-HR" smtClean="0"/>
              <a:pPr/>
              <a:t>6</a:t>
            </a:fld>
            <a:endParaRPr lang="hr-HR" dirty="0"/>
          </a:p>
        </p:txBody>
      </p:sp>
      <p:sp>
        <p:nvSpPr>
          <p:cNvPr id="43" name="Rectangle 42"/>
          <p:cNvSpPr/>
          <p:nvPr/>
        </p:nvSpPr>
        <p:spPr>
          <a:xfrm>
            <a:off x="1019540" y="3345639"/>
            <a:ext cx="8124461" cy="988504"/>
          </a:xfrm>
          <a:prstGeom prst="rect">
            <a:avLst/>
          </a:prstGeom>
          <a:solidFill>
            <a:srgbClr val="E88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r" defTabSz="179996">
              <a:lnSpc>
                <a:spcPct val="120000"/>
              </a:lnSpc>
            </a:pPr>
            <a:r>
              <a:rPr lang="ta-IN" b="1" i="1" dirty="0">
                <a:solidFill>
                  <a:srgbClr val="FFFFFF"/>
                </a:solidFill>
                <a:latin typeface="Arial Narrow"/>
                <a:cs typeface="Arial Narrow"/>
              </a:rPr>
              <a:t>6 projektnih aktivnosti, 26 zadataka</a:t>
            </a:r>
          </a:p>
          <a:p>
            <a:pPr algn="r" defTabSz="179996">
              <a:lnSpc>
                <a:spcPct val="120000"/>
              </a:lnSpc>
            </a:pPr>
            <a:r>
              <a:rPr lang="ta-IN" b="1" dirty="0">
                <a:solidFill>
                  <a:srgbClr val="FFFFFF"/>
                </a:solidFill>
                <a:latin typeface="Arial Narrow"/>
                <a:cs typeface="Arial Narrow"/>
              </a:rPr>
              <a:t>59 pojedinaca (1.4.2019.)</a:t>
            </a:r>
            <a:endParaRPr lang="en-US" b="1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pPr algn="r" defTabSz="179996">
              <a:lnSpc>
                <a:spcPct val="120000"/>
              </a:lnSpc>
            </a:pPr>
            <a:r>
              <a:rPr lang="ta-IN" b="1" i="1" dirty="0" smtClean="0">
                <a:solidFill>
                  <a:srgbClr val="FFFFFF"/>
                </a:solidFill>
                <a:latin typeface="Arial Narrow"/>
                <a:cs typeface="Arial Narrow"/>
              </a:rPr>
              <a:t>11 javnih nabava</a:t>
            </a:r>
            <a:endParaRPr lang="ta-IN" b="1" i="1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61444">
            <a:off x="47591" y="2859888"/>
            <a:ext cx="1379203" cy="195174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6321" y="66615"/>
            <a:ext cx="2640470" cy="9680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37331" y="1429221"/>
            <a:ext cx="603529" cy="5841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23654" y="1371613"/>
            <a:ext cx="706921" cy="689354"/>
          </a:xfrm>
          <a:prstGeom prst="rect">
            <a:avLst/>
          </a:prstGeom>
        </p:spPr>
      </p:pic>
      <p:pic>
        <p:nvPicPr>
          <p:cNvPr id="38" name="Picture 14" descr="Image result for handshake ico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0046" y="1210512"/>
            <a:ext cx="655359" cy="65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50" y="3523485"/>
            <a:ext cx="627083" cy="627083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8243361" y="2360290"/>
            <a:ext cx="5834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 smtClean="0">
                <a:solidFill>
                  <a:srgbClr val="FFFFFF"/>
                </a:solidFill>
                <a:latin typeface="Lucida Grande"/>
                <a:ea typeface="Lucida Grande"/>
                <a:cs typeface="Lucida Grande"/>
              </a:rPr>
              <a:t>€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2440">
            <a:off x="7788878" y="1733124"/>
            <a:ext cx="1379203" cy="195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326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6" grpId="0"/>
      <p:bldP spid="31" grpId="0"/>
      <p:bldP spid="39" grpId="0" animBg="1"/>
      <p:bldP spid="43" grpId="0" animBg="1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27454" y="296562"/>
            <a:ext cx="840260" cy="840260"/>
          </a:xfrm>
          <a:prstGeom prst="ellipse">
            <a:avLst/>
          </a:prstGeom>
          <a:solidFill>
            <a:srgbClr val="D20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Rectangle 11"/>
          <p:cNvSpPr/>
          <p:nvPr/>
        </p:nvSpPr>
        <p:spPr>
          <a:xfrm>
            <a:off x="1158155" y="2562694"/>
            <a:ext cx="6592852" cy="1894855"/>
          </a:xfrm>
          <a:prstGeom prst="rect">
            <a:avLst/>
          </a:prstGeom>
          <a:pattFill prst="ltUpDiag">
            <a:fgClr>
              <a:srgbClr val="EFBDA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25" name="Elbow Connector 24"/>
          <p:cNvCxnSpPr/>
          <p:nvPr/>
        </p:nvCxnSpPr>
        <p:spPr>
          <a:xfrm rot="5400000" flipH="1" flipV="1">
            <a:off x="4972439" y="2438273"/>
            <a:ext cx="1349621" cy="925247"/>
          </a:xfrm>
          <a:prstGeom prst="bentConnector3">
            <a:avLst>
              <a:gd name="adj1" fmla="val 101"/>
            </a:avLst>
          </a:prstGeom>
          <a:ln w="19050">
            <a:solidFill>
              <a:srgbClr val="B04C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421375" y="3479350"/>
            <a:ext cx="18466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EFA0-F524-4FED-85BA-94D51DBF72B7}" type="slidenum">
              <a:rPr lang="hr-HR" smtClean="0"/>
              <a:pPr/>
              <a:t>7</a:t>
            </a:fld>
            <a:endParaRPr lang="hr-HR" dirty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790034801"/>
              </p:ext>
            </p:extLst>
          </p:nvPr>
        </p:nvGraphicFramePr>
        <p:xfrm>
          <a:off x="1584998" y="1853811"/>
          <a:ext cx="5321774" cy="3196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366475855"/>
              </p:ext>
            </p:extLst>
          </p:nvPr>
        </p:nvGraphicFramePr>
        <p:xfrm>
          <a:off x="5719744" y="1208134"/>
          <a:ext cx="1515035" cy="1196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232860137"/>
              </p:ext>
            </p:extLst>
          </p:nvPr>
        </p:nvGraphicFramePr>
        <p:xfrm>
          <a:off x="1400201" y="1299120"/>
          <a:ext cx="2346512" cy="1109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cxnSp>
        <p:nvCxnSpPr>
          <p:cNvPr id="16" name="Elbow Connector 15"/>
          <p:cNvCxnSpPr/>
          <p:nvPr/>
        </p:nvCxnSpPr>
        <p:spPr>
          <a:xfrm rot="10800000">
            <a:off x="2570097" y="2455568"/>
            <a:ext cx="1270747" cy="423582"/>
          </a:xfrm>
          <a:prstGeom prst="bentConnector3">
            <a:avLst>
              <a:gd name="adj1" fmla="val 100265"/>
            </a:avLst>
          </a:prstGeom>
          <a:ln w="19050">
            <a:solidFill>
              <a:srgbClr val="B04C4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flipV="1">
            <a:off x="5184626" y="2226083"/>
            <a:ext cx="1722146" cy="1349624"/>
          </a:xfrm>
          <a:prstGeom prst="bentConnector3">
            <a:avLst>
              <a:gd name="adj1" fmla="val 100226"/>
            </a:avLst>
          </a:prstGeom>
          <a:ln w="19050">
            <a:solidFill>
              <a:srgbClr val="B04C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03945" y="2617541"/>
            <a:ext cx="8135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dirty="0" smtClean="0">
                <a:latin typeface="Arial Narrow" panose="020B0606020202030204" pitchFamily="34" charset="0"/>
              </a:rPr>
              <a:t>surađuje</a:t>
            </a:r>
            <a:endParaRPr lang="hr-HR" sz="1100" dirty="0">
              <a:latin typeface="Arial Narrow" panose="020B0606020202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12971" y="3252913"/>
            <a:ext cx="8135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dirty="0" smtClean="0">
                <a:latin typeface="Arial Narrow" panose="020B0606020202030204" pitchFamily="34" charset="0"/>
              </a:rPr>
              <a:t>izvješćuje</a:t>
            </a:r>
            <a:endParaRPr lang="hr-HR" sz="1100" dirty="0">
              <a:latin typeface="Arial Narrow" panose="020B060602020203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005758" y="3840615"/>
            <a:ext cx="6831106" cy="13447"/>
          </a:xfrm>
          <a:prstGeom prst="line">
            <a:avLst/>
          </a:prstGeom>
          <a:ln w="19050">
            <a:solidFill>
              <a:srgbClr val="B04C47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01168" y="2539612"/>
            <a:ext cx="6831106" cy="13447"/>
          </a:xfrm>
          <a:prstGeom prst="line">
            <a:avLst/>
          </a:prstGeom>
          <a:ln w="19050">
            <a:solidFill>
              <a:srgbClr val="B04C47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95937" y="2252977"/>
            <a:ext cx="791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i="1" dirty="0" smtClean="0">
                <a:solidFill>
                  <a:srgbClr val="B04C47"/>
                </a:solidFill>
                <a:latin typeface="Arial Narrow"/>
                <a:cs typeface="Arial Narrow"/>
              </a:rPr>
              <a:t>nadzor</a:t>
            </a:r>
            <a:endParaRPr lang="hr-HR" sz="1200" b="1" i="1" dirty="0">
              <a:solidFill>
                <a:srgbClr val="B04C47"/>
              </a:solidFill>
              <a:latin typeface="Arial Narrow"/>
              <a:cs typeface="Arial Narrow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5936" y="2562695"/>
            <a:ext cx="961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i="1" dirty="0" smtClean="0">
                <a:solidFill>
                  <a:srgbClr val="B04C47"/>
                </a:solidFill>
                <a:latin typeface="Arial Narrow"/>
                <a:cs typeface="Arial Narrow"/>
              </a:rPr>
              <a:t>upravljanje</a:t>
            </a:r>
            <a:endParaRPr lang="hr-HR" sz="1200" b="1" i="1" dirty="0">
              <a:solidFill>
                <a:srgbClr val="B04C47"/>
              </a:solidFill>
              <a:latin typeface="Arial Narrow"/>
              <a:cs typeface="Arial Narrow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01183" y="3890592"/>
            <a:ext cx="791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i="1" dirty="0" smtClean="0">
                <a:solidFill>
                  <a:srgbClr val="B04C47"/>
                </a:solidFill>
                <a:latin typeface="Arial Narrow"/>
                <a:cs typeface="Arial Narrow"/>
              </a:rPr>
              <a:t>provedba</a:t>
            </a:r>
            <a:endParaRPr lang="hr-HR" sz="1200" b="1" i="1" dirty="0">
              <a:solidFill>
                <a:srgbClr val="B04C47"/>
              </a:solidFill>
              <a:latin typeface="Arial Narrow"/>
              <a:cs typeface="Arial Narrow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1523" y="3070154"/>
            <a:ext cx="1067897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26"/>
          <p:cNvSpPr/>
          <p:nvPr/>
        </p:nvSpPr>
        <p:spPr>
          <a:xfrm>
            <a:off x="996129" y="234888"/>
            <a:ext cx="8147871" cy="988504"/>
          </a:xfrm>
          <a:prstGeom prst="rect">
            <a:avLst/>
          </a:prstGeom>
          <a:solidFill>
            <a:srgbClr val="D20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r">
              <a:defRPr/>
            </a:pPr>
            <a:endParaRPr lang="en-GB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77648" y="241269"/>
            <a:ext cx="6460236" cy="943333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179996">
              <a:lnSpc>
                <a:spcPct val="120000"/>
              </a:lnSpc>
            </a:pPr>
            <a:r>
              <a:rPr lang="ta-IN" sz="2400" b="1" dirty="0">
                <a:solidFill>
                  <a:srgbClr val="FFFFFF"/>
                </a:solidFill>
                <a:latin typeface="Arial"/>
                <a:cs typeface="Arial"/>
              </a:rPr>
              <a:t>HR-ZOO Pregled </a:t>
            </a:r>
            <a:r>
              <a:rPr lang="ta-IN" sz="2400" b="1" dirty="0" smtClean="0">
                <a:solidFill>
                  <a:srgbClr val="FFFFFF"/>
                </a:solidFill>
                <a:latin typeface="Arial"/>
                <a:cs typeface="Arial"/>
              </a:rPr>
              <a:t>projekta</a:t>
            </a:r>
          </a:p>
          <a:p>
            <a:pPr defTabSz="179996">
              <a:lnSpc>
                <a:spcPct val="120000"/>
              </a:lnSpc>
            </a:pPr>
            <a:r>
              <a:rPr lang="ta-IN" sz="2400" i="1" dirty="0" smtClean="0">
                <a:solidFill>
                  <a:srgbClr val="E5997F"/>
                </a:solidFill>
                <a:latin typeface="Arial"/>
                <a:cs typeface="Arial"/>
              </a:rPr>
              <a:t>Upravljačka struktura</a:t>
            </a:r>
            <a:endParaRPr lang="ta-IN" sz="2400" i="1" dirty="0">
              <a:solidFill>
                <a:srgbClr val="E5997F"/>
              </a:solidFill>
              <a:latin typeface="Calibri"/>
              <a:cs typeface="Calibri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6384" y="-233356"/>
            <a:ext cx="1379203" cy="1951746"/>
            <a:chOff x="-36477" y="-211576"/>
            <a:chExt cx="1379203" cy="1951746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11692">
              <a:off x="-36477" y="-211576"/>
              <a:ext cx="1379203" cy="1951746"/>
            </a:xfrm>
            <a:prstGeom prst="rect">
              <a:avLst/>
            </a:prstGeom>
          </p:spPr>
        </p:pic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322439" y="392532"/>
              <a:ext cx="684000" cy="684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61" y="421787"/>
            <a:ext cx="584109" cy="55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474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96130" y="240281"/>
            <a:ext cx="8147871" cy="988504"/>
          </a:xfrm>
          <a:prstGeom prst="rect">
            <a:avLst/>
          </a:prstGeom>
          <a:solidFill>
            <a:srgbClr val="D20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r">
              <a:defRPr/>
            </a:pPr>
            <a:endParaRPr lang="en-GB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277649" y="265340"/>
            <a:ext cx="6460236" cy="943333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179996">
              <a:lnSpc>
                <a:spcPct val="120000"/>
              </a:lnSpc>
            </a:pPr>
            <a:r>
              <a:rPr lang="ta-IN" sz="2400" b="1" dirty="0">
                <a:solidFill>
                  <a:srgbClr val="FFFFFF"/>
                </a:solidFill>
                <a:latin typeface="Arial"/>
                <a:cs typeface="Arial"/>
              </a:rPr>
              <a:t>HR-ZOO Pregled projekta</a:t>
            </a:r>
          </a:p>
          <a:p>
            <a:pPr defTabSz="179996">
              <a:lnSpc>
                <a:spcPct val="120000"/>
              </a:lnSpc>
            </a:pPr>
            <a:r>
              <a:rPr lang="ta-IN" sz="2400" i="1" dirty="0" smtClean="0">
                <a:solidFill>
                  <a:srgbClr val="E5997F"/>
                </a:solidFill>
                <a:latin typeface="Arial"/>
                <a:cs typeface="Arial"/>
              </a:rPr>
              <a:t>Projektne aktivnosti</a:t>
            </a:r>
            <a:endParaRPr lang="ta-IN" sz="4000" i="1" dirty="0">
              <a:solidFill>
                <a:srgbClr val="E5997F"/>
              </a:solidFill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33912" y="3492201"/>
            <a:ext cx="184662" cy="30777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1213526"/>
              </p:ext>
            </p:extLst>
          </p:nvPr>
        </p:nvGraphicFramePr>
        <p:xfrm>
          <a:off x="1277649" y="1180698"/>
          <a:ext cx="6460236" cy="3616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EFA0-F524-4FED-85BA-94D51DBF72B7}" type="slidenum">
              <a:rPr lang="hr-HR" smtClean="0"/>
              <a:pPr/>
              <a:t>8</a:t>
            </a:fld>
            <a:endParaRPr lang="hr-HR" dirty="0"/>
          </a:p>
        </p:txBody>
      </p:sp>
      <p:grpSp>
        <p:nvGrpSpPr>
          <p:cNvPr id="10" name="Group 9"/>
          <p:cNvGrpSpPr/>
          <p:nvPr/>
        </p:nvGrpSpPr>
        <p:grpSpPr>
          <a:xfrm>
            <a:off x="16385" y="-227963"/>
            <a:ext cx="1379203" cy="1951746"/>
            <a:chOff x="-36477" y="-211576"/>
            <a:chExt cx="1379203" cy="195174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11692">
              <a:off x="-36477" y="-211576"/>
              <a:ext cx="1379203" cy="1951746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322439" y="392532"/>
              <a:ext cx="684000" cy="684000"/>
              <a:chOff x="6773330" y="1697936"/>
              <a:chExt cx="684000" cy="684000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818352" y="1769936"/>
                <a:ext cx="523952" cy="576000"/>
              </a:xfrm>
              <a:prstGeom prst="rect">
                <a:avLst/>
              </a:prstGeom>
            </p:spPr>
          </p:pic>
          <p:sp>
            <p:nvSpPr>
              <p:cNvPr id="15" name="Oval 14"/>
              <p:cNvSpPr>
                <a:spLocks noChangeAspect="1"/>
              </p:cNvSpPr>
              <p:nvPr/>
            </p:nvSpPr>
            <p:spPr>
              <a:xfrm>
                <a:off x="6773330" y="1697936"/>
                <a:ext cx="684000" cy="684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05877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81522" y="376145"/>
            <a:ext cx="777779" cy="777779"/>
          </a:xfrm>
          <a:prstGeom prst="ellipse">
            <a:avLst/>
          </a:prstGeom>
          <a:solidFill>
            <a:srgbClr val="D20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996130" y="240281"/>
            <a:ext cx="8147871" cy="988504"/>
          </a:xfrm>
          <a:prstGeom prst="rect">
            <a:avLst/>
          </a:prstGeom>
          <a:solidFill>
            <a:srgbClr val="D20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r">
              <a:defRPr/>
            </a:pPr>
            <a:endParaRPr lang="en-GB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277649" y="265340"/>
            <a:ext cx="6460236" cy="94333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179996">
              <a:lnSpc>
                <a:spcPct val="120000"/>
              </a:lnSpc>
            </a:pPr>
            <a:r>
              <a:rPr lang="ta-IN" sz="2400" b="1" dirty="0">
                <a:solidFill>
                  <a:srgbClr val="FFFFFF"/>
                </a:solidFill>
                <a:latin typeface="Arial"/>
                <a:cs typeface="Arial"/>
              </a:rPr>
              <a:t>HR-ZOO Pregled projekta</a:t>
            </a:r>
          </a:p>
          <a:p>
            <a:pPr defTabSz="179996">
              <a:lnSpc>
                <a:spcPct val="120000"/>
              </a:lnSpc>
            </a:pPr>
            <a:r>
              <a:rPr lang="ta-IN" sz="2400" i="1" dirty="0">
                <a:solidFill>
                  <a:srgbClr val="E5997F"/>
                </a:solidFill>
                <a:latin typeface="Arial"/>
                <a:cs typeface="Arial"/>
              </a:rPr>
              <a:t>Uređenje sjedišta</a:t>
            </a:r>
            <a:endParaRPr lang="ta-IN" sz="4000" i="1" dirty="0">
              <a:solidFill>
                <a:srgbClr val="E5997F"/>
              </a:solidFill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33912" y="3492201"/>
            <a:ext cx="184662" cy="30777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162101" y="1985871"/>
            <a:ext cx="3254474" cy="2063637"/>
            <a:chOff x="4513176" y="1292608"/>
            <a:chExt cx="4399777" cy="308411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09676" y="2823851"/>
              <a:ext cx="1003277" cy="65618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33570" y="2764967"/>
              <a:ext cx="471463" cy="4866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13176" y="1701101"/>
              <a:ext cx="1437613" cy="42589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97499" y="2101637"/>
              <a:ext cx="525790" cy="54393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29053" y="1292608"/>
              <a:ext cx="984684" cy="53667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957483" y="1684023"/>
              <a:ext cx="727250" cy="56568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49268" y="2225604"/>
              <a:ext cx="384499" cy="25806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149601" y="3662010"/>
              <a:ext cx="1429550" cy="71471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898710" y="2835171"/>
              <a:ext cx="1012670" cy="62348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970443" y="2812551"/>
              <a:ext cx="439865" cy="42616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633932" y="3197471"/>
              <a:ext cx="419511" cy="406048"/>
            </a:xfrm>
            <a:prstGeom prst="rect">
              <a:avLst/>
            </a:prstGeom>
          </p:spPr>
        </p:pic>
        <p:pic>
          <p:nvPicPr>
            <p:cNvPr id="22" name="Picture 21" descr="logotip_srce-bez-potpisa"/>
            <p:cNvPicPr/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514" b="86755"/>
            <a:stretch>
              <a:fillRect/>
            </a:stretch>
          </p:blipFill>
          <p:spPr bwMode="auto">
            <a:xfrm>
              <a:off x="6430687" y="1899573"/>
              <a:ext cx="974458" cy="36119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EFA0-F524-4FED-85BA-94D51DBF72B7}" type="slidenum">
              <a:rPr lang="hr-HR" smtClean="0"/>
              <a:pPr/>
              <a:t>9</a:t>
            </a:fld>
            <a:endParaRPr lang="hr-HR" dirty="0"/>
          </a:p>
        </p:txBody>
      </p:sp>
      <p:sp>
        <p:nvSpPr>
          <p:cNvPr id="3" name="TextBox 2"/>
          <p:cNvSpPr txBox="1"/>
          <p:nvPr/>
        </p:nvSpPr>
        <p:spPr>
          <a:xfrm>
            <a:off x="281522" y="1522161"/>
            <a:ext cx="4353362" cy="290848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285743" indent="-285743">
              <a:spcBef>
                <a:spcPts val="600"/>
              </a:spcBef>
              <a:buClr>
                <a:srgbClr val="D2072A"/>
              </a:buClr>
              <a:buFont typeface="Wingdings" charset="2"/>
              <a:buChar char="v"/>
            </a:pPr>
            <a:r>
              <a:rPr lang="ta-IN" sz="1600" dirty="0">
                <a:latin typeface="Arial Narrow"/>
                <a:cs typeface="Arial Narrow"/>
              </a:rPr>
              <a:t>Građevinsko obrtnički radovi uređenja </a:t>
            </a:r>
            <a:r>
              <a:rPr lang="ta-IN" sz="1600" dirty="0" smtClean="0">
                <a:latin typeface="Arial Narrow"/>
                <a:cs typeface="Arial Narrow"/>
              </a:rPr>
              <a:t>sjedišta</a:t>
            </a:r>
          </a:p>
          <a:p>
            <a:pPr marL="285743" indent="-285743">
              <a:spcBef>
                <a:spcPts val="600"/>
              </a:spcBef>
              <a:buClr>
                <a:srgbClr val="D2072A"/>
              </a:buClr>
              <a:buFont typeface="Wingdings" charset="2"/>
              <a:buChar char="v"/>
            </a:pPr>
            <a:r>
              <a:rPr lang="ta-IN" sz="1600" dirty="0" smtClean="0">
                <a:latin typeface="Arial Narrow"/>
                <a:cs typeface="Arial Narrow"/>
              </a:rPr>
              <a:t>Izgradnja </a:t>
            </a:r>
            <a:r>
              <a:rPr lang="ta-IN" sz="1600" dirty="0">
                <a:latin typeface="Arial Narrow"/>
                <a:cs typeface="Arial Narrow"/>
              </a:rPr>
              <a:t>tehničkih </a:t>
            </a:r>
            <a:r>
              <a:rPr lang="ta-IN" sz="1600" dirty="0" smtClean="0">
                <a:latin typeface="Arial Narrow"/>
                <a:cs typeface="Arial Narrow"/>
              </a:rPr>
              <a:t>sustava:</a:t>
            </a:r>
            <a:endParaRPr lang="ta-IN" sz="1600" dirty="0">
              <a:latin typeface="Arial Narrow"/>
              <a:cs typeface="Arial Narrow"/>
            </a:endParaRPr>
          </a:p>
          <a:p>
            <a:pPr marL="540000" lvl="1" indent="-285750">
              <a:spcBef>
                <a:spcPts val="300"/>
              </a:spcBef>
              <a:buClr>
                <a:srgbClr val="D2072A"/>
              </a:buClr>
              <a:buFont typeface="Wingdings" charset="2"/>
              <a:buChar char="ü"/>
            </a:pPr>
            <a:r>
              <a:rPr lang="ta-IN" dirty="0" smtClean="0">
                <a:latin typeface="Arial Narrow"/>
                <a:cs typeface="Arial Narrow"/>
              </a:rPr>
              <a:t>s</a:t>
            </a:r>
            <a:r>
              <a:rPr lang="hr-HR" dirty="0" smtClean="0">
                <a:latin typeface="Arial Narrow"/>
                <a:cs typeface="Arial Narrow"/>
              </a:rPr>
              <a:t>ustav </a:t>
            </a:r>
            <a:r>
              <a:rPr lang="hr-HR" dirty="0">
                <a:latin typeface="Arial Narrow"/>
                <a:cs typeface="Arial Narrow"/>
              </a:rPr>
              <a:t>besprekidnih napajanja (UPS, dizel agregat</a:t>
            </a:r>
            <a:r>
              <a:rPr lang="hr-HR" dirty="0" smtClean="0">
                <a:latin typeface="Arial Narrow"/>
                <a:cs typeface="Arial Narrow"/>
              </a:rPr>
              <a:t>)</a:t>
            </a:r>
            <a:r>
              <a:rPr lang="ta-IN" dirty="0" smtClean="0">
                <a:latin typeface="Arial Narrow"/>
                <a:cs typeface="Arial Narrow"/>
              </a:rPr>
              <a:t>,</a:t>
            </a:r>
          </a:p>
          <a:p>
            <a:pPr marL="540000" lvl="1" indent="-285750">
              <a:spcBef>
                <a:spcPts val="300"/>
              </a:spcBef>
              <a:buClr>
                <a:srgbClr val="D2072A"/>
              </a:buClr>
              <a:buFont typeface="Wingdings" charset="2"/>
              <a:buChar char="ü"/>
            </a:pPr>
            <a:r>
              <a:rPr lang="ta-IN" dirty="0">
                <a:latin typeface="Arial Narrow"/>
                <a:cs typeface="Arial Narrow"/>
              </a:rPr>
              <a:t>s</a:t>
            </a:r>
            <a:r>
              <a:rPr lang="hr-HR" dirty="0" smtClean="0">
                <a:latin typeface="Arial Narrow"/>
                <a:cs typeface="Arial Narrow"/>
              </a:rPr>
              <a:t>ustav</a:t>
            </a:r>
            <a:r>
              <a:rPr lang="ta-IN" dirty="0" smtClean="0">
                <a:latin typeface="Arial Narrow"/>
                <a:cs typeface="Arial Narrow"/>
              </a:rPr>
              <a:t> </a:t>
            </a:r>
            <a:r>
              <a:rPr lang="hr-HR" dirty="0" smtClean="0">
                <a:latin typeface="Arial Narrow"/>
                <a:cs typeface="Arial Narrow"/>
              </a:rPr>
              <a:t>i oprem</a:t>
            </a:r>
            <a:r>
              <a:rPr lang="ta-IN" dirty="0" smtClean="0">
                <a:latin typeface="Arial Narrow"/>
                <a:cs typeface="Arial Narrow"/>
              </a:rPr>
              <a:t>a</a:t>
            </a:r>
            <a:r>
              <a:rPr lang="hr-HR" dirty="0" smtClean="0">
                <a:latin typeface="Arial Narrow"/>
                <a:cs typeface="Arial Narrow"/>
              </a:rPr>
              <a:t> </a:t>
            </a:r>
            <a:r>
              <a:rPr lang="hr-HR" dirty="0">
                <a:latin typeface="Arial Narrow"/>
                <a:cs typeface="Arial Narrow"/>
              </a:rPr>
              <a:t>za distribuciju električne energije, </a:t>
            </a:r>
            <a:endParaRPr lang="ta-IN" dirty="0" smtClean="0">
              <a:latin typeface="Arial Narrow"/>
              <a:cs typeface="Arial Narrow"/>
            </a:endParaRPr>
          </a:p>
          <a:p>
            <a:pPr marL="540000" lvl="1" indent="-285750">
              <a:spcBef>
                <a:spcPts val="300"/>
              </a:spcBef>
              <a:buClr>
                <a:srgbClr val="D2072A"/>
              </a:buClr>
              <a:buFont typeface="Wingdings" charset="2"/>
              <a:buChar char="ü"/>
            </a:pPr>
            <a:r>
              <a:rPr lang="hr-HR" dirty="0" smtClean="0">
                <a:latin typeface="Arial Narrow"/>
                <a:cs typeface="Arial Narrow"/>
              </a:rPr>
              <a:t>klimatizacijsk</a:t>
            </a:r>
            <a:r>
              <a:rPr lang="ta-IN" dirty="0" smtClean="0">
                <a:latin typeface="Arial Narrow"/>
                <a:cs typeface="Arial Narrow"/>
              </a:rPr>
              <a:t>i</a:t>
            </a:r>
            <a:r>
              <a:rPr lang="hr-HR" dirty="0" smtClean="0">
                <a:latin typeface="Arial Narrow"/>
                <a:cs typeface="Arial Narrow"/>
              </a:rPr>
              <a:t> sustav</a:t>
            </a:r>
            <a:r>
              <a:rPr lang="ta-IN" dirty="0" smtClean="0">
                <a:latin typeface="Arial Narrow"/>
                <a:cs typeface="Arial Narrow"/>
              </a:rPr>
              <a:t>i</a:t>
            </a:r>
            <a:r>
              <a:rPr lang="hr-HR" dirty="0" smtClean="0">
                <a:latin typeface="Arial Narrow"/>
                <a:cs typeface="Arial Narrow"/>
              </a:rPr>
              <a:t>,</a:t>
            </a:r>
            <a:endParaRPr lang="ta-IN" dirty="0" smtClean="0">
              <a:latin typeface="Arial Narrow"/>
              <a:cs typeface="Arial Narrow"/>
            </a:endParaRPr>
          </a:p>
          <a:p>
            <a:pPr marL="540000" lvl="1" indent="-285750">
              <a:spcBef>
                <a:spcPts val="300"/>
              </a:spcBef>
              <a:buClr>
                <a:srgbClr val="D2072A"/>
              </a:buClr>
              <a:buFont typeface="Wingdings" charset="2"/>
              <a:buChar char="ü"/>
            </a:pPr>
            <a:r>
              <a:rPr lang="hr-HR" dirty="0" smtClean="0">
                <a:latin typeface="Arial Narrow"/>
                <a:cs typeface="Arial Narrow"/>
              </a:rPr>
              <a:t>komunikacijsk</a:t>
            </a:r>
            <a:r>
              <a:rPr lang="ta-IN" dirty="0" smtClean="0">
                <a:latin typeface="Arial Narrow"/>
                <a:cs typeface="Arial Narrow"/>
              </a:rPr>
              <a:t>i</a:t>
            </a:r>
            <a:r>
              <a:rPr lang="hr-HR" dirty="0" smtClean="0">
                <a:latin typeface="Arial Narrow"/>
                <a:cs typeface="Arial Narrow"/>
              </a:rPr>
              <a:t> </a:t>
            </a:r>
            <a:r>
              <a:rPr lang="hr-HR" dirty="0">
                <a:latin typeface="Arial Narrow"/>
                <a:cs typeface="Arial Narrow"/>
              </a:rPr>
              <a:t>i </a:t>
            </a:r>
            <a:r>
              <a:rPr lang="hr-HR" dirty="0" smtClean="0">
                <a:latin typeface="Arial Narrow"/>
                <a:cs typeface="Arial Narrow"/>
              </a:rPr>
              <a:t>serversk</a:t>
            </a:r>
            <a:r>
              <a:rPr lang="ta-IN" dirty="0" smtClean="0">
                <a:latin typeface="Arial Narrow"/>
                <a:cs typeface="Arial Narrow"/>
              </a:rPr>
              <a:t>i</a:t>
            </a:r>
            <a:r>
              <a:rPr lang="hr-HR" dirty="0" smtClean="0">
                <a:latin typeface="Arial Narrow"/>
                <a:cs typeface="Arial Narrow"/>
              </a:rPr>
              <a:t> ormar</a:t>
            </a:r>
            <a:r>
              <a:rPr lang="ta-IN" dirty="0" smtClean="0">
                <a:latin typeface="Arial Narrow"/>
                <a:cs typeface="Arial Narrow"/>
              </a:rPr>
              <a:t>i</a:t>
            </a:r>
            <a:r>
              <a:rPr lang="hr-HR" dirty="0" smtClean="0">
                <a:latin typeface="Arial Narrow"/>
                <a:cs typeface="Arial Narrow"/>
              </a:rPr>
              <a:t> </a:t>
            </a:r>
            <a:r>
              <a:rPr lang="hr-HR" dirty="0">
                <a:latin typeface="Arial Narrow"/>
                <a:cs typeface="Arial Narrow"/>
              </a:rPr>
              <a:t>s opremom</a:t>
            </a:r>
            <a:r>
              <a:rPr lang="hr-HR" dirty="0" smtClean="0">
                <a:latin typeface="Arial Narrow"/>
                <a:cs typeface="Arial Narrow"/>
              </a:rPr>
              <a:t>,</a:t>
            </a:r>
            <a:endParaRPr lang="ta-IN" dirty="0" smtClean="0">
              <a:latin typeface="Arial Narrow"/>
              <a:cs typeface="Arial Narrow"/>
            </a:endParaRPr>
          </a:p>
          <a:p>
            <a:pPr marL="540000" lvl="1" indent="-285750">
              <a:spcBef>
                <a:spcPts val="300"/>
              </a:spcBef>
              <a:buClr>
                <a:srgbClr val="D2072A"/>
              </a:buClr>
              <a:buFont typeface="Wingdings" charset="2"/>
              <a:buChar char="ü"/>
            </a:pPr>
            <a:r>
              <a:rPr lang="hr-HR" dirty="0" smtClean="0">
                <a:latin typeface="Arial Narrow"/>
                <a:cs typeface="Arial Narrow"/>
              </a:rPr>
              <a:t>sustav </a:t>
            </a:r>
            <a:r>
              <a:rPr lang="hr-HR" dirty="0">
                <a:latin typeface="Arial Narrow"/>
                <a:cs typeface="Arial Narrow"/>
              </a:rPr>
              <a:t>sigurnosti i nadzora okoline, </a:t>
            </a:r>
            <a:endParaRPr lang="ta-IN" dirty="0" smtClean="0">
              <a:latin typeface="Arial Narrow"/>
              <a:cs typeface="Arial Narrow"/>
            </a:endParaRPr>
          </a:p>
          <a:p>
            <a:pPr marL="540000" lvl="1" indent="-285750">
              <a:spcBef>
                <a:spcPts val="300"/>
              </a:spcBef>
              <a:buClr>
                <a:srgbClr val="D2072A"/>
              </a:buClr>
              <a:buFont typeface="Wingdings" charset="2"/>
              <a:buChar char="ü"/>
            </a:pPr>
            <a:r>
              <a:rPr lang="hr-HR" dirty="0" smtClean="0">
                <a:latin typeface="Arial Narrow"/>
                <a:cs typeface="Arial Narrow"/>
              </a:rPr>
              <a:t>sustav </a:t>
            </a:r>
            <a:r>
              <a:rPr lang="hr-HR" dirty="0">
                <a:latin typeface="Arial Narrow"/>
                <a:cs typeface="Arial Narrow"/>
              </a:rPr>
              <a:t>vatrodojave i gašenja, </a:t>
            </a:r>
            <a:endParaRPr lang="ta-IN" dirty="0" smtClean="0">
              <a:latin typeface="Arial Narrow"/>
              <a:cs typeface="Arial Narrow"/>
            </a:endParaRPr>
          </a:p>
          <a:p>
            <a:pPr marL="540000" lvl="1" indent="-285750">
              <a:spcBef>
                <a:spcPts val="300"/>
              </a:spcBef>
              <a:buClr>
                <a:srgbClr val="D2072A"/>
              </a:buClr>
              <a:buFont typeface="Wingdings" charset="2"/>
              <a:buChar char="ü"/>
            </a:pPr>
            <a:r>
              <a:rPr lang="hr-HR" dirty="0" smtClean="0">
                <a:latin typeface="Arial Narrow"/>
                <a:cs typeface="Arial Narrow"/>
              </a:rPr>
              <a:t>sustav </a:t>
            </a:r>
            <a:r>
              <a:rPr lang="hr-HR" dirty="0">
                <a:latin typeface="Arial Narrow"/>
                <a:cs typeface="Arial Narrow"/>
              </a:rPr>
              <a:t>kontrole pristupa i video nadzor, te </a:t>
            </a:r>
            <a:endParaRPr lang="ta-IN" dirty="0" smtClean="0">
              <a:latin typeface="Arial Narrow"/>
              <a:cs typeface="Arial Narrow"/>
            </a:endParaRPr>
          </a:p>
          <a:p>
            <a:pPr marL="540000" lvl="1" indent="-285750">
              <a:spcBef>
                <a:spcPts val="300"/>
              </a:spcBef>
              <a:buClr>
                <a:srgbClr val="D2072A"/>
              </a:buClr>
              <a:buFont typeface="Wingdings" charset="2"/>
              <a:buChar char="ü"/>
            </a:pPr>
            <a:r>
              <a:rPr lang="hr-HR" dirty="0" smtClean="0">
                <a:latin typeface="Arial Narrow"/>
                <a:cs typeface="Arial Narrow"/>
              </a:rPr>
              <a:t>programsk</a:t>
            </a:r>
            <a:r>
              <a:rPr lang="ta-IN" dirty="0" smtClean="0">
                <a:latin typeface="Arial Narrow"/>
                <a:cs typeface="Arial Narrow"/>
              </a:rPr>
              <a:t>o</a:t>
            </a:r>
            <a:r>
              <a:rPr lang="hr-HR" dirty="0" smtClean="0">
                <a:latin typeface="Arial Narrow"/>
                <a:cs typeface="Arial Narrow"/>
              </a:rPr>
              <a:t> rješenj</a:t>
            </a:r>
            <a:r>
              <a:rPr lang="ta-IN" dirty="0" smtClean="0">
                <a:latin typeface="Arial Narrow"/>
                <a:cs typeface="Arial Narrow"/>
              </a:rPr>
              <a:t>e</a:t>
            </a:r>
            <a:r>
              <a:rPr lang="hr-HR" dirty="0" smtClean="0">
                <a:latin typeface="Arial Narrow"/>
                <a:cs typeface="Arial Narrow"/>
              </a:rPr>
              <a:t> </a:t>
            </a:r>
            <a:r>
              <a:rPr lang="hr-HR" dirty="0">
                <a:latin typeface="Arial Narrow"/>
                <a:cs typeface="Arial Narrow"/>
              </a:rPr>
              <a:t>(software) za upravljanje podatkovnim centrima.</a:t>
            </a:r>
            <a:r>
              <a:rPr lang="en-US" dirty="0">
                <a:latin typeface="Arial Narrow"/>
                <a:cs typeface="Arial Narrow"/>
              </a:rPr>
              <a:t> </a:t>
            </a:r>
            <a:endParaRPr lang="ta-IN" dirty="0" smtClean="0">
              <a:latin typeface="Arial Narrow"/>
              <a:cs typeface="Arial Narrow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6385" y="-227963"/>
            <a:ext cx="1379203" cy="1951746"/>
            <a:chOff x="-36477" y="-211576"/>
            <a:chExt cx="1379203" cy="1951746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11692">
              <a:off x="-36477" y="-211576"/>
              <a:ext cx="1379203" cy="1951746"/>
            </a:xfrm>
            <a:prstGeom prst="rect">
              <a:avLst/>
            </a:prstGeom>
          </p:spPr>
        </p:pic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322439" y="392532"/>
              <a:ext cx="684000" cy="684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357289"/>
              </p:ext>
            </p:extLst>
          </p:nvPr>
        </p:nvGraphicFramePr>
        <p:xfrm>
          <a:off x="4493689" y="2416110"/>
          <a:ext cx="4559591" cy="1347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" name="Document" r:id="rId17" imgW="6146800" imgH="1816100" progId="Word.Document.12">
                  <p:embed/>
                </p:oleObj>
              </mc:Choice>
              <mc:Fallback>
                <p:oleObj name="Document" r:id="rId17" imgW="6146800" imgH="1816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493689" y="2416110"/>
                        <a:ext cx="4559591" cy="1347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25" y="246459"/>
            <a:ext cx="887485" cy="89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29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rce - 4x3">
  <a:themeElements>
    <a:clrScheme name="Srce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C00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rce_predlozak_4x3_20140902.potx" id="{271BFEB2-BF80-474C-8328-443E9CEEB75F}" vid="{068A2726-5DBF-4082-8E36-290FF330AE25}"/>
    </a:ext>
  </a:extLst>
</a:theme>
</file>

<file path=ppt/theme/theme2.xml><?xml version="1.0" encoding="utf-8"?>
<a:theme xmlns:a="http://schemas.openxmlformats.org/drawingml/2006/main" name="Imenovanje-Nekomercijalno-Bez prerada (CC BY-NC-ND)">
  <a:themeElements>
    <a:clrScheme name="Custom 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rce_predlozak_4x3_20140902.potx" id="{271BFEB2-BF80-474C-8328-443E9CEEB75F}" vid="{6E20AC36-7966-428F-BD92-A88F72C326C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srce-predlozak-4x3-OA-CC-BY-NC-20140919</Template>
  <TotalTime>13109</TotalTime>
  <Words>1517</Words>
  <Application>Microsoft Macintosh PowerPoint</Application>
  <PresentationFormat>On-screen Show (16:9)</PresentationFormat>
  <Paragraphs>352</Paragraphs>
  <Slides>18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Srce - 4x3</vt:lpstr>
      <vt:lpstr>Imenovanje-Nekomercijalno-Bez prerada (CC BY-NC-ND)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Pregled projekta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Srce - Sveučilište u Zagrebu Sveučilišni računski centar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HR-ZOO - predstavljanje_projekta_Tjedan_CeU</dc:title>
  <dc:subject>Potpisivanje ugovora za HR-ZOO - MZO - 18.07.2018.</dc:subject>
  <dc:creator>Sandra Razbornik (sandra.razbornik@srce.hr)</dc:creator>
  <cp:lastModifiedBy>Ivan Maric</cp:lastModifiedBy>
  <cp:revision>439</cp:revision>
  <cp:lastPrinted>2019-03-06T11:34:32Z</cp:lastPrinted>
  <dcterms:created xsi:type="dcterms:W3CDTF">2014-09-19T07:16:42Z</dcterms:created>
  <dcterms:modified xsi:type="dcterms:W3CDTF">2019-03-31T08:32:49Z</dcterms:modified>
</cp:coreProperties>
</file>