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9"/>
  </p:notesMasterIdLst>
  <p:handoutMasterIdLst>
    <p:handoutMasterId r:id="rId30"/>
  </p:handoutMasterIdLst>
  <p:sldIdLst>
    <p:sldId id="260" r:id="rId5"/>
    <p:sldId id="319" r:id="rId6"/>
    <p:sldId id="306" r:id="rId7"/>
    <p:sldId id="304" r:id="rId8"/>
    <p:sldId id="271" r:id="rId9"/>
    <p:sldId id="261" r:id="rId10"/>
    <p:sldId id="308" r:id="rId11"/>
    <p:sldId id="273" r:id="rId12"/>
    <p:sldId id="282" r:id="rId13"/>
    <p:sldId id="303" r:id="rId14"/>
    <p:sldId id="300" r:id="rId15"/>
    <p:sldId id="291" r:id="rId16"/>
    <p:sldId id="274" r:id="rId17"/>
    <p:sldId id="264" r:id="rId18"/>
    <p:sldId id="315" r:id="rId19"/>
    <p:sldId id="318" r:id="rId20"/>
    <p:sldId id="316" r:id="rId21"/>
    <p:sldId id="317" r:id="rId22"/>
    <p:sldId id="313" r:id="rId23"/>
    <p:sldId id="268" r:id="rId24"/>
    <p:sldId id="320" r:id="rId25"/>
    <p:sldId id="314" r:id="rId26"/>
    <p:sldId id="298" r:id="rId27"/>
    <p:sldId id="265" r:id="rId28"/>
  </p:sldIdLst>
  <p:sldSz cx="12192000" cy="6858000"/>
  <p:notesSz cx="6735763" cy="9866313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ža Milanović" initials="NM" lastIdx="2" clrIdx="0">
    <p:extLst>
      <p:ext uri="{19B8F6BF-5375-455C-9EA6-DF929625EA0E}">
        <p15:presenceInfo xmlns:p15="http://schemas.microsoft.com/office/powerpoint/2012/main" userId="Nadža Milan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8827A"/>
    <a:srgbClr val="F99D1C"/>
    <a:srgbClr val="E20000"/>
    <a:srgbClr val="EF3942"/>
    <a:srgbClr val="E0584E"/>
    <a:srgbClr val="F0ABA6"/>
    <a:srgbClr val="F8D7D4"/>
    <a:srgbClr val="9A0000"/>
    <a:srgbClr val="B04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46" autoAdjust="0"/>
  </p:normalViewPr>
  <p:slideViewPr>
    <p:cSldViewPr snapToGrid="0">
      <p:cViewPr varScale="1">
        <p:scale>
          <a:sx n="135" d="100"/>
          <a:sy n="135" d="100"/>
        </p:scale>
        <p:origin x="12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azbornik" userId="S::srazbornik@srce.hr::9002dbe1-eb87-4a08-820c-9442246d778c" providerId="AD" clId="Web-{F05DCCC5-1DF7-AC29-71D4-D736A1221807}"/>
    <pc:docChg chg="modSld">
      <pc:chgData name="Sandra Razbornik" userId="S::srazbornik@srce.hr::9002dbe1-eb87-4a08-820c-9442246d778c" providerId="AD" clId="Web-{F05DCCC5-1DF7-AC29-71D4-D736A1221807}" dt="2023-03-21T18:20:21.220" v="253" actId="14100"/>
      <pc:docMkLst>
        <pc:docMk/>
      </pc:docMkLst>
      <pc:sldChg chg="addSp delSp modSp">
        <pc:chgData name="Sandra Razbornik" userId="S::srazbornik@srce.hr::9002dbe1-eb87-4a08-820c-9442246d778c" providerId="AD" clId="Web-{F05DCCC5-1DF7-AC29-71D4-D736A1221807}" dt="2023-03-21T18:20:21.220" v="253" actId="14100"/>
        <pc:sldMkLst>
          <pc:docMk/>
          <pc:sldMk cId="1578873587" sldId="319"/>
        </pc:sldMkLst>
        <pc:spChg chg="mod">
          <ac:chgData name="Sandra Razbornik" userId="S::srazbornik@srce.hr::9002dbe1-eb87-4a08-820c-9442246d778c" providerId="AD" clId="Web-{F05DCCC5-1DF7-AC29-71D4-D736A1221807}" dt="2023-03-21T18:20:21.220" v="253" actId="14100"/>
          <ac:spMkLst>
            <pc:docMk/>
            <pc:sldMk cId="1578873587" sldId="319"/>
            <ac:spMk id="2" creationId="{F35E4DFA-8028-D7FF-49D8-DA586146EC11}"/>
          </ac:spMkLst>
        </pc:spChg>
        <pc:spChg chg="del">
          <ac:chgData name="Sandra Razbornik" userId="S::srazbornik@srce.hr::9002dbe1-eb87-4a08-820c-9442246d778c" providerId="AD" clId="Web-{F05DCCC5-1DF7-AC29-71D4-D736A1221807}" dt="2023-03-21T18:06:29.348" v="76"/>
          <ac:spMkLst>
            <pc:docMk/>
            <pc:sldMk cId="1578873587" sldId="319"/>
            <ac:spMk id="3" creationId="{8A05FB67-BC32-5FFE-F558-DB2965F7C9D1}"/>
          </ac:spMkLst>
        </pc:spChg>
        <pc:spChg chg="mod">
          <ac:chgData name="Sandra Razbornik" userId="S::srazbornik@srce.hr::9002dbe1-eb87-4a08-820c-9442246d778c" providerId="AD" clId="Web-{F05DCCC5-1DF7-AC29-71D4-D736A1221807}" dt="2023-03-21T18:05:13.171" v="42" actId="20577"/>
          <ac:spMkLst>
            <pc:docMk/>
            <pc:sldMk cId="1578873587" sldId="319"/>
            <ac:spMk id="4" creationId="{87CE6BB4-A55A-7B32-B1EF-46290FE49A93}"/>
          </ac:spMkLst>
        </pc:spChg>
        <pc:spChg chg="add del mod">
          <ac:chgData name="Sandra Razbornik" userId="S::srazbornik@srce.hr::9002dbe1-eb87-4a08-820c-9442246d778c" providerId="AD" clId="Web-{F05DCCC5-1DF7-AC29-71D4-D736A1221807}" dt="2023-03-21T18:11:45.417" v="165"/>
          <ac:spMkLst>
            <pc:docMk/>
            <pc:sldMk cId="1578873587" sldId="319"/>
            <ac:spMk id="6" creationId="{375DA25C-C8D3-A7A0-4185-0FF5E4249004}"/>
          </ac:spMkLst>
        </pc:spChg>
        <pc:spChg chg="add mod">
          <ac:chgData name="Sandra Razbornik" userId="S::srazbornik@srce.hr::9002dbe1-eb87-4a08-820c-9442246d778c" providerId="AD" clId="Web-{F05DCCC5-1DF7-AC29-71D4-D736A1221807}" dt="2023-03-21T18:17:32.911" v="193" actId="20577"/>
          <ac:spMkLst>
            <pc:docMk/>
            <pc:sldMk cId="1578873587" sldId="319"/>
            <ac:spMk id="8" creationId="{906CD006-C7A4-195C-15B4-D734217BFCE5}"/>
          </ac:spMkLst>
        </pc:spChg>
        <pc:spChg chg="add mod">
          <ac:chgData name="Sandra Razbornik" userId="S::srazbornik@srce.hr::9002dbe1-eb87-4a08-820c-9442246d778c" providerId="AD" clId="Web-{F05DCCC5-1DF7-AC29-71D4-D736A1221807}" dt="2023-03-21T18:20:05.609" v="251" actId="20577"/>
          <ac:spMkLst>
            <pc:docMk/>
            <pc:sldMk cId="1578873587" sldId="319"/>
            <ac:spMk id="11" creationId="{4BFC5F2A-BA1F-36E1-8C55-7C8A7C1D2F83}"/>
          </ac:spMkLst>
        </pc:spChg>
        <pc:picChg chg="add mod">
          <ac:chgData name="Sandra Razbornik" userId="S::srazbornik@srce.hr::9002dbe1-eb87-4a08-820c-9442246d778c" providerId="AD" clId="Web-{F05DCCC5-1DF7-AC29-71D4-D736A1221807}" dt="2023-03-21T18:12:32.765" v="169" actId="14100"/>
          <ac:picMkLst>
            <pc:docMk/>
            <pc:sldMk cId="1578873587" sldId="319"/>
            <ac:picMk id="7" creationId="{9DF16A39-1BB6-8A90-F280-ADACF09A70AB}"/>
          </ac:picMkLst>
        </pc:picChg>
        <pc:picChg chg="add del mod">
          <ac:chgData name="Sandra Razbornik" userId="S::srazbornik@srce.hr::9002dbe1-eb87-4a08-820c-9442246d778c" providerId="AD" clId="Web-{F05DCCC5-1DF7-AC29-71D4-D736A1221807}" dt="2023-03-21T18:18:37.165" v="198"/>
          <ac:picMkLst>
            <pc:docMk/>
            <pc:sldMk cId="1578873587" sldId="319"/>
            <ac:picMk id="9" creationId="{EAF203EC-0E0D-358C-96E3-B1B546AFB70A}"/>
          </ac:picMkLst>
        </pc:picChg>
      </pc:sldChg>
    </pc:docChg>
  </pc:docChgLst>
  <pc:docChgLst>
    <pc:chgData name="Sandra Razbornik" userId="S::srazbornik@srce.hr::9002dbe1-eb87-4a08-820c-9442246d778c" providerId="AD" clId="Web-{2A981A7C-E5DA-BC29-24AB-947389221B41}"/>
    <pc:docChg chg="modSld">
      <pc:chgData name="Sandra Razbornik" userId="S::srazbornik@srce.hr::9002dbe1-eb87-4a08-820c-9442246d778c" providerId="AD" clId="Web-{2A981A7C-E5DA-BC29-24AB-947389221B41}" dt="2023-03-21T18:51:04.642" v="6" actId="1076"/>
      <pc:docMkLst>
        <pc:docMk/>
      </pc:docMkLst>
      <pc:sldChg chg="modSp">
        <pc:chgData name="Sandra Razbornik" userId="S::srazbornik@srce.hr::9002dbe1-eb87-4a08-820c-9442246d778c" providerId="AD" clId="Web-{2A981A7C-E5DA-BC29-24AB-947389221B41}" dt="2023-03-21T18:51:04.642" v="6" actId="1076"/>
        <pc:sldMkLst>
          <pc:docMk/>
          <pc:sldMk cId="1578873587" sldId="319"/>
        </pc:sldMkLst>
        <pc:spChg chg="mod">
          <ac:chgData name="Sandra Razbornik" userId="S::srazbornik@srce.hr::9002dbe1-eb87-4a08-820c-9442246d778c" providerId="AD" clId="Web-{2A981A7C-E5DA-BC29-24AB-947389221B41}" dt="2023-03-21T18:49:36.967" v="4" actId="20577"/>
          <ac:spMkLst>
            <pc:docMk/>
            <pc:sldMk cId="1578873587" sldId="319"/>
            <ac:spMk id="2" creationId="{F35E4DFA-8028-D7FF-49D8-DA586146EC11}"/>
          </ac:spMkLst>
        </pc:spChg>
        <pc:picChg chg="mod">
          <ac:chgData name="Sandra Razbornik" userId="S::srazbornik@srce.hr::9002dbe1-eb87-4a08-820c-9442246d778c" providerId="AD" clId="Web-{2A981A7C-E5DA-BC29-24AB-947389221B41}" dt="2023-03-21T18:51:04.642" v="6" actId="1076"/>
          <ac:picMkLst>
            <pc:docMk/>
            <pc:sldMk cId="1578873587" sldId="319"/>
            <ac:picMk id="3" creationId="{7F850CC5-AAE4-11B3-52A6-9793595B5299}"/>
          </ac:picMkLst>
        </pc:picChg>
      </pc:sldChg>
    </pc:docChg>
  </pc:docChgLst>
  <pc:docChgLst>
    <pc:chgData name="Sandra Razbornik" userId="S::srazbornik@srce.hr::9002dbe1-eb87-4a08-820c-9442246d778c" providerId="AD" clId="Web-{3A7FAD8F-B080-32ED-5517-33FBCA6B834A}"/>
    <pc:docChg chg="addSld modSld sldOrd">
      <pc:chgData name="Sandra Razbornik" userId="S::srazbornik@srce.hr::9002dbe1-eb87-4a08-820c-9442246d778c" providerId="AD" clId="Web-{3A7FAD8F-B080-32ED-5517-33FBCA6B834A}" dt="2023-03-21T18:00:29.177" v="15" actId="20577"/>
      <pc:docMkLst>
        <pc:docMk/>
      </pc:docMkLst>
      <pc:sldChg chg="modSp">
        <pc:chgData name="Sandra Razbornik" userId="S::srazbornik@srce.hr::9002dbe1-eb87-4a08-820c-9442246d778c" providerId="AD" clId="Web-{3A7FAD8F-B080-32ED-5517-33FBCA6B834A}" dt="2023-03-21T17:59:17.642" v="2" actId="20577"/>
        <pc:sldMkLst>
          <pc:docMk/>
          <pc:sldMk cId="4121741710" sldId="260"/>
        </pc:sldMkLst>
        <pc:spChg chg="mod">
          <ac:chgData name="Sandra Razbornik" userId="S::srazbornik@srce.hr::9002dbe1-eb87-4a08-820c-9442246d778c" providerId="AD" clId="Web-{3A7FAD8F-B080-32ED-5517-33FBCA6B834A}" dt="2023-03-21T17:59:17.642" v="2" actId="20577"/>
          <ac:spMkLst>
            <pc:docMk/>
            <pc:sldMk cId="4121741710" sldId="260"/>
            <ac:spMk id="2" creationId="{00000000-0000-0000-0000-000000000000}"/>
          </ac:spMkLst>
        </pc:spChg>
      </pc:sldChg>
      <pc:sldChg chg="delSp">
        <pc:chgData name="Sandra Razbornik" userId="S::srazbornik@srce.hr::9002dbe1-eb87-4a08-820c-9442246d778c" providerId="AD" clId="Web-{3A7FAD8F-B080-32ED-5517-33FBCA6B834A}" dt="2023-03-21T17:58:35.140" v="1"/>
        <pc:sldMkLst>
          <pc:docMk/>
          <pc:sldMk cId="1077002459" sldId="306"/>
        </pc:sldMkLst>
        <pc:spChg chg="del">
          <ac:chgData name="Sandra Razbornik" userId="S::srazbornik@srce.hr::9002dbe1-eb87-4a08-820c-9442246d778c" providerId="AD" clId="Web-{3A7FAD8F-B080-32ED-5517-33FBCA6B834A}" dt="2023-03-21T17:58:35.140" v="1"/>
          <ac:spMkLst>
            <pc:docMk/>
            <pc:sldMk cId="1077002459" sldId="306"/>
            <ac:spMk id="2" creationId="{0723948F-FDB9-4DD1-A00F-247DE67FF02F}"/>
          </ac:spMkLst>
        </pc:spChg>
        <pc:picChg chg="del">
          <ac:chgData name="Sandra Razbornik" userId="S::srazbornik@srce.hr::9002dbe1-eb87-4a08-820c-9442246d778c" providerId="AD" clId="Web-{3A7FAD8F-B080-32ED-5517-33FBCA6B834A}" dt="2023-03-21T17:58:31.327" v="0"/>
          <ac:picMkLst>
            <pc:docMk/>
            <pc:sldMk cId="1077002459" sldId="306"/>
            <ac:picMk id="12" creationId="{845F5FC0-30AA-41C5-8CC5-4D32D380013A}"/>
          </ac:picMkLst>
        </pc:picChg>
      </pc:sldChg>
      <pc:sldChg chg="modSp new ord">
        <pc:chgData name="Sandra Razbornik" userId="S::srazbornik@srce.hr::9002dbe1-eb87-4a08-820c-9442246d778c" providerId="AD" clId="Web-{3A7FAD8F-B080-32ED-5517-33FBCA6B834A}" dt="2023-03-21T18:00:29.177" v="15" actId="20577"/>
        <pc:sldMkLst>
          <pc:docMk/>
          <pc:sldMk cId="1578873587" sldId="319"/>
        </pc:sldMkLst>
        <pc:spChg chg="mod">
          <ac:chgData name="Sandra Razbornik" userId="S::srazbornik@srce.hr::9002dbe1-eb87-4a08-820c-9442246d778c" providerId="AD" clId="Web-{3A7FAD8F-B080-32ED-5517-33FBCA6B834A}" dt="2023-03-21T18:00:29.177" v="15" actId="20577"/>
          <ac:spMkLst>
            <pc:docMk/>
            <pc:sldMk cId="1578873587" sldId="319"/>
            <ac:spMk id="4" creationId="{87CE6BB4-A55A-7B32-B1EF-46290FE49A93}"/>
          </ac:spMkLst>
        </pc:spChg>
      </pc:sldChg>
    </pc:docChg>
  </pc:docChgLst>
  <pc:docChgLst>
    <pc:chgData name="Nadža Milanović" userId="ac1de06e-151b-4317-b45e-01eeb9a5cb8c" providerId="ADAL" clId="{67DED74A-D141-4A69-807A-734D680FF4CB}"/>
    <pc:docChg chg="undo custSel addSld delSld modSld sldOrd modNotesMaster modHandout">
      <pc:chgData name="Nadža Milanović" userId="ac1de06e-151b-4317-b45e-01eeb9a5cb8c" providerId="ADAL" clId="{67DED74A-D141-4A69-807A-734D680FF4CB}" dt="2023-03-24T15:44:27.956" v="1334" actId="255"/>
      <pc:docMkLst>
        <pc:docMk/>
      </pc:docMkLst>
      <pc:sldChg chg="addCm delCm modCm modNotesTx">
        <pc:chgData name="Nadža Milanović" userId="ac1de06e-151b-4317-b45e-01eeb9a5cb8c" providerId="ADAL" clId="{67DED74A-D141-4A69-807A-734D680FF4CB}" dt="2023-03-23T15:26:18.889" v="923"/>
        <pc:sldMkLst>
          <pc:docMk/>
          <pc:sldMk cId="2710384393" sldId="261"/>
        </pc:sldMkLst>
      </pc:sldChg>
      <pc:sldChg chg="modSp">
        <pc:chgData name="Nadža Milanović" userId="ac1de06e-151b-4317-b45e-01eeb9a5cb8c" providerId="ADAL" clId="{67DED74A-D141-4A69-807A-734D680FF4CB}" dt="2023-03-24T13:12:58.854" v="1027" actId="207"/>
        <pc:sldMkLst>
          <pc:docMk/>
          <pc:sldMk cId="3625318806" sldId="265"/>
        </pc:sldMkLst>
        <pc:spChg chg="mod">
          <ac:chgData name="Nadža Milanović" userId="ac1de06e-151b-4317-b45e-01eeb9a5cb8c" providerId="ADAL" clId="{67DED74A-D141-4A69-807A-734D680FF4CB}" dt="2023-03-24T13:12:58.854" v="1027" actId="207"/>
          <ac:spMkLst>
            <pc:docMk/>
            <pc:sldMk cId="3625318806" sldId="265"/>
            <ac:spMk id="5" creationId="{00000000-0000-0000-0000-000000000000}"/>
          </ac:spMkLst>
        </pc:spChg>
      </pc:sldChg>
      <pc:sldChg chg="modSp modAnim">
        <pc:chgData name="Nadža Milanović" userId="ac1de06e-151b-4317-b45e-01eeb9a5cb8c" providerId="ADAL" clId="{67DED74A-D141-4A69-807A-734D680FF4CB}" dt="2023-03-24T15:39:38.622" v="1083" actId="1076"/>
        <pc:sldMkLst>
          <pc:docMk/>
          <pc:sldMk cId="1073018254" sldId="268"/>
        </pc:sldMkLst>
        <pc:spChg chg="mod">
          <ac:chgData name="Nadža Milanović" userId="ac1de06e-151b-4317-b45e-01eeb9a5cb8c" providerId="ADAL" clId="{67DED74A-D141-4A69-807A-734D680FF4CB}" dt="2023-03-24T15:39:38.622" v="1083" actId="1076"/>
          <ac:spMkLst>
            <pc:docMk/>
            <pc:sldMk cId="1073018254" sldId="268"/>
            <ac:spMk id="3" creationId="{70A0D638-46B3-446D-B2CF-044693F9BCB5}"/>
          </ac:spMkLst>
        </pc:spChg>
      </pc:sldChg>
      <pc:sldChg chg="delSp modSp modNotesTx">
        <pc:chgData name="Nadža Milanović" userId="ac1de06e-151b-4317-b45e-01eeb9a5cb8c" providerId="ADAL" clId="{67DED74A-D141-4A69-807A-734D680FF4CB}" dt="2023-03-24T13:33:18.311" v="1043"/>
        <pc:sldMkLst>
          <pc:docMk/>
          <pc:sldMk cId="439128125" sldId="274"/>
        </pc:sldMkLst>
        <pc:spChg chg="del mod">
          <ac:chgData name="Nadža Milanović" userId="ac1de06e-151b-4317-b45e-01eeb9a5cb8c" providerId="ADAL" clId="{67DED74A-D141-4A69-807A-734D680FF4CB}" dt="2023-03-24T13:33:18.311" v="1043"/>
          <ac:spMkLst>
            <pc:docMk/>
            <pc:sldMk cId="439128125" sldId="274"/>
            <ac:spMk id="5" creationId="{31DF93BC-A95F-4724-A3E7-DF95E6AFA1B8}"/>
          </ac:spMkLst>
        </pc:spChg>
        <pc:graphicFrameChg chg="mod modGraphic">
          <ac:chgData name="Nadža Milanović" userId="ac1de06e-151b-4317-b45e-01eeb9a5cb8c" providerId="ADAL" clId="{67DED74A-D141-4A69-807A-734D680FF4CB}" dt="2023-03-24T13:33:15.190" v="1041" actId="14100"/>
          <ac:graphicFrameMkLst>
            <pc:docMk/>
            <pc:sldMk cId="439128125" sldId="274"/>
            <ac:graphicFrameMk id="4" creationId="{F8828E55-B590-4CA2-9B19-20BC84DBFD8D}"/>
          </ac:graphicFrameMkLst>
        </pc:graphicFrameChg>
      </pc:sldChg>
      <pc:sldChg chg="modSp modAnim modNotesTx">
        <pc:chgData name="Nadža Milanović" userId="ac1de06e-151b-4317-b45e-01eeb9a5cb8c" providerId="ADAL" clId="{67DED74A-D141-4A69-807A-734D680FF4CB}" dt="2023-03-24T15:32:55.978" v="1056"/>
        <pc:sldMkLst>
          <pc:docMk/>
          <pc:sldMk cId="2945675619" sldId="282"/>
        </pc:sldMkLst>
        <pc:spChg chg="mod">
          <ac:chgData name="Nadža Milanović" userId="ac1de06e-151b-4317-b45e-01eeb9a5cb8c" providerId="ADAL" clId="{67DED74A-D141-4A69-807A-734D680FF4CB}" dt="2023-03-22T14:16:02.457" v="122" actId="14100"/>
          <ac:spMkLst>
            <pc:docMk/>
            <pc:sldMk cId="2945675619" sldId="282"/>
            <ac:spMk id="5" creationId="{98A9F49D-0B05-46E5-A293-B5CE3DD38539}"/>
          </ac:spMkLst>
        </pc:spChg>
      </pc:sldChg>
      <pc:sldChg chg="modSp">
        <pc:chgData name="Nadža Milanović" userId="ac1de06e-151b-4317-b45e-01eeb9a5cb8c" providerId="ADAL" clId="{67DED74A-D141-4A69-807A-734D680FF4CB}" dt="2023-03-22T14:25:14.923" v="194" actId="1076"/>
        <pc:sldMkLst>
          <pc:docMk/>
          <pc:sldMk cId="4163479083" sldId="291"/>
        </pc:sldMkLst>
        <pc:picChg chg="mod">
          <ac:chgData name="Nadža Milanović" userId="ac1de06e-151b-4317-b45e-01eeb9a5cb8c" providerId="ADAL" clId="{67DED74A-D141-4A69-807A-734D680FF4CB}" dt="2023-03-22T14:25:14.923" v="194" actId="1076"/>
          <ac:picMkLst>
            <pc:docMk/>
            <pc:sldMk cId="4163479083" sldId="291"/>
            <ac:picMk id="7" creationId="{D48B19BB-4FEB-42AB-A92D-CB6CB414BE4D}"/>
          </ac:picMkLst>
        </pc:picChg>
      </pc:sldChg>
      <pc:sldChg chg="addSp delSp modSp modNotesTx">
        <pc:chgData name="Nadža Milanović" userId="ac1de06e-151b-4317-b45e-01eeb9a5cb8c" providerId="ADAL" clId="{67DED74A-D141-4A69-807A-734D680FF4CB}" dt="2023-03-24T15:44:27.956" v="1334" actId="255"/>
        <pc:sldMkLst>
          <pc:docMk/>
          <pc:sldMk cId="720851251" sldId="298"/>
        </pc:sldMkLst>
        <pc:spChg chg="mod">
          <ac:chgData name="Nadža Milanović" userId="ac1de06e-151b-4317-b45e-01eeb9a5cb8c" providerId="ADAL" clId="{67DED74A-D141-4A69-807A-734D680FF4CB}" dt="2023-03-22T15:56:17.564" v="817" actId="20577"/>
          <ac:spMkLst>
            <pc:docMk/>
            <pc:sldMk cId="720851251" sldId="298"/>
            <ac:spMk id="2" creationId="{6A8BFE0B-9CDE-485C-9B9F-C7FB44C233A0}"/>
          </ac:spMkLst>
        </pc:spChg>
        <pc:spChg chg="mod">
          <ac:chgData name="Nadža Milanović" userId="ac1de06e-151b-4317-b45e-01eeb9a5cb8c" providerId="ADAL" clId="{67DED74A-D141-4A69-807A-734D680FF4CB}" dt="2023-03-24T15:44:27.956" v="1334" actId="255"/>
          <ac:spMkLst>
            <pc:docMk/>
            <pc:sldMk cId="720851251" sldId="298"/>
            <ac:spMk id="3" creationId="{8AE27A07-8187-47DB-9F74-FA1091E92BE2}"/>
          </ac:spMkLst>
        </pc:spChg>
        <pc:spChg chg="add del mod">
          <ac:chgData name="Nadža Milanović" userId="ac1de06e-151b-4317-b45e-01eeb9a5cb8c" providerId="ADAL" clId="{67DED74A-D141-4A69-807A-734D680FF4CB}" dt="2023-03-22T15:53:10.273" v="739" actId="478"/>
          <ac:spMkLst>
            <pc:docMk/>
            <pc:sldMk cId="720851251" sldId="298"/>
            <ac:spMk id="6" creationId="{2316D0AD-A28A-4F02-A505-630940C5CD93}"/>
          </ac:spMkLst>
        </pc:spChg>
        <pc:spChg chg="add mod">
          <ac:chgData name="Nadža Milanović" userId="ac1de06e-151b-4317-b45e-01eeb9a5cb8c" providerId="ADAL" clId="{67DED74A-D141-4A69-807A-734D680FF4CB}" dt="2023-03-24T15:40:39.093" v="1124" actId="12788"/>
          <ac:spMkLst>
            <pc:docMk/>
            <pc:sldMk cId="720851251" sldId="298"/>
            <ac:spMk id="7" creationId="{B50A52AE-5B7A-4703-A56F-6CCC16A6F53A}"/>
          </ac:spMkLst>
        </pc:spChg>
        <pc:picChg chg="add mod">
          <ac:chgData name="Nadža Milanović" userId="ac1de06e-151b-4317-b45e-01eeb9a5cb8c" providerId="ADAL" clId="{67DED74A-D141-4A69-807A-734D680FF4CB}" dt="2023-03-24T15:40:39.093" v="1124" actId="12788"/>
          <ac:picMkLst>
            <pc:docMk/>
            <pc:sldMk cId="720851251" sldId="298"/>
            <ac:picMk id="5" creationId="{391A1FE3-7B47-41A8-9C3C-4F7C5EC2E9DF}"/>
          </ac:picMkLst>
        </pc:picChg>
        <pc:cxnChg chg="add mod">
          <ac:chgData name="Nadža Milanović" userId="ac1de06e-151b-4317-b45e-01eeb9a5cb8c" providerId="ADAL" clId="{67DED74A-D141-4A69-807A-734D680FF4CB}" dt="2023-03-24T15:40:39.093" v="1124" actId="12788"/>
          <ac:cxnSpMkLst>
            <pc:docMk/>
            <pc:sldMk cId="720851251" sldId="298"/>
            <ac:cxnSpMk id="9" creationId="{42A4BF3F-2B88-4947-A3C9-B91053B82257}"/>
          </ac:cxnSpMkLst>
        </pc:cxnChg>
        <pc:cxnChg chg="add mod">
          <ac:chgData name="Nadža Milanović" userId="ac1de06e-151b-4317-b45e-01eeb9a5cb8c" providerId="ADAL" clId="{67DED74A-D141-4A69-807A-734D680FF4CB}" dt="2023-03-24T15:40:39.093" v="1124" actId="12788"/>
          <ac:cxnSpMkLst>
            <pc:docMk/>
            <pc:sldMk cId="720851251" sldId="298"/>
            <ac:cxnSpMk id="10" creationId="{CC6059F6-BC76-4491-A33E-35CB964B05A5}"/>
          </ac:cxnSpMkLst>
        </pc:cxnChg>
      </pc:sldChg>
      <pc:sldChg chg="modNotesTx">
        <pc:chgData name="Nadža Milanović" userId="ac1de06e-151b-4317-b45e-01eeb9a5cb8c" providerId="ADAL" clId="{67DED74A-D141-4A69-807A-734D680FF4CB}" dt="2023-03-23T15:30:09.458" v="1010" actId="255"/>
        <pc:sldMkLst>
          <pc:docMk/>
          <pc:sldMk cId="1430697534" sldId="300"/>
        </pc:sldMkLst>
      </pc:sldChg>
      <pc:sldChg chg="addSp delSp modSp">
        <pc:chgData name="Nadža Milanović" userId="ac1de06e-151b-4317-b45e-01eeb9a5cb8c" providerId="ADAL" clId="{67DED74A-D141-4A69-807A-734D680FF4CB}" dt="2023-03-22T14:19:46.046" v="192" actId="164"/>
        <pc:sldMkLst>
          <pc:docMk/>
          <pc:sldMk cId="1770225815" sldId="303"/>
        </pc:sldMkLst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4" creationId="{E4554D47-BD62-4E15-98F6-A669B2210332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18" creationId="{89772E7E-9820-454D-97C1-0C4792E7B2C9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19" creationId="{AF56DE9F-B43F-438A-B1BE-48412CE92909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0" creationId="{62F5C254-CB02-49DC-9E8E-13E64BED58F3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1" creationId="{1F455398-9BFE-4575-B51B-FEE52433546D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2" creationId="{4DBB10B1-102D-4DAB-9F53-5EF56F0C9B8D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3" creationId="{E7359EE4-3D93-40C9-AA14-F43FDDC7EB20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4" creationId="{2A3055CA-EEF0-4827-B1D7-C7F4F795E46C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5" creationId="{BF27CB93-7C8F-42F4-B315-39C7E671149A}"/>
          </ac:spMkLst>
        </pc:spChg>
        <pc:spChg chg="mod topLvl">
          <ac:chgData name="Nadža Milanović" userId="ac1de06e-151b-4317-b45e-01eeb9a5cb8c" providerId="ADAL" clId="{67DED74A-D141-4A69-807A-734D680FF4CB}" dt="2023-03-22T14:19:46.046" v="192" actId="164"/>
          <ac:spMkLst>
            <pc:docMk/>
            <pc:sldMk cId="1770225815" sldId="303"/>
            <ac:spMk id="26" creationId="{9EC6E402-B06E-4AE2-8232-8F8FB7807DBB}"/>
          </ac:spMkLst>
        </pc:spChg>
        <pc:grpChg chg="del">
          <ac:chgData name="Nadža Milanović" userId="ac1de06e-151b-4317-b45e-01eeb9a5cb8c" providerId="ADAL" clId="{67DED74A-D141-4A69-807A-734D680FF4CB}" dt="2023-03-22T14:19:03.922" v="188" actId="165"/>
          <ac:grpSpMkLst>
            <pc:docMk/>
            <pc:sldMk cId="1770225815" sldId="303"/>
            <ac:grpSpMk id="3" creationId="{70B0626A-967B-41C8-AB11-DF00C6558747}"/>
          </ac:grpSpMkLst>
        </pc:grpChg>
        <pc:grpChg chg="mod topLvl">
          <ac:chgData name="Nadža Milanović" userId="ac1de06e-151b-4317-b45e-01eeb9a5cb8c" providerId="ADAL" clId="{67DED74A-D141-4A69-807A-734D680FF4CB}" dt="2023-03-22T14:19:46.046" v="192" actId="164"/>
          <ac:grpSpMkLst>
            <pc:docMk/>
            <pc:sldMk cId="1770225815" sldId="303"/>
            <ac:grpSpMk id="7" creationId="{76DE79DE-C458-4CF8-BC49-27CA94690B8A}"/>
          </ac:grpSpMkLst>
        </pc:grpChg>
        <pc:grpChg chg="mod topLvl">
          <ac:chgData name="Nadža Milanović" userId="ac1de06e-151b-4317-b45e-01eeb9a5cb8c" providerId="ADAL" clId="{67DED74A-D141-4A69-807A-734D680FF4CB}" dt="2023-03-22T14:19:46.046" v="192" actId="164"/>
          <ac:grpSpMkLst>
            <pc:docMk/>
            <pc:sldMk cId="1770225815" sldId="303"/>
            <ac:grpSpMk id="10" creationId="{A755AB05-9498-402A-AFBA-671589CBF447}"/>
          </ac:grpSpMkLst>
        </pc:grpChg>
        <pc:grpChg chg="mod topLvl">
          <ac:chgData name="Nadža Milanović" userId="ac1de06e-151b-4317-b45e-01eeb9a5cb8c" providerId="ADAL" clId="{67DED74A-D141-4A69-807A-734D680FF4CB}" dt="2023-03-22T14:19:46.046" v="192" actId="164"/>
          <ac:grpSpMkLst>
            <pc:docMk/>
            <pc:sldMk cId="1770225815" sldId="303"/>
            <ac:grpSpMk id="15" creationId="{8DF71D09-F68F-422B-AC29-49271597AD53}"/>
          </ac:grpSpMkLst>
        </pc:grpChg>
        <pc:grpChg chg="add mod">
          <ac:chgData name="Nadža Milanović" userId="ac1de06e-151b-4317-b45e-01eeb9a5cb8c" providerId="ADAL" clId="{67DED74A-D141-4A69-807A-734D680FF4CB}" dt="2023-03-22T14:19:46.046" v="192" actId="164"/>
          <ac:grpSpMkLst>
            <pc:docMk/>
            <pc:sldMk cId="1770225815" sldId="303"/>
            <ac:grpSpMk id="31" creationId="{A1BD9C50-029D-4516-A766-9C3056CE4F51}"/>
          </ac:grpSpMkLst>
        </pc:grpChg>
        <pc:picChg chg="mod topLvl">
          <ac:chgData name="Nadža Milanović" userId="ac1de06e-151b-4317-b45e-01eeb9a5cb8c" providerId="ADAL" clId="{67DED74A-D141-4A69-807A-734D680FF4CB}" dt="2023-03-22T14:19:46.046" v="192" actId="164"/>
          <ac:picMkLst>
            <pc:docMk/>
            <pc:sldMk cId="1770225815" sldId="303"/>
            <ac:picMk id="5" creationId="{04F92721-54D1-4142-8419-D456C7084CF0}"/>
          </ac:picMkLst>
        </pc:picChg>
        <pc:picChg chg="mod topLvl">
          <ac:chgData name="Nadža Milanović" userId="ac1de06e-151b-4317-b45e-01eeb9a5cb8c" providerId="ADAL" clId="{67DED74A-D141-4A69-807A-734D680FF4CB}" dt="2023-03-22T14:19:46.046" v="192" actId="164"/>
          <ac:picMkLst>
            <pc:docMk/>
            <pc:sldMk cId="1770225815" sldId="303"/>
            <ac:picMk id="6" creationId="{37082C29-60C0-4DE3-9DC5-B5ABB52BF994}"/>
          </ac:picMkLst>
        </pc:picChg>
        <pc:cxnChg chg="mod topLvl">
          <ac:chgData name="Nadža Milanović" userId="ac1de06e-151b-4317-b45e-01eeb9a5cb8c" providerId="ADAL" clId="{67DED74A-D141-4A69-807A-734D680FF4CB}" dt="2023-03-22T14:19:46.046" v="192" actId="164"/>
          <ac:cxnSpMkLst>
            <pc:docMk/>
            <pc:sldMk cId="1770225815" sldId="303"/>
            <ac:cxnSpMk id="27" creationId="{F76170B2-C947-4F73-9C44-12A44ED84A64}"/>
          </ac:cxnSpMkLst>
        </pc:cxnChg>
        <pc:cxnChg chg="mod topLvl">
          <ac:chgData name="Nadža Milanović" userId="ac1de06e-151b-4317-b45e-01eeb9a5cb8c" providerId="ADAL" clId="{67DED74A-D141-4A69-807A-734D680FF4CB}" dt="2023-03-22T14:19:46.046" v="192" actId="164"/>
          <ac:cxnSpMkLst>
            <pc:docMk/>
            <pc:sldMk cId="1770225815" sldId="303"/>
            <ac:cxnSpMk id="28" creationId="{4CF9D6F5-1CD8-4CE6-A1BC-302B82E4C656}"/>
          </ac:cxnSpMkLst>
        </pc:cxnChg>
        <pc:cxnChg chg="mod topLvl">
          <ac:chgData name="Nadža Milanović" userId="ac1de06e-151b-4317-b45e-01eeb9a5cb8c" providerId="ADAL" clId="{67DED74A-D141-4A69-807A-734D680FF4CB}" dt="2023-03-22T14:19:46.046" v="192" actId="164"/>
          <ac:cxnSpMkLst>
            <pc:docMk/>
            <pc:sldMk cId="1770225815" sldId="303"/>
            <ac:cxnSpMk id="29" creationId="{BD25961A-DF65-436B-9EB8-44A1AFD02FCD}"/>
          </ac:cxnSpMkLst>
        </pc:cxnChg>
        <pc:cxnChg chg="mod topLvl">
          <ac:chgData name="Nadža Milanović" userId="ac1de06e-151b-4317-b45e-01eeb9a5cb8c" providerId="ADAL" clId="{67DED74A-D141-4A69-807A-734D680FF4CB}" dt="2023-03-22T14:19:46.046" v="192" actId="164"/>
          <ac:cxnSpMkLst>
            <pc:docMk/>
            <pc:sldMk cId="1770225815" sldId="303"/>
            <ac:cxnSpMk id="30" creationId="{EA0D1493-6F82-4E15-8627-13FB8113A95A}"/>
          </ac:cxnSpMkLst>
        </pc:cxnChg>
      </pc:sldChg>
      <pc:sldChg chg="modSp">
        <pc:chgData name="Nadža Milanović" userId="ac1de06e-151b-4317-b45e-01eeb9a5cb8c" providerId="ADAL" clId="{67DED74A-D141-4A69-807A-734D680FF4CB}" dt="2023-03-22T14:04:25.709" v="82" actId="20577"/>
        <pc:sldMkLst>
          <pc:docMk/>
          <pc:sldMk cId="202672833" sldId="304"/>
        </pc:sldMkLst>
        <pc:spChg chg="mod">
          <ac:chgData name="Nadža Milanović" userId="ac1de06e-151b-4317-b45e-01eeb9a5cb8c" providerId="ADAL" clId="{67DED74A-D141-4A69-807A-734D680FF4CB}" dt="2023-03-22T14:04:05.788" v="7" actId="20577"/>
          <ac:spMkLst>
            <pc:docMk/>
            <pc:sldMk cId="202672833" sldId="304"/>
            <ac:spMk id="4" creationId="{55201970-2C65-4DF0-923B-8A27850627CD}"/>
          </ac:spMkLst>
        </pc:spChg>
        <pc:spChg chg="mod">
          <ac:chgData name="Nadža Milanović" userId="ac1de06e-151b-4317-b45e-01eeb9a5cb8c" providerId="ADAL" clId="{67DED74A-D141-4A69-807A-734D680FF4CB}" dt="2023-03-22T14:04:25.709" v="82" actId="20577"/>
          <ac:spMkLst>
            <pc:docMk/>
            <pc:sldMk cId="202672833" sldId="304"/>
            <ac:spMk id="5" creationId="{7E42CFBA-A9E2-454A-8242-1AD70AD67134}"/>
          </ac:spMkLst>
        </pc:spChg>
      </pc:sldChg>
      <pc:sldChg chg="modSp">
        <pc:chgData name="Nadža Milanović" userId="ac1de06e-151b-4317-b45e-01eeb9a5cb8c" providerId="ADAL" clId="{67DED74A-D141-4A69-807A-734D680FF4CB}" dt="2023-03-24T14:01:25.938" v="1055" actId="20577"/>
        <pc:sldMkLst>
          <pc:docMk/>
          <pc:sldMk cId="1077002459" sldId="306"/>
        </pc:sldMkLst>
        <pc:spChg chg="mod">
          <ac:chgData name="Nadža Milanović" userId="ac1de06e-151b-4317-b45e-01eeb9a5cb8c" providerId="ADAL" clId="{67DED74A-D141-4A69-807A-734D680FF4CB}" dt="2023-03-24T14:01:25.938" v="1055" actId="20577"/>
          <ac:spMkLst>
            <pc:docMk/>
            <pc:sldMk cId="1077002459" sldId="306"/>
            <ac:spMk id="5" creationId="{1D80B10B-997D-4F79-955F-61474350FF18}"/>
          </ac:spMkLst>
        </pc:spChg>
      </pc:sldChg>
      <pc:sldChg chg="modSp modAnim">
        <pc:chgData name="Nadža Milanović" userId="ac1de06e-151b-4317-b45e-01eeb9a5cb8c" providerId="ADAL" clId="{67DED74A-D141-4A69-807A-734D680FF4CB}" dt="2023-03-24T15:35:11.180" v="1064"/>
        <pc:sldMkLst>
          <pc:docMk/>
          <pc:sldMk cId="3077973024" sldId="313"/>
        </pc:sldMkLst>
        <pc:spChg chg="mod">
          <ac:chgData name="Nadža Milanović" userId="ac1de06e-151b-4317-b45e-01eeb9a5cb8c" providerId="ADAL" clId="{67DED74A-D141-4A69-807A-734D680FF4CB}" dt="2023-03-22T14:29:21.633" v="204" actId="1076"/>
          <ac:spMkLst>
            <pc:docMk/>
            <pc:sldMk cId="3077973024" sldId="313"/>
            <ac:spMk id="5" creationId="{9FE3EF7A-0968-48F1-B147-D14C6EDF00CF}"/>
          </ac:spMkLst>
        </pc:spChg>
      </pc:sldChg>
      <pc:sldChg chg="addSp delSp modSp modAnim modNotesTx">
        <pc:chgData name="Nadža Milanović" userId="ac1de06e-151b-4317-b45e-01eeb9a5cb8c" providerId="ADAL" clId="{67DED74A-D141-4A69-807A-734D680FF4CB}" dt="2023-03-24T15:39:06.184" v="1082"/>
        <pc:sldMkLst>
          <pc:docMk/>
          <pc:sldMk cId="119459428" sldId="314"/>
        </pc:sldMkLst>
        <pc:spChg chg="del">
          <ac:chgData name="Nadža Milanović" userId="ac1de06e-151b-4317-b45e-01eeb9a5cb8c" providerId="ADAL" clId="{67DED74A-D141-4A69-807A-734D680FF4CB}" dt="2023-03-22T15:26:07.817" v="257" actId="478"/>
          <ac:spMkLst>
            <pc:docMk/>
            <pc:sldMk cId="119459428" sldId="314"/>
            <ac:spMk id="2" creationId="{6BCC0CD9-AA94-4149-A650-B8B984FF3F67}"/>
          </ac:spMkLst>
        </pc:spChg>
        <pc:spChg chg="del mod">
          <ac:chgData name="Nadža Milanović" userId="ac1de06e-151b-4317-b45e-01eeb9a5cb8c" providerId="ADAL" clId="{67DED74A-D141-4A69-807A-734D680FF4CB}" dt="2023-03-22T15:25:58.944" v="254" actId="478"/>
          <ac:spMkLst>
            <pc:docMk/>
            <pc:sldMk cId="119459428" sldId="314"/>
            <ac:spMk id="3" creationId="{4DD91BC8-47DB-4DC3-BC72-43EF22A163DE}"/>
          </ac:spMkLst>
        </pc:spChg>
        <pc:spChg chg="del mod">
          <ac:chgData name="Nadža Milanović" userId="ac1de06e-151b-4317-b45e-01eeb9a5cb8c" providerId="ADAL" clId="{67DED74A-D141-4A69-807A-734D680FF4CB}" dt="2023-03-22T15:26:05.058" v="256" actId="478"/>
          <ac:spMkLst>
            <pc:docMk/>
            <pc:sldMk cId="119459428" sldId="314"/>
            <ac:spMk id="4" creationId="{E5C913C8-1E77-4ACF-8CBA-AB4966541EFD}"/>
          </ac:spMkLst>
        </pc:spChg>
        <pc:spChg chg="del mod">
          <ac:chgData name="Nadža Milanović" userId="ac1de06e-151b-4317-b45e-01eeb9a5cb8c" providerId="ADAL" clId="{67DED74A-D141-4A69-807A-734D680FF4CB}" dt="2023-03-22T15:26:02.168" v="255" actId="478"/>
          <ac:spMkLst>
            <pc:docMk/>
            <pc:sldMk cId="119459428" sldId="314"/>
            <ac:spMk id="5" creationId="{17995063-1734-49C5-9A14-72F9DEABBA51}"/>
          </ac:spMkLst>
        </pc:spChg>
        <pc:spChg chg="add mod">
          <ac:chgData name="Nadža Milanović" userId="ac1de06e-151b-4317-b45e-01eeb9a5cb8c" providerId="ADAL" clId="{67DED74A-D141-4A69-807A-734D680FF4CB}" dt="2023-03-22T15:25:58.944" v="254" actId="478"/>
          <ac:spMkLst>
            <pc:docMk/>
            <pc:sldMk cId="119459428" sldId="314"/>
            <ac:spMk id="8" creationId="{7258AF02-7E6E-48FA-A7C3-EC6544DC558E}"/>
          </ac:spMkLst>
        </pc:spChg>
        <pc:graphicFrameChg chg="mod modGraphic">
          <ac:chgData name="Nadža Milanović" userId="ac1de06e-151b-4317-b45e-01eeb9a5cb8c" providerId="ADAL" clId="{67DED74A-D141-4A69-807A-734D680FF4CB}" dt="2023-03-22T15:58:54.912" v="922" actId="1035"/>
          <ac:graphicFrameMkLst>
            <pc:docMk/>
            <pc:sldMk cId="119459428" sldId="314"/>
            <ac:graphicFrameMk id="9" creationId="{5A3B208C-FA38-40E0-B879-CCC169589481}"/>
          </ac:graphicFrameMkLst>
        </pc:graphicFrameChg>
        <pc:picChg chg="add mod">
          <ac:chgData name="Nadža Milanović" userId="ac1de06e-151b-4317-b45e-01eeb9a5cb8c" providerId="ADAL" clId="{67DED74A-D141-4A69-807A-734D680FF4CB}" dt="2023-03-24T15:37:21.391" v="1071" actId="12789"/>
          <ac:picMkLst>
            <pc:docMk/>
            <pc:sldMk cId="119459428" sldId="314"/>
            <ac:picMk id="11" creationId="{9A8F72F7-A9D2-4FA9-93CE-3C22FD60237A}"/>
          </ac:picMkLst>
        </pc:picChg>
        <pc:picChg chg="add mod">
          <ac:chgData name="Nadža Milanović" userId="ac1de06e-151b-4317-b45e-01eeb9a5cb8c" providerId="ADAL" clId="{67DED74A-D141-4A69-807A-734D680FF4CB}" dt="2023-03-24T15:37:16.109" v="1070" actId="12789"/>
          <ac:picMkLst>
            <pc:docMk/>
            <pc:sldMk cId="119459428" sldId="314"/>
            <ac:picMk id="12" creationId="{CF80C5F8-C778-4C97-92B2-1F02A83D7380}"/>
          </ac:picMkLst>
        </pc:picChg>
        <pc:picChg chg="add mod">
          <ac:chgData name="Nadža Milanović" userId="ac1de06e-151b-4317-b45e-01eeb9a5cb8c" providerId="ADAL" clId="{67DED74A-D141-4A69-807A-734D680FF4CB}" dt="2023-03-24T15:37:16.109" v="1070" actId="12789"/>
          <ac:picMkLst>
            <pc:docMk/>
            <pc:sldMk cId="119459428" sldId="314"/>
            <ac:picMk id="13" creationId="{2BB303D2-33E9-4BDB-A7AB-B71764706553}"/>
          </ac:picMkLst>
        </pc:picChg>
        <pc:picChg chg="add mod">
          <ac:chgData name="Nadža Milanović" userId="ac1de06e-151b-4317-b45e-01eeb9a5cb8c" providerId="ADAL" clId="{67DED74A-D141-4A69-807A-734D680FF4CB}" dt="2023-03-24T15:37:21.391" v="1071" actId="12789"/>
          <ac:picMkLst>
            <pc:docMk/>
            <pc:sldMk cId="119459428" sldId="314"/>
            <ac:picMk id="14" creationId="{169FC359-8311-4F32-8B2B-153A7C93E7B8}"/>
          </ac:picMkLst>
        </pc:picChg>
        <pc:picChg chg="add mod">
          <ac:chgData name="Nadža Milanović" userId="ac1de06e-151b-4317-b45e-01eeb9a5cb8c" providerId="ADAL" clId="{67DED74A-D141-4A69-807A-734D680FF4CB}" dt="2023-03-24T15:37:26.220" v="1072" actId="12789"/>
          <ac:picMkLst>
            <pc:docMk/>
            <pc:sldMk cId="119459428" sldId="314"/>
            <ac:picMk id="15" creationId="{FF222C3D-E3E0-4FBE-B643-21857112720C}"/>
          </ac:picMkLst>
        </pc:picChg>
        <pc:picChg chg="add mod">
          <ac:chgData name="Nadža Milanović" userId="ac1de06e-151b-4317-b45e-01eeb9a5cb8c" providerId="ADAL" clId="{67DED74A-D141-4A69-807A-734D680FF4CB}" dt="2023-03-24T15:37:26.220" v="1072" actId="12789"/>
          <ac:picMkLst>
            <pc:docMk/>
            <pc:sldMk cId="119459428" sldId="314"/>
            <ac:picMk id="16" creationId="{7F9327F4-6AEF-42E6-842B-72847BFF5289}"/>
          </ac:picMkLst>
        </pc:picChg>
        <pc:picChg chg="add mod">
          <ac:chgData name="Nadža Milanović" userId="ac1de06e-151b-4317-b45e-01eeb9a5cb8c" providerId="ADAL" clId="{67DED74A-D141-4A69-807A-734D680FF4CB}" dt="2023-03-24T15:37:05" v="1068" actId="12788"/>
          <ac:picMkLst>
            <pc:docMk/>
            <pc:sldMk cId="119459428" sldId="314"/>
            <ac:picMk id="17" creationId="{50E772ED-54A5-4B23-82C0-A0244E7B68AB}"/>
          </ac:picMkLst>
        </pc:picChg>
        <pc:picChg chg="add mod">
          <ac:chgData name="Nadža Milanović" userId="ac1de06e-151b-4317-b45e-01eeb9a5cb8c" providerId="ADAL" clId="{67DED74A-D141-4A69-807A-734D680FF4CB}" dt="2023-03-24T15:36:59.165" v="1067" actId="12788"/>
          <ac:picMkLst>
            <pc:docMk/>
            <pc:sldMk cId="119459428" sldId="314"/>
            <ac:picMk id="18" creationId="{91A6BBA9-C649-481D-B356-E5A61C5EB7C7}"/>
          </ac:picMkLst>
        </pc:picChg>
      </pc:sldChg>
      <pc:sldChg chg="modSp">
        <pc:chgData name="Nadža Milanović" userId="ac1de06e-151b-4317-b45e-01eeb9a5cb8c" providerId="ADAL" clId="{67DED74A-D141-4A69-807A-734D680FF4CB}" dt="2023-03-24T13:12:18.860" v="1022" actId="20577"/>
        <pc:sldMkLst>
          <pc:docMk/>
          <pc:sldMk cId="1312566678" sldId="315"/>
        </pc:sldMkLst>
        <pc:spChg chg="mod">
          <ac:chgData name="Nadža Milanović" userId="ac1de06e-151b-4317-b45e-01eeb9a5cb8c" providerId="ADAL" clId="{67DED74A-D141-4A69-807A-734D680FF4CB}" dt="2023-03-24T13:12:18.860" v="1022" actId="20577"/>
          <ac:spMkLst>
            <pc:docMk/>
            <pc:sldMk cId="1312566678" sldId="315"/>
            <ac:spMk id="2" creationId="{F52AE0C9-4E36-4FEA-91C5-4146AA7511D6}"/>
          </ac:spMkLst>
        </pc:spChg>
      </pc:sldChg>
      <pc:sldChg chg="modSp">
        <pc:chgData name="Nadža Milanović" userId="ac1de06e-151b-4317-b45e-01eeb9a5cb8c" providerId="ADAL" clId="{67DED74A-D141-4A69-807A-734D680FF4CB}" dt="2023-03-22T14:35:48.226" v="221" actId="113"/>
        <pc:sldMkLst>
          <pc:docMk/>
          <pc:sldMk cId="595324409" sldId="316"/>
        </pc:sldMkLst>
        <pc:graphicFrameChg chg="modGraphic">
          <ac:chgData name="Nadža Milanović" userId="ac1de06e-151b-4317-b45e-01eeb9a5cb8c" providerId="ADAL" clId="{67DED74A-D141-4A69-807A-734D680FF4CB}" dt="2023-03-22T14:35:48.226" v="221" actId="113"/>
          <ac:graphicFrameMkLst>
            <pc:docMk/>
            <pc:sldMk cId="595324409" sldId="316"/>
            <ac:graphicFrameMk id="4" creationId="{E6EFE47E-AE37-490A-A67E-9141131C9681}"/>
          </ac:graphicFrameMkLst>
        </pc:graphicFrameChg>
      </pc:sldChg>
      <pc:sldChg chg="modSp">
        <pc:chgData name="Nadža Milanović" userId="ac1de06e-151b-4317-b45e-01eeb9a5cb8c" providerId="ADAL" clId="{67DED74A-D141-4A69-807A-734D680FF4CB}" dt="2023-03-22T14:36:19.872" v="224" actId="113"/>
        <pc:sldMkLst>
          <pc:docMk/>
          <pc:sldMk cId="1863543434" sldId="317"/>
        </pc:sldMkLst>
        <pc:graphicFrameChg chg="modGraphic">
          <ac:chgData name="Nadža Milanović" userId="ac1de06e-151b-4317-b45e-01eeb9a5cb8c" providerId="ADAL" clId="{67DED74A-D141-4A69-807A-734D680FF4CB}" dt="2023-03-22T14:36:19.872" v="224" actId="113"/>
          <ac:graphicFrameMkLst>
            <pc:docMk/>
            <pc:sldMk cId="1863543434" sldId="317"/>
            <ac:graphicFrameMk id="4" creationId="{E6EFE47E-AE37-490A-A67E-9141131C9681}"/>
          </ac:graphicFrameMkLst>
        </pc:graphicFrameChg>
      </pc:sldChg>
      <pc:sldChg chg="modSp addCm delCm modCm modNotesTx">
        <pc:chgData name="Nadža Milanović" userId="ac1de06e-151b-4317-b45e-01eeb9a5cb8c" providerId="ADAL" clId="{67DED74A-D141-4A69-807A-734D680FF4CB}" dt="2023-03-23T15:26:56.668" v="1001" actId="5793"/>
        <pc:sldMkLst>
          <pc:docMk/>
          <pc:sldMk cId="1442348274" sldId="318"/>
        </pc:sldMkLst>
        <pc:graphicFrameChg chg="modGraphic">
          <ac:chgData name="Nadža Milanović" userId="ac1de06e-151b-4317-b45e-01eeb9a5cb8c" providerId="ADAL" clId="{67DED74A-D141-4A69-807A-734D680FF4CB}" dt="2023-03-22T14:35:18.911" v="220" actId="20577"/>
          <ac:graphicFrameMkLst>
            <pc:docMk/>
            <pc:sldMk cId="1442348274" sldId="318"/>
            <ac:graphicFrameMk id="4" creationId="{E6EFE47E-AE37-490A-A67E-9141131C9681}"/>
          </ac:graphicFrameMkLst>
        </pc:graphicFrameChg>
      </pc:sldChg>
      <pc:sldChg chg="modSp add ord">
        <pc:chgData name="Nadža Milanović" userId="ac1de06e-151b-4317-b45e-01eeb9a5cb8c" providerId="ADAL" clId="{67DED74A-D141-4A69-807A-734D680FF4CB}" dt="2023-03-22T14:42:49.701" v="248" actId="20577"/>
        <pc:sldMkLst>
          <pc:docMk/>
          <pc:sldMk cId="2365253041" sldId="320"/>
        </pc:sldMkLst>
        <pc:spChg chg="mod">
          <ac:chgData name="Nadža Milanović" userId="ac1de06e-151b-4317-b45e-01eeb9a5cb8c" providerId="ADAL" clId="{67DED74A-D141-4A69-807A-734D680FF4CB}" dt="2023-03-22T14:42:49.701" v="248" actId="20577"/>
          <ac:spMkLst>
            <pc:docMk/>
            <pc:sldMk cId="2365253041" sldId="320"/>
            <ac:spMk id="2" creationId="{80E353FD-0C02-44C2-8546-C88442470F22}"/>
          </ac:spMkLst>
        </pc:spChg>
      </pc:sldChg>
    </pc:docChg>
  </pc:docChgLst>
  <pc:docChgLst>
    <pc:chgData name="Nadža Milanović" userId="S::nmilanov@srce.hr::ac1de06e-151b-4317-b45e-01eeb9a5cb8c" providerId="AD" clId="Web-{E4D8F524-14BD-206D-D103-8DD06ECD0EDB}"/>
    <pc:docChg chg="modSld">
      <pc:chgData name="Nadža Milanović" userId="S::nmilanov@srce.hr::ac1de06e-151b-4317-b45e-01eeb9a5cb8c" providerId="AD" clId="Web-{E4D8F524-14BD-206D-D103-8DD06ECD0EDB}" dt="2023-03-22T10:10:06.483" v="98"/>
      <pc:docMkLst>
        <pc:docMk/>
      </pc:docMkLst>
      <pc:sldChg chg="modNotes">
        <pc:chgData name="Nadža Milanović" userId="S::nmilanov@srce.hr::ac1de06e-151b-4317-b45e-01eeb9a5cb8c" providerId="AD" clId="Web-{E4D8F524-14BD-206D-D103-8DD06ECD0EDB}" dt="2023-03-22T10:10:06.483" v="98"/>
        <pc:sldMkLst>
          <pc:docMk/>
          <pc:sldMk cId="1851199757" sldId="308"/>
        </pc:sldMkLst>
      </pc:sldChg>
    </pc:docChg>
  </pc:docChgLst>
  <pc:docChgLst>
    <pc:chgData name="Sandra Razbornik" userId="S::srazbornik@srce.hr::9002dbe1-eb87-4a08-820c-9442246d778c" providerId="AD" clId="Web-{BAC1EC30-BD01-8CB9-43EF-FBD7D4583898}"/>
    <pc:docChg chg="modSld">
      <pc:chgData name="Sandra Razbornik" userId="S::srazbornik@srce.hr::9002dbe1-eb87-4a08-820c-9442246d778c" providerId="AD" clId="Web-{BAC1EC30-BD01-8CB9-43EF-FBD7D4583898}" dt="2023-03-21T18:48:29.190" v="336" actId="20577"/>
      <pc:docMkLst>
        <pc:docMk/>
      </pc:docMkLst>
      <pc:sldChg chg="addSp delSp modSp">
        <pc:chgData name="Sandra Razbornik" userId="S::srazbornik@srce.hr::9002dbe1-eb87-4a08-820c-9442246d778c" providerId="AD" clId="Web-{BAC1EC30-BD01-8CB9-43EF-FBD7D4583898}" dt="2023-03-21T18:48:29.190" v="336" actId="20577"/>
        <pc:sldMkLst>
          <pc:docMk/>
          <pc:sldMk cId="1578873587" sldId="319"/>
        </pc:sldMkLst>
        <pc:spChg chg="mod">
          <ac:chgData name="Sandra Razbornik" userId="S::srazbornik@srce.hr::9002dbe1-eb87-4a08-820c-9442246d778c" providerId="AD" clId="Web-{BAC1EC30-BD01-8CB9-43EF-FBD7D4583898}" dt="2023-03-21T18:48:29.190" v="336" actId="20577"/>
          <ac:spMkLst>
            <pc:docMk/>
            <pc:sldMk cId="1578873587" sldId="319"/>
            <ac:spMk id="2" creationId="{F35E4DFA-8028-D7FF-49D8-DA586146EC11}"/>
          </ac:spMkLst>
        </pc:spChg>
        <pc:spChg chg="mod">
          <ac:chgData name="Sandra Razbornik" userId="S::srazbornik@srce.hr::9002dbe1-eb87-4a08-820c-9442246d778c" providerId="AD" clId="Web-{BAC1EC30-BD01-8CB9-43EF-FBD7D4583898}" dt="2023-03-21T18:47:30.313" v="319" actId="20577"/>
          <ac:spMkLst>
            <pc:docMk/>
            <pc:sldMk cId="1578873587" sldId="319"/>
            <ac:spMk id="4" creationId="{87CE6BB4-A55A-7B32-B1EF-46290FE49A93}"/>
          </ac:spMkLst>
        </pc:spChg>
        <pc:spChg chg="add mod">
          <ac:chgData name="Sandra Razbornik" userId="S::srazbornik@srce.hr::9002dbe1-eb87-4a08-820c-9442246d778c" providerId="AD" clId="Web-{BAC1EC30-BD01-8CB9-43EF-FBD7D4583898}" dt="2023-03-21T18:45:57.825" v="305"/>
          <ac:spMkLst>
            <pc:docMk/>
            <pc:sldMk cId="1578873587" sldId="319"/>
            <ac:spMk id="5" creationId="{3C9D079B-CA9D-1868-DD17-0185CEE72FD9}"/>
          </ac:spMkLst>
        </pc:spChg>
        <pc:spChg chg="mod">
          <ac:chgData name="Sandra Razbornik" userId="S::srazbornik@srce.hr::9002dbe1-eb87-4a08-820c-9442246d778c" providerId="AD" clId="Web-{BAC1EC30-BD01-8CB9-43EF-FBD7D4583898}" dt="2023-03-21T18:33:48.953" v="254" actId="1076"/>
          <ac:spMkLst>
            <pc:docMk/>
            <pc:sldMk cId="1578873587" sldId="319"/>
            <ac:spMk id="8" creationId="{906CD006-C7A4-195C-15B4-D734217BFCE5}"/>
          </ac:spMkLst>
        </pc:spChg>
        <pc:spChg chg="del mod">
          <ac:chgData name="Sandra Razbornik" userId="S::srazbornik@srce.hr::9002dbe1-eb87-4a08-820c-9442246d778c" providerId="AD" clId="Web-{BAC1EC30-BD01-8CB9-43EF-FBD7D4583898}" dt="2023-03-21T18:23:28.741" v="88"/>
          <ac:spMkLst>
            <pc:docMk/>
            <pc:sldMk cId="1578873587" sldId="319"/>
            <ac:spMk id="11" creationId="{4BFC5F2A-BA1F-36E1-8C55-7C8A7C1D2F83}"/>
          </ac:spMkLst>
        </pc:spChg>
        <pc:picChg chg="add mod">
          <ac:chgData name="Sandra Razbornik" userId="S::srazbornik@srce.hr::9002dbe1-eb87-4a08-820c-9442246d778c" providerId="AD" clId="Web-{BAC1EC30-BD01-8CB9-43EF-FBD7D4583898}" dt="2023-03-21T18:30:40.242" v="245" actId="1076"/>
          <ac:picMkLst>
            <pc:docMk/>
            <pc:sldMk cId="1578873587" sldId="319"/>
            <ac:picMk id="3" creationId="{7F850CC5-AAE4-11B3-52A6-9793595B5299}"/>
          </ac:picMkLst>
        </pc:picChg>
        <pc:picChg chg="mod">
          <ac:chgData name="Sandra Razbornik" userId="S::srazbornik@srce.hr::9002dbe1-eb87-4a08-820c-9442246d778c" providerId="AD" clId="Web-{BAC1EC30-BD01-8CB9-43EF-FBD7D4583898}" dt="2023-03-21T18:46:28.591" v="306" actId="14100"/>
          <ac:picMkLst>
            <pc:docMk/>
            <pc:sldMk cId="1578873587" sldId="319"/>
            <ac:picMk id="7" creationId="{9DF16A39-1BB6-8A90-F280-ADACF09A70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28.03.2023.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74325"/>
            <a:ext cx="679143" cy="268359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93817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28.03.2023.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50089"/>
            <a:ext cx="679143" cy="26835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69581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99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Upisnik visokih učilišta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Upisnik studijskih programa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NISpVU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ISVU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CroRIS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ISSP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Studentski natječaji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Lokalne evidencije visokih učilištia i studentskih centara</a:t>
            </a:r>
          </a:p>
          <a:p>
            <a:pPr marL="142934" indent="-357336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/>
              <a:t>Registar zaposlenih u javnom sektoru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689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88">
              <a:defRPr/>
            </a:pPr>
            <a:r>
              <a:rPr lang="hr-HR" sz="900"/>
              <a:t>Uvođenje ISeVO-a zahtijevat će prilagodbe i nadogradnje postojećih sustava koje razvijamo i održavamo:</a:t>
            </a:r>
          </a:p>
          <a:p>
            <a:pPr defTabSz="907588">
              <a:defRPr/>
            </a:pPr>
            <a:endParaRPr lang="hr-HR" sz="900"/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sz="900"/>
              <a:t>CroRIS</a:t>
            </a:r>
          </a:p>
          <a:p>
            <a:pPr lvl="1">
              <a:buClr>
                <a:srgbClr val="C00000"/>
              </a:buClr>
              <a:buSzPct val="120000"/>
              <a:buFont typeface="Wingdings" panose="05000000000000000000" pitchFamily="2" charset="2"/>
              <a:buNone/>
            </a:pPr>
            <a:r>
              <a:rPr lang="hr-HR" sz="900"/>
              <a:t>- CroRIS-ov Upisnik ustanova čini dio ISeVO-a kao Upisnik visokih učilišta </a:t>
            </a:r>
            <a:r>
              <a:rPr lang="hr-HR" sz="900">
                <a:sym typeface="Wingdings" panose="05000000000000000000" pitchFamily="2" charset="2"/>
              </a:rPr>
              <a:t> povezivanje s ISeVO</a:t>
            </a:r>
          </a:p>
          <a:p>
            <a:pPr marL="623976" lvl="1" indent="-170181">
              <a:buClr>
                <a:srgbClr val="C00000"/>
              </a:buClr>
              <a:buSzPct val="120000"/>
              <a:buFontTx/>
              <a:buChar char="-"/>
            </a:pPr>
            <a:r>
              <a:rPr lang="hr-HR" sz="900"/>
              <a:t>razmjena podataka o zaposlenima i nastavnicima na VU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sz="900"/>
              <a:t>HKO 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Upisnik studijskih programa čini dio evidencija u visokom obrazovanju </a:t>
            </a:r>
            <a:r>
              <a:rPr lang="hr-HR" sz="900">
                <a:sym typeface="Wingdings" panose="05000000000000000000" pitchFamily="2" charset="2"/>
              </a:rPr>
              <a:t> povezivanje s ISeVO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>
                <a:sym typeface="Wingdings" panose="05000000000000000000" pitchFamily="2" charset="2"/>
              </a:rPr>
              <a:t>- Uparivanje studijskih programa koji su evidentirani u Upisniku, ISVU, ISSP-u, NISpVU !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sz="900"/>
              <a:t>ISVU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ISVU je izvor podataka za evidenciju studenata, diploma i nastavnika, ali će ga trebat proširiti kako bi se ostvarili svi predviđeni zahtjevi (matični podaci, mobilnosti, zaposleni, digitalne diplome)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Povezivanje ISeVO i ISVU u svrhu dostave podataka za evidencije (ISVU </a:t>
            </a:r>
            <a:r>
              <a:rPr lang="hr-HR" sz="900">
                <a:sym typeface="Wingdings" panose="05000000000000000000" pitchFamily="2" charset="2"/>
              </a:rPr>
              <a:t> ISeVO), ali i dohvat podataka o studentskim pravima (ISeVO  ISVU)</a:t>
            </a:r>
            <a:endParaRPr lang="hr-HR" sz="900"/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sz="900"/>
              <a:t>ISSP &amp; ISAK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Izračun studentskih prava seli iz ISSP u ISeVO </a:t>
            </a:r>
            <a:r>
              <a:rPr lang="hr-HR" sz="900">
                <a:sym typeface="Wingdings" panose="05000000000000000000" pitchFamily="2" charset="2"/>
              </a:rPr>
              <a:t> velike arhitekturne promjene na ISSP i ISAK-u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Razmjena podataka o studentskim pravima i studentskim iskaznicama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hr-HR" sz="900"/>
              <a:t>Sustav za studentske natječaje</a:t>
            </a:r>
            <a:endParaRPr lang="hr-HR" sz="90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Izračun studentskih prava seli iz ISSP u ISeVO </a:t>
            </a:r>
            <a:r>
              <a:rPr lang="hr-HR" sz="900">
                <a:sym typeface="Wingdings" panose="05000000000000000000" pitchFamily="2" charset="2"/>
              </a:rPr>
              <a:t> velike arhitekturne promjene na ISSP i ISAK-u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None/>
            </a:pPr>
            <a:r>
              <a:rPr lang="hr-HR" sz="900"/>
              <a:t>- Povezati ISeVO i novi sustav za natječaje – razmjena podataka potrebnim za prijavu na natječaj te rang lista i rezultati natječaja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79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88">
              <a:defRPr/>
            </a:pPr>
            <a:r>
              <a:rPr lang="hr-HR" b="1">
                <a:sym typeface="Wingdings" panose="05000000000000000000" pitchFamily="2" charset="2"/>
              </a:rPr>
              <a:t>Priča:</a:t>
            </a:r>
            <a:endParaRPr lang="hr-HR">
              <a:sym typeface="Wingdings" panose="05000000000000000000" pitchFamily="2" charset="2"/>
            </a:endParaRP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ISeVO će biti izgrađen kao skup programskih modula na troslojnoj arhitekturi. To znači da će korisnici sustavu pristupati putem web aplikacija (što znači da nema instalacija na računalo.)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Odvojeni moduli, ovisno o funkcionalnostima, cjelinama sustava olakšava razvoj i isporuke cjelina sustava u fazama. Isporuka ili izmjena jednog modula minimalno utječe na rad i razvoj drugih modula sustava.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Za korisnike, različiti moduli u stvari nisu važni jer će sve biti integrirano i neprimjetno će se prelaziti s jednog na drugi modul. Kao što je to napravljeno u našim drugim sustavima, npr. u CroRIS-u.</a:t>
            </a:r>
            <a:endParaRPr lang="hr-HR">
              <a:sym typeface="Wingdings" panose="05000000000000000000" pitchFamily="2" charset="2"/>
            </a:endParaRPr>
          </a:p>
          <a:p>
            <a:pPr marL="170181" indent="-170181">
              <a:buFontTx/>
              <a:buChar char="-"/>
            </a:pPr>
            <a:endParaRPr lang="hr-HR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82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 sz="1200"/>
              <a:t>Dostavljaju i unose podatke u ISeVO (podaci o studentima, nastavi, nastavnicima, upisima, uslugama studentima…)</a:t>
            </a:r>
            <a:endParaRPr lang="sr-Latn-RS" sz="1200"/>
          </a:p>
          <a:p>
            <a:pPr marL="380990" indent="-38099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 sz="1200"/>
              <a:t>Koriste sustav za podršku poslovnih procesa (izvještaji, akreditacija)</a:t>
            </a:r>
            <a:endParaRPr lang="hr-HR" sz="1200">
              <a:cs typeface="Calibri"/>
            </a:endParaRPr>
          </a:p>
          <a:p>
            <a:pPr marL="380990" indent="-38099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hr-HR" sz="1200"/>
              <a:t>Pregledavaju podatke u sustavu (pregled javno dostupnih i vlastitih podataka, izvještaji)</a:t>
            </a:r>
            <a:endParaRPr lang="hr-HR" sz="1200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57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579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/>
              <a:t>Samo kratko proći po fazama, ne ulaziti u dubinu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14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/>
              <a:t>Pravilnik koji je u postupku pripreme i bio na e-Savjetovanju kaže:</a:t>
            </a:r>
          </a:p>
          <a:p>
            <a:pPr defTabSz="907588"/>
            <a:r>
              <a:rPr lang="en-GB" i="1"/>
              <a:t>VIII. VOĐENJE, ČUVANJE, RAZMJENA I ARHIVIRANJE PODATAKA </a:t>
            </a:r>
            <a:endParaRPr lang="en-GB" b="1"/>
          </a:p>
          <a:p>
            <a:r>
              <a:rPr lang="hr-HR" b="0"/>
              <a:t>…</a:t>
            </a:r>
          </a:p>
          <a:p>
            <a:r>
              <a:rPr lang="en-GB" i="1"/>
              <a:t>(7)</a:t>
            </a:r>
            <a:r>
              <a:rPr lang="en-GB"/>
              <a:t> Visoka učilišta kao stvaratelji javnih isprava, odnosno kao voditelji obrade podataka i ovlaštene pravne osobe kao izvršitelji obrade podataka iz evidencija ovog pravilnika, dužna su u prihvatljivom roku, odnosno do 1. listopada tekuće kalendarske godine, u skladu s podatkovnim sadržajem propisanim u Prilogu 3. ovog Pravilnika, u digitalni oblik pretvoriti podatke o diplomama i drugim javnim ispravama u visokom obrazovanju iz prethodne akademske godine te ih dostaviti u Središnju evidenciju. </a:t>
            </a:r>
          </a:p>
          <a:p>
            <a:r>
              <a:rPr lang="en-GB" i="1"/>
              <a:t>(8)</a:t>
            </a:r>
            <a:r>
              <a:rPr lang="en-GB"/>
              <a:t> Visoka učilišta dužna su u digitalni oblik pretvoriti podatke o prethodno stečenim diplomama i drugim javnim ispravama o studiju, navedene u Prilogu 4. ovog pravilnika, za sve diplome i javne isprave koje su od javnog interesa, odnosno za kohorte diplomiranih koji su još uvijek radno aktivni (posljednjih 40 godina) te ih dostaviti putem programskog sučelja u Središnju evidenciju u roku od dvije godine od uspostave središnje evidencije svjedodžbi, diploma i dopunskih isprava o studiju (Digitalni registar diploma). </a:t>
            </a:r>
          </a:p>
          <a:p>
            <a:endParaRPr lang="hr-HR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406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475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323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7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384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58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848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b="1">
                <a:solidFill>
                  <a:srgbClr val="C00000"/>
                </a:solidFill>
              </a:rPr>
              <a:t>Učinci, benefiti odn. dobrobiti </a:t>
            </a:r>
          </a:p>
          <a:p>
            <a:r>
              <a:rPr lang="hr-HR" sz="1000" b="1">
                <a:solidFill>
                  <a:srgbClr val="C00000"/>
                </a:solidFill>
              </a:rPr>
              <a:t>Za visoka učilišta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Usuglašenost s novim ZVOZD i podzakonskim aktima </a:t>
            </a:r>
            <a:r>
              <a:rPr lang="en-GB" sz="1000"/>
              <a:t>u području vođenja informacija o visokom obrazovanju (kroz prilagodbu sustava ISVU i ISSP)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Praćenje provedbe programskih ugovora </a:t>
            </a:r>
            <a:r>
              <a:rPr lang="en-GB" sz="1000"/>
              <a:t>na razini ustanove (korištenjem sustava ISpPU)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Jednostavnije provođenje postupaka vanjskog vrednovanja </a:t>
            </a:r>
            <a:r>
              <a:rPr lang="en-GB" sz="1000"/>
              <a:t>(povezivanjem podataka iz sustava ISeVO i CroRIS, u zamjenu za sustav Mozvag)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Jednostavnije analize visokog obrazovanja i istraživačke djelatnosti na razini ustanove </a:t>
            </a:r>
            <a:r>
              <a:rPr lang="en-GB" sz="1000"/>
              <a:t>kao podloga za informirano donošenje odluka i dugoročnih strategija na razini visokog učilišta (povezivanjem podataka iz sustava ISeVO i CroRIS)</a:t>
            </a:r>
            <a:endParaRPr lang="hr-HR" sz="1000"/>
          </a:p>
          <a:p>
            <a:endParaRPr lang="hr-HR" sz="1000"/>
          </a:p>
          <a:p>
            <a:r>
              <a:rPr lang="hr-HR" sz="1000" b="1">
                <a:solidFill>
                  <a:srgbClr val="C00000"/>
                </a:solidFill>
              </a:rPr>
              <a:t>Za MZO i druga javna tijela iz područja visokog obrazovanja i znanosti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Uređene i pouzdane </a:t>
            </a:r>
            <a:r>
              <a:rPr lang="en-GB" sz="1000"/>
              <a:t>informacije o visokom obrazovanju na nacionalnoj razini, uspostavom središnjih evidencija o visokom obrazovanju (sustav ISeVO)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Praćenje provedbe programskih ugovora </a:t>
            </a:r>
            <a:r>
              <a:rPr lang="en-GB" sz="1000"/>
              <a:t>s visokim učilištima i znanstvenim institutima kroz jedinstveni pogled (sustav ISpPU)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Jednostavnije provođenje postupaka vanjskih vrednovanja </a:t>
            </a:r>
            <a:r>
              <a:rPr lang="en-GB" sz="1000"/>
              <a:t>(povezivanjem podataka iz sustava ISeVO i CroRIS, u zamjenu za sustav Mozvag)</a:t>
            </a:r>
            <a:endParaRPr lang="hr-HR" sz="1000"/>
          </a:p>
          <a:p>
            <a:pPr>
              <a:buFont typeface="Wingdings" panose="05000000000000000000" pitchFamily="2" charset="2"/>
              <a:buChar char="Ø"/>
            </a:pPr>
            <a:r>
              <a:rPr lang="en-GB" sz="1000" b="1"/>
              <a:t>Jednostavnije analize visokog obrazovanja i istraživačke djelatnosti na nacionalnoj razini </a:t>
            </a:r>
            <a:r>
              <a:rPr lang="en-GB" sz="1000"/>
              <a:t>kao podloga za informirano donošenje odluka i donošenje dugoročnih strategija (kombiniranje podataka iz sustava ISeVO i CroRIS)</a:t>
            </a:r>
            <a:endParaRPr lang="hr-HR" sz="10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608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88">
              <a:defRPr/>
            </a:pPr>
            <a:r>
              <a:rPr lang="hr-HR"/>
              <a:t>- Početi priču s „kako pojesti slona”?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96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Cilj prezentacije je upoznati sudionike s:</a:t>
            </a:r>
          </a:p>
          <a:p>
            <a:pPr marL="170181" indent="-170181">
              <a:buFontTx/>
              <a:buChar char="-"/>
            </a:pPr>
            <a:r>
              <a:rPr lang="hr-HR"/>
              <a:t>idejom i konceptom ISeVO-a </a:t>
            </a:r>
          </a:p>
          <a:p>
            <a:pPr marL="170181" indent="-170181">
              <a:buFontTx/>
              <a:buChar char="-"/>
            </a:pPr>
            <a:r>
              <a:rPr lang="hr-HR"/>
              <a:t>planom izgradnje i tekućim aktivnostima </a:t>
            </a:r>
          </a:p>
          <a:p>
            <a:pPr marL="170181" indent="-170181">
              <a:buFontTx/>
              <a:buChar char="-"/>
            </a:pPr>
            <a:r>
              <a:rPr lang="hr-HR"/>
              <a:t>učincima ISeVO-a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73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18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Pojednostavljeni pogled budućeg stanja</a:t>
            </a:r>
          </a:p>
          <a:p>
            <a:pPr marL="170181" indent="-170181">
              <a:buFontTx/>
              <a:buChar char="-"/>
            </a:pPr>
            <a:r>
              <a:rPr lang="hr-HR"/>
              <a:t>Ideja je imati 2 nacionalna infromacijska stustava:</a:t>
            </a:r>
          </a:p>
          <a:p>
            <a:pPr marL="623976" lvl="1" indent="-170181">
              <a:buFontTx/>
              <a:buChar char="-"/>
            </a:pPr>
            <a:r>
              <a:rPr lang="hr-HR"/>
              <a:t>CroRIS za znanost</a:t>
            </a:r>
          </a:p>
          <a:p>
            <a:pPr marL="623976" lvl="1" indent="-170181">
              <a:buFontTx/>
              <a:buChar char="-"/>
            </a:pPr>
            <a:r>
              <a:rPr lang="hr-HR"/>
              <a:t>ISeVO za visoko obrazovanje</a:t>
            </a:r>
          </a:p>
          <a:p>
            <a:pPr marL="170181" indent="-170181">
              <a:buFontTx/>
              <a:buChar char="-"/>
            </a:pPr>
            <a:r>
              <a:rPr lang="hr-HR"/>
              <a:t>Koji će međusobno biti povezani i biti izvor i podloga za razne izvještaje, analize, poslovne procese, odlučivanja… </a:t>
            </a:r>
          </a:p>
          <a:p>
            <a:r>
              <a:rPr lang="hr-HR"/>
              <a:t>npr. </a:t>
            </a:r>
          </a:p>
          <a:p>
            <a:pPr marL="170181" indent="-170181">
              <a:buFontTx/>
              <a:buChar char="-"/>
            </a:pPr>
            <a:r>
              <a:rPr lang="hr-HR"/>
              <a:t>proces reakreditacije bi trebao dohvaćati sve potrebne podatke iz CroRIS-a i ISeVO-a </a:t>
            </a:r>
          </a:p>
          <a:p>
            <a:pPr marL="623976" lvl="1" indent="-170181">
              <a:buFontTx/>
              <a:buChar char="-"/>
            </a:pPr>
            <a:r>
              <a:rPr lang="hr-HR"/>
              <a:t>Izvještaji koji se pripremaju u Mozvagu, nakon dostavljanja podataka, sad bi se pripremali dohvatom podataka iz ova dva sustava</a:t>
            </a:r>
          </a:p>
          <a:p>
            <a:pPr marL="170181" indent="-170181">
              <a:buFontTx/>
              <a:buChar char="-"/>
            </a:pPr>
            <a:endParaRPr lang="hr-HR"/>
          </a:p>
          <a:p>
            <a:pPr marL="170181" indent="-170181">
              <a:buFontTx/>
              <a:buChar char="-"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5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1"/>
              <a:t>ISeVO</a:t>
            </a:r>
          </a:p>
          <a:p>
            <a:pPr marL="169756" indent="-169756">
              <a:buFontTx/>
              <a:buChar char="-"/>
            </a:pPr>
            <a:r>
              <a:rPr lang="hr-HR" sz="900"/>
              <a:t>središnji sustav sa sveobuhvatnim, cjelovitim i pouzdanim informacijama o ključnim elementima sustava VO u RH </a:t>
            </a:r>
            <a:r>
              <a:rPr lang="hr-HR" sz="900">
                <a:sym typeface="Wingdings" panose="05000000000000000000" pitchFamily="2" charset="2"/>
              </a:rPr>
              <a:t> </a:t>
            </a:r>
            <a:r>
              <a:rPr lang="hr-HR" sz="900" i="1">
                <a:sym typeface="Wingdings" panose="05000000000000000000" pitchFamily="2" charset="2"/>
              </a:rPr>
              <a:t>„single-source of truth”</a:t>
            </a:r>
            <a:endParaRPr lang="hr-HR" sz="900" i="1"/>
          </a:p>
          <a:p>
            <a:pPr marL="169756" indent="-169756">
              <a:buFontTx/>
              <a:buChar char="-"/>
            </a:pPr>
            <a:r>
              <a:rPr lang="hr-HR" sz="900">
                <a:sym typeface="Wingdings" panose="05000000000000000000" pitchFamily="2" charset="2"/>
              </a:rPr>
              <a:t>donošenje odluka vezanih uz VO u RH, a baziranih na vjerodostojnim podacima</a:t>
            </a:r>
            <a:endParaRPr lang="hr-HR" sz="900"/>
          </a:p>
          <a:p>
            <a:pPr marL="169756" indent="-169756">
              <a:buFontTx/>
              <a:buChar char="-"/>
            </a:pPr>
            <a:r>
              <a:rPr lang="hr-HR" sz="900">
                <a:sym typeface="Wingdings" panose="05000000000000000000" pitchFamily="2" charset="2"/>
              </a:rPr>
              <a:t>omogućiti vidljivost i javnu dostupnost važnih podataka o VO</a:t>
            </a:r>
            <a:endParaRPr lang="hr-HR" sz="900"/>
          </a:p>
          <a:p>
            <a:pPr marL="169756" indent="-169756">
              <a:buFontTx/>
              <a:buChar char="-"/>
            </a:pPr>
            <a:r>
              <a:rPr lang="hr-HR" sz="900"/>
              <a:t>podržati povezanosti sustava VO i sustava znanosti</a:t>
            </a:r>
          </a:p>
          <a:p>
            <a:pPr marL="169756" indent="-169756">
              <a:buFontTx/>
              <a:buChar char="-"/>
            </a:pPr>
            <a:r>
              <a:rPr lang="hr-HR" sz="900">
                <a:latin typeface="Arial"/>
                <a:cs typeface="Arial"/>
              </a:rPr>
              <a:t>biti otvoren i interoperabilan s drugim IS u RH</a:t>
            </a:r>
            <a:endParaRPr lang="hr-HR" sz="900"/>
          </a:p>
          <a:p>
            <a:r>
              <a:rPr lang="hr-HR" sz="900" b="1"/>
              <a:t>ISpPU</a:t>
            </a:r>
          </a:p>
          <a:p>
            <a:pPr>
              <a:buFontTx/>
              <a:buChar char="-"/>
            </a:pPr>
            <a:r>
              <a:rPr lang="hr-HR" sz="900"/>
              <a:t>podrška sustavu financiranja ZiVO putem programskih ugovora</a:t>
            </a:r>
          </a:p>
          <a:p>
            <a:pPr>
              <a:buFontTx/>
              <a:buChar char="-"/>
            </a:pPr>
            <a:r>
              <a:rPr lang="hr-HR" sz="900"/>
              <a:t>podržati procese planiranja, provođenja i izvještavanja vezano uz PU</a:t>
            </a:r>
          </a:p>
          <a:p>
            <a:pPr>
              <a:buFontTx/>
              <a:buChar char="-"/>
            </a:pPr>
            <a:r>
              <a:rPr lang="hr-HR" sz="900"/>
              <a:t>imati glavne izvore u ISeVO i CroRIS-u i objediniti važne informacije iz ZiVO </a:t>
            </a:r>
          </a:p>
          <a:p>
            <a:pPr>
              <a:buFontTx/>
              <a:buChar char="-"/>
            </a:pPr>
            <a:r>
              <a:rPr lang="hr-HR" sz="900"/>
              <a:t>biti kvalitetna podloga za odlučivanje u ZiVO na svim razinama</a:t>
            </a:r>
          </a:p>
          <a:p>
            <a:endParaRPr lang="hr-HR" sz="900"/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9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Kratko ispričati što se nalazi u kojoj evidenciji i kako će se puniti podaci u pojedinu:</a:t>
            </a:r>
          </a:p>
          <a:p>
            <a:pPr marL="170181" indent="-170181">
              <a:buFontTx/>
              <a:buChar char="-"/>
            </a:pPr>
            <a:r>
              <a:rPr lang="hr-HR"/>
              <a:t>UVU i USP – MZO, dopusnice za rad VU i izvođenje SP-a</a:t>
            </a:r>
            <a:endParaRPr lang="hr-HR">
              <a:cs typeface="Calibri"/>
            </a:endParaRPr>
          </a:p>
          <a:p>
            <a:pPr marL="170181" indent="-170181">
              <a:buFontTx/>
              <a:buChar char="-"/>
            </a:pPr>
            <a:r>
              <a:rPr lang="hr-HR"/>
              <a:t>Evidencija studenata iz ISVU-a, dostava podataka putem REST API-a ili izravnim upisom (kao danas u ISSP)</a:t>
            </a:r>
            <a:endParaRPr lang="hr-HR">
              <a:cs typeface="Calibri"/>
            </a:endParaRPr>
          </a:p>
          <a:p>
            <a:pPr marL="170181" indent="-170181">
              <a:buFontTx/>
              <a:buChar char="-"/>
            </a:pPr>
            <a:r>
              <a:rPr lang="hr-HR"/>
              <a:t>Evidencija zaposlenika – ISVU, </a:t>
            </a:r>
            <a:r>
              <a:rPr lang="hr-HR" err="1"/>
              <a:t>CroRIS</a:t>
            </a:r>
            <a:r>
              <a:rPr lang="hr-HR"/>
              <a:t> i Registar zaposlenih u javnom sektoru</a:t>
            </a:r>
            <a:endParaRPr lang="hr-HR">
              <a:cs typeface="Calibri"/>
            </a:endParaRPr>
          </a:p>
          <a:p>
            <a:pPr marL="170181" indent="-170181">
              <a:buFontTx/>
              <a:buChar char="-"/>
            </a:pPr>
            <a:r>
              <a:rPr lang="hr-HR"/>
              <a:t>Digitalni registar diploma – ISVU, REST API ---&gt; </a:t>
            </a:r>
            <a:endParaRPr lang="hr-HR">
              <a:cs typeface="Calibri"/>
            </a:endParaRPr>
          </a:p>
          <a:p>
            <a:pPr marL="623368" lvl="1" indent="-170181">
              <a:buChar char="-"/>
            </a:pPr>
            <a:r>
              <a:rPr lang="hr-HR">
                <a:cs typeface="Calibri"/>
              </a:rPr>
              <a:t>PRIČA O DIGITALNIM DIPLOMAMA - što je gdje, što radi ISVU, što je Evidencija diploma (Digitalni registar diploma) itd.</a:t>
            </a:r>
          </a:p>
          <a:p>
            <a:pPr marL="623368" lvl="1" indent="-170181">
              <a:buChar char="-"/>
            </a:pPr>
            <a:endParaRPr lang="hr-HR"/>
          </a:p>
          <a:p>
            <a:r>
              <a:rPr lang="hr-HR"/>
              <a:t>U pripremi je i Pravilnik koji je usklađen s ovim evidencijama u visokom obrazovanju. </a:t>
            </a:r>
            <a:endParaRPr lang="hr-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81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studentu i pravima na teret javnih sredstava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studiranju i napredovanju studenta kroz studij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mobilnosti studenta na studiju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prijavljenima na natječaj za subvencionirano stanovanje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korisnicima subvencioniranog stanovanja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studentskim poslovima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korisnicima državnih stipendija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hr-HR"/>
              <a:t>Podaci o korisnicima potpore prijevoza studenata s invaliditetom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hr-HR"/>
          </a:p>
          <a:p>
            <a:r>
              <a:rPr lang="hr-HR"/>
              <a:t>Image copyright: </a:t>
            </a:r>
            <a:r>
              <a:rPr lang="en-GB"/>
              <a:t>Image by pikisuperstar on Freepik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57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56" indent="-169756"/>
            <a:r>
              <a:rPr lang="hr-HR"/>
              <a:t>Preuzimanje, isporuka i pohrana podataka za evidencije u ISeVO</a:t>
            </a:r>
          </a:p>
          <a:p>
            <a:pPr marL="170181" indent="-170181">
              <a:buFontTx/>
              <a:buChar char="-"/>
            </a:pPr>
            <a:r>
              <a:rPr lang="hr-HR"/>
              <a:t>U idejnom rješenju prepoznata </a:t>
            </a:r>
            <a:r>
              <a:rPr lang="hr-HR" b="1">
                <a:solidFill>
                  <a:srgbClr val="C00000"/>
                </a:solidFill>
              </a:rPr>
              <a:t>23</a:t>
            </a:r>
            <a:r>
              <a:rPr lang="hr-HR"/>
              <a:t> različita procesa za razmjenu podataka</a:t>
            </a:r>
          </a:p>
          <a:p>
            <a:pPr marL="169756" indent="-169756"/>
            <a:r>
              <a:rPr lang="hr-HR"/>
              <a:t>Izračun studentskih prava na subvencioniranu prehranu i studentski rad</a:t>
            </a:r>
          </a:p>
          <a:p>
            <a:pPr marL="170181" indent="-170181">
              <a:buFontTx/>
              <a:buChar char="-"/>
            </a:pPr>
            <a:r>
              <a:rPr lang="hr-HR">
                <a:latin typeface="Arial"/>
                <a:cs typeface="Arial"/>
              </a:rPr>
              <a:t>Proces izračuna studentskih prava premješta se iz postojećeg ISSP sustava u ISeVO</a:t>
            </a:r>
            <a:endParaRPr lang="hr-HR" sz="2800"/>
          </a:p>
          <a:p>
            <a:pPr marL="170181" indent="-170181">
              <a:buFontTx/>
              <a:buChar char="-"/>
            </a:pPr>
            <a:r>
              <a:rPr lang="pl-PL"/>
              <a:t>Priprema podataka za analize i izvještaje</a:t>
            </a:r>
          </a:p>
          <a:p>
            <a:pPr marL="170181" indent="-170181">
              <a:buFontTx/>
              <a:buChar char="-"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21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28.03.2023.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28.03.2023.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28.03.2023.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s://openclipart.org/detail/75631/under-construction" TargetMode="Externa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arget-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roris@srce.h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/>
          </a:bodyPr>
          <a:lstStyle/>
          <a:p>
            <a:r>
              <a:rPr lang="en-GB" b="1" err="1">
                <a:effectLst/>
                <a:latin typeface="Arial"/>
                <a:cs typeface="Arial"/>
              </a:rPr>
              <a:t>ISeVO</a:t>
            </a:r>
            <a:r>
              <a:rPr lang="en-GB" b="1">
                <a:effectLst/>
                <a:latin typeface="Arial"/>
                <a:cs typeface="Arial"/>
              </a:rPr>
              <a:t> </a:t>
            </a:r>
            <a:r>
              <a:rPr lang="en-GB" b="1" err="1">
                <a:effectLst/>
                <a:latin typeface="Arial"/>
                <a:cs typeface="Arial"/>
              </a:rPr>
              <a:t>i</a:t>
            </a:r>
            <a:r>
              <a:rPr lang="en-GB" b="1">
                <a:effectLst/>
                <a:latin typeface="Arial"/>
                <a:cs typeface="Arial"/>
              </a:rPr>
              <a:t> </a:t>
            </a:r>
            <a:r>
              <a:rPr lang="en-GB" b="1" err="1">
                <a:effectLst/>
                <a:latin typeface="Arial"/>
                <a:cs typeface="Arial"/>
              </a:rPr>
              <a:t>projekt</a:t>
            </a:r>
            <a:r>
              <a:rPr lang="en-GB" b="1">
                <a:effectLst/>
                <a:latin typeface="Arial"/>
                <a:cs typeface="Arial"/>
              </a:rPr>
              <a:t> e-</a:t>
            </a:r>
            <a:r>
              <a:rPr lang="en-GB" b="1" err="1">
                <a:effectLst/>
                <a:latin typeface="Arial"/>
                <a:cs typeface="Arial"/>
              </a:rPr>
              <a:t>Sveučilišta</a:t>
            </a:r>
            <a:endParaRPr lang="en-GB" err="1">
              <a:latin typeface="Arial"/>
              <a:cs typeface="Arial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15368"/>
            <a:ext cx="11595314" cy="1553485"/>
          </a:xfrm>
        </p:spPr>
        <p:txBody>
          <a:bodyPr>
            <a:normAutofit/>
          </a:bodyPr>
          <a:lstStyle/>
          <a:p>
            <a:pPr algn="r"/>
            <a:r>
              <a:rPr lang="hr-HR"/>
              <a:t>mr.sc. Nadža Milanović</a:t>
            </a:r>
          </a:p>
          <a:p>
            <a:pPr algn="r"/>
            <a:r>
              <a:rPr lang="hr-HR"/>
              <a:t>Sveučilišni računski centar</a:t>
            </a:r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D749-D24E-4F35-B580-F8206956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Izvori podataka za evidencije</a:t>
            </a:r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BD9C50-029D-4516-A766-9C3056CE4F51}"/>
              </a:ext>
            </a:extLst>
          </p:cNvPr>
          <p:cNvGrpSpPr/>
          <p:nvPr/>
        </p:nvGrpSpPr>
        <p:grpSpPr>
          <a:xfrm>
            <a:off x="796449" y="1359638"/>
            <a:ext cx="9302894" cy="4437614"/>
            <a:chOff x="796449" y="1359638"/>
            <a:chExt cx="9302894" cy="4437614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4554D47-BD62-4E15-98F6-A669B2210332}"/>
                </a:ext>
              </a:extLst>
            </p:cNvPr>
            <p:cNvSpPr/>
            <p:nvPr/>
          </p:nvSpPr>
          <p:spPr>
            <a:xfrm>
              <a:off x="2482346" y="1359638"/>
              <a:ext cx="7616997" cy="1823462"/>
            </a:xfrm>
            <a:prstGeom prst="rightArrow">
              <a:avLst>
                <a:gd name="adj1" fmla="val 77586"/>
                <a:gd name="adj2" fmla="val 26208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hr-HR">
                  <a:solidFill>
                    <a:srgbClr val="B04C46"/>
                  </a:solidFill>
                </a:rPr>
                <a:t>                                 </a:t>
              </a:r>
            </a:p>
          </p:txBody>
        </p:sp>
        <p:pic>
          <p:nvPicPr>
            <p:cNvPr id="5" name="Graphic 4" descr="School girl">
              <a:extLst>
                <a:ext uri="{FF2B5EF4-FFF2-40B4-BE49-F238E27FC236}">
                  <a16:creationId xmlns:a16="http://schemas.microsoft.com/office/drawing/2014/main" id="{04F92721-54D1-4142-8419-D456C708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199" y="1933560"/>
              <a:ext cx="993743" cy="758838"/>
            </a:xfrm>
            <a:prstGeom prst="rect">
              <a:avLst/>
            </a:prstGeom>
          </p:spPr>
        </p:pic>
        <p:pic>
          <p:nvPicPr>
            <p:cNvPr id="6" name="Graphic 5" descr="School boy">
              <a:extLst>
                <a:ext uri="{FF2B5EF4-FFF2-40B4-BE49-F238E27FC236}">
                  <a16:creationId xmlns:a16="http://schemas.microsoft.com/office/drawing/2014/main" id="{37082C29-60C0-4DE3-9DC5-B5ABB52BF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8603" y="1933560"/>
              <a:ext cx="993743" cy="75883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DE79DE-C458-4CF8-BC49-27CA94690B8A}"/>
                </a:ext>
              </a:extLst>
            </p:cNvPr>
            <p:cNvGrpSpPr/>
            <p:nvPr/>
          </p:nvGrpSpPr>
          <p:grpSpPr>
            <a:xfrm>
              <a:off x="2545491" y="1615403"/>
              <a:ext cx="1646502" cy="1076994"/>
              <a:chOff x="1855688" y="1099961"/>
              <a:chExt cx="1515042" cy="1297779"/>
            </a:xfrm>
          </p:grpSpPr>
          <p:pic>
            <p:nvPicPr>
              <p:cNvPr id="8" name="Graphic 7" descr="Checklist">
                <a:extLst>
                  <a:ext uri="{FF2B5EF4-FFF2-40B4-BE49-F238E27FC236}">
                    <a16:creationId xmlns:a16="http://schemas.microsoft.com/office/drawing/2014/main" id="{17F5B379-AC98-4864-A933-DD6D56C05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05318" y="148334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3533B-9201-411A-ACEC-6F235FB3088B}"/>
                  </a:ext>
                </a:extLst>
              </p:cNvPr>
              <p:cNvSpPr txBox="1"/>
              <p:nvPr/>
            </p:nvSpPr>
            <p:spPr>
              <a:xfrm>
                <a:off x="1855688" y="1099961"/>
                <a:ext cx="1515042" cy="407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/>
                  <a:t>UPISI</a:t>
                </a:r>
                <a:endParaRPr lang="hr-HR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55AB05-9498-402A-AFBA-671589CBF447}"/>
                </a:ext>
              </a:extLst>
            </p:cNvPr>
            <p:cNvGrpSpPr/>
            <p:nvPr/>
          </p:nvGrpSpPr>
          <p:grpSpPr>
            <a:xfrm>
              <a:off x="4464786" y="1615403"/>
              <a:ext cx="3012371" cy="1053681"/>
              <a:chOff x="3621742" y="1099961"/>
              <a:chExt cx="2771857" cy="1269686"/>
            </a:xfrm>
          </p:grpSpPr>
          <p:pic>
            <p:nvPicPr>
              <p:cNvPr id="11" name="Graphic 10" descr="Classroom">
                <a:extLst>
                  <a:ext uri="{FF2B5EF4-FFF2-40B4-BE49-F238E27FC236}">
                    <a16:creationId xmlns:a16="http://schemas.microsoft.com/office/drawing/2014/main" id="{916553F8-3637-4DD5-9107-15B30592D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531658" y="145524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965832-4592-4741-BC6B-D87B4C757333}"/>
                  </a:ext>
                </a:extLst>
              </p:cNvPr>
              <p:cNvSpPr txBox="1"/>
              <p:nvPr/>
            </p:nvSpPr>
            <p:spPr>
              <a:xfrm>
                <a:off x="4061012" y="1099961"/>
                <a:ext cx="1855693" cy="44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/>
                  <a:t>STUDIRANJE</a:t>
                </a:r>
              </a:p>
            </p:txBody>
          </p:sp>
          <p:pic>
            <p:nvPicPr>
              <p:cNvPr id="13" name="Graphic 12" descr="Classroom">
                <a:extLst>
                  <a:ext uri="{FF2B5EF4-FFF2-40B4-BE49-F238E27FC236}">
                    <a16:creationId xmlns:a16="http://schemas.microsoft.com/office/drawing/2014/main" id="{B2B57C5B-4CD2-4F15-A0DB-53ED24F26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21742" y="145524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3" descr="Classroom">
                <a:extLst>
                  <a:ext uri="{FF2B5EF4-FFF2-40B4-BE49-F238E27FC236}">
                    <a16:creationId xmlns:a16="http://schemas.microsoft.com/office/drawing/2014/main" id="{6BC452BF-979B-44AF-A9B1-23A0E33D8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79199" y="145524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F71D09-F68F-422B-AC29-49271597AD53}"/>
                </a:ext>
              </a:extLst>
            </p:cNvPr>
            <p:cNvGrpSpPr/>
            <p:nvPr/>
          </p:nvGrpSpPr>
          <p:grpSpPr>
            <a:xfrm>
              <a:off x="7940497" y="1625432"/>
              <a:ext cx="2016712" cy="1109064"/>
              <a:chOff x="6952811" y="1090199"/>
              <a:chExt cx="1855693" cy="1336423"/>
            </a:xfrm>
          </p:grpSpPr>
          <p:pic>
            <p:nvPicPr>
              <p:cNvPr id="16" name="Graphic 15" descr="Diploma roll">
                <a:extLst>
                  <a:ext uri="{FF2B5EF4-FFF2-40B4-BE49-F238E27FC236}">
                    <a16:creationId xmlns:a16="http://schemas.microsoft.com/office/drawing/2014/main" id="{DF40B908-0CEF-40AF-BD0B-3326D11E6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393860" y="151222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649F7-D0AF-4CF5-A1DE-417B20346EBA}"/>
                  </a:ext>
                </a:extLst>
              </p:cNvPr>
              <p:cNvSpPr txBox="1"/>
              <p:nvPr/>
            </p:nvSpPr>
            <p:spPr>
              <a:xfrm>
                <a:off x="6952811" y="1090199"/>
                <a:ext cx="1855693" cy="44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/>
                  <a:t>DIPLOMA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772E7E-9820-454D-97C1-0C4792E7B2C9}"/>
                </a:ext>
              </a:extLst>
            </p:cNvPr>
            <p:cNvSpPr/>
            <p:nvPr/>
          </p:nvSpPr>
          <p:spPr>
            <a:xfrm>
              <a:off x="2824640" y="4126976"/>
              <a:ext cx="1195380" cy="6901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 err="1"/>
                <a:t>NISpVU</a:t>
              </a:r>
              <a:endParaRPr lang="hr-HR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56DE9F-B43F-438A-B1BE-48412CE92909}"/>
                </a:ext>
              </a:extLst>
            </p:cNvPr>
            <p:cNvSpPr/>
            <p:nvPr/>
          </p:nvSpPr>
          <p:spPr>
            <a:xfrm>
              <a:off x="4339302" y="4099635"/>
              <a:ext cx="3439312" cy="5534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/>
                <a:t>ISSP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5C254-CB02-49DC-9E8E-13E64BED58F3}"/>
                </a:ext>
              </a:extLst>
            </p:cNvPr>
            <p:cNvSpPr/>
            <p:nvPr/>
          </p:nvSpPr>
          <p:spPr>
            <a:xfrm>
              <a:off x="4339303" y="3527965"/>
              <a:ext cx="4305932" cy="407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/>
                <a:t>ISVU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455398-9BFE-4575-B51B-FEE52433546D}"/>
                </a:ext>
              </a:extLst>
            </p:cNvPr>
            <p:cNvSpPr/>
            <p:nvPr/>
          </p:nvSpPr>
          <p:spPr>
            <a:xfrm>
              <a:off x="4339301" y="4736799"/>
              <a:ext cx="3439307" cy="3627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/>
                <a:t>ISAK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BB10B1-102D-4DAB-9F53-5EF56F0C9B8D}"/>
                </a:ext>
              </a:extLst>
            </p:cNvPr>
            <p:cNvSpPr/>
            <p:nvPr/>
          </p:nvSpPr>
          <p:spPr>
            <a:xfrm>
              <a:off x="2705505" y="5554597"/>
              <a:ext cx="6381386" cy="2426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/>
                <a:t>Upisnik visokih učilišta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359EE4-3D93-40C9-AA14-F43FDDC7EB20}"/>
                </a:ext>
              </a:extLst>
            </p:cNvPr>
            <p:cNvSpPr/>
            <p:nvPr/>
          </p:nvSpPr>
          <p:spPr>
            <a:xfrm>
              <a:off x="2689159" y="5238076"/>
              <a:ext cx="6381386" cy="2426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/>
                <a:t>Upisnik studijskih programa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3055CA-EEF0-4827-B1D7-C7F4F795E46C}"/>
                </a:ext>
              </a:extLst>
            </p:cNvPr>
            <p:cNvSpPr txBox="1"/>
            <p:nvPr/>
          </p:nvSpPr>
          <p:spPr>
            <a:xfrm>
              <a:off x="838201" y="4563174"/>
              <a:ext cx="1541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/>
                <a:t>Nacionalni </a:t>
              </a:r>
            </a:p>
            <a:p>
              <a:pPr algn="ctr"/>
              <a:r>
                <a:rPr lang="hr-HR"/>
                <a:t>informacijski sustavi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27CB93-7C8F-42F4-B315-39C7E671149A}"/>
                </a:ext>
              </a:extLst>
            </p:cNvPr>
            <p:cNvSpPr txBox="1"/>
            <p:nvPr/>
          </p:nvSpPr>
          <p:spPr>
            <a:xfrm>
              <a:off x="796449" y="3183100"/>
              <a:ext cx="1685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/>
                <a:t>Informacijski sustavi visokih učilišta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C6E402-B06E-4AE2-8232-8F8FB7807DBB}"/>
                </a:ext>
              </a:extLst>
            </p:cNvPr>
            <p:cNvSpPr/>
            <p:nvPr/>
          </p:nvSpPr>
          <p:spPr>
            <a:xfrm>
              <a:off x="4339302" y="3088566"/>
              <a:ext cx="3439312" cy="4070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/>
                <a:t>Student management system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6170B2-C947-4F73-9C44-12A44ED84A64}"/>
                </a:ext>
              </a:extLst>
            </p:cNvPr>
            <p:cNvCxnSpPr>
              <a:cxnSpLocks/>
            </p:cNvCxnSpPr>
            <p:nvPr/>
          </p:nvCxnSpPr>
          <p:spPr>
            <a:xfrm>
              <a:off x="4199386" y="1513488"/>
              <a:ext cx="0" cy="367761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F9D6F5-1CD8-4CE6-A1BC-302B82E4C656}"/>
                </a:ext>
              </a:extLst>
            </p:cNvPr>
            <p:cNvCxnSpPr>
              <a:cxnSpLocks/>
            </p:cNvCxnSpPr>
            <p:nvPr/>
          </p:nvCxnSpPr>
          <p:spPr>
            <a:xfrm>
              <a:off x="7879560" y="1513488"/>
              <a:ext cx="0" cy="365283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5961A-DF65-436B-9EB8-44A1AFD02FCD}"/>
                </a:ext>
              </a:extLst>
            </p:cNvPr>
            <p:cNvCxnSpPr>
              <a:cxnSpLocks/>
            </p:cNvCxnSpPr>
            <p:nvPr/>
          </p:nvCxnSpPr>
          <p:spPr>
            <a:xfrm>
              <a:off x="2379874" y="3031164"/>
              <a:ext cx="6743602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0D1493-6F82-4E15-8627-13FB8113A95A}"/>
                </a:ext>
              </a:extLst>
            </p:cNvPr>
            <p:cNvCxnSpPr>
              <a:cxnSpLocks/>
            </p:cNvCxnSpPr>
            <p:nvPr/>
          </p:nvCxnSpPr>
          <p:spPr>
            <a:xfrm>
              <a:off x="2379874" y="4013190"/>
              <a:ext cx="6743602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022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8C54-7BC3-4434-B808-91390D31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Utjecaj ISeVO na postojeće sustave</a:t>
            </a:r>
          </a:p>
        </p:txBody>
      </p:sp>
      <p:sp>
        <p:nvSpPr>
          <p:cNvPr id="5" name="AutoShape 2" descr="HKO">
            <a:extLst>
              <a:ext uri="{FF2B5EF4-FFF2-40B4-BE49-F238E27FC236}">
                <a16:creationId xmlns:a16="http://schemas.microsoft.com/office/drawing/2014/main" id="{A55ABBF5-9269-4716-B9C0-BE9EE09C0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023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6FBE0F-D8FE-43B0-9CD2-2DD7E140E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59" y="1327457"/>
            <a:ext cx="2591159" cy="1164901"/>
          </a:xfrm>
          <a:prstGeom prst="rect">
            <a:avLst/>
          </a:prstGeom>
          <a:ln>
            <a:solidFill>
              <a:srgbClr val="969696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1E1122-3844-44A6-8431-1D445809A34B}"/>
              </a:ext>
            </a:extLst>
          </p:cNvPr>
          <p:cNvSpPr/>
          <p:nvPr/>
        </p:nvSpPr>
        <p:spPr>
          <a:xfrm>
            <a:off x="898037" y="2840372"/>
            <a:ext cx="2952420" cy="1175050"/>
          </a:xfrm>
          <a:prstGeom prst="rect">
            <a:avLst/>
          </a:prstGeom>
          <a:noFill/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spc="1000">
                <a:solidFill>
                  <a:srgbClr val="C00000"/>
                </a:solidFill>
                <a:latin typeface="Berlin Sans FB" panose="020E0602020502020306" pitchFamily="34" charset="0"/>
              </a:rPr>
              <a:t>ISVU</a:t>
            </a:r>
            <a:endParaRPr lang="en-GB" sz="5400" spc="100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46993-1118-4397-BA88-8A074960E385}"/>
              </a:ext>
            </a:extLst>
          </p:cNvPr>
          <p:cNvSpPr/>
          <p:nvPr/>
        </p:nvSpPr>
        <p:spPr>
          <a:xfrm>
            <a:off x="4866119" y="2838166"/>
            <a:ext cx="2952420" cy="1177256"/>
          </a:xfrm>
          <a:prstGeom prst="rect">
            <a:avLst/>
          </a:prstGeom>
          <a:noFill/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spc="1000">
                <a:solidFill>
                  <a:srgbClr val="F99D1C"/>
                </a:solidFill>
                <a:latin typeface="Berlin Sans FB" panose="020E0602020502020306" pitchFamily="34" charset="0"/>
              </a:rPr>
              <a:t>ISSP</a:t>
            </a:r>
            <a:endParaRPr lang="en-GB" sz="5400" spc="1000">
              <a:solidFill>
                <a:srgbClr val="F99D1C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8265E4-D1C9-46E2-A9D9-9C20D658200A}"/>
              </a:ext>
            </a:extLst>
          </p:cNvPr>
          <p:cNvSpPr/>
          <p:nvPr/>
        </p:nvSpPr>
        <p:spPr>
          <a:xfrm>
            <a:off x="2959884" y="4529247"/>
            <a:ext cx="2952419" cy="1204952"/>
          </a:xfrm>
          <a:prstGeom prst="rect">
            <a:avLst/>
          </a:prstGeom>
          <a:noFill/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spc="1000">
                <a:solidFill>
                  <a:srgbClr val="B04C46"/>
                </a:solidFill>
                <a:latin typeface="Berlin Sans FB" panose="020E0602020502020306" pitchFamily="34" charset="0"/>
              </a:rPr>
              <a:t>ISAK</a:t>
            </a:r>
            <a:endParaRPr lang="en-GB" sz="5400" spc="1000">
              <a:solidFill>
                <a:srgbClr val="B04C46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C277DC-3A14-438B-AA21-E2D1CE721FA2}"/>
              </a:ext>
            </a:extLst>
          </p:cNvPr>
          <p:cNvGrpSpPr/>
          <p:nvPr/>
        </p:nvGrpSpPr>
        <p:grpSpPr>
          <a:xfrm>
            <a:off x="7236203" y="4418301"/>
            <a:ext cx="3209151" cy="1315898"/>
            <a:chOff x="7815044" y="2147426"/>
            <a:chExt cx="3209151" cy="1315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2B7B28-0D28-492F-9D19-DE4839E8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218852" y="2785077"/>
              <a:ext cx="729297" cy="67824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66E656-DE12-4BE6-8897-834B4DD4F1C9}"/>
                </a:ext>
              </a:extLst>
            </p:cNvPr>
            <p:cNvSpPr/>
            <p:nvPr/>
          </p:nvSpPr>
          <p:spPr>
            <a:xfrm>
              <a:off x="7815044" y="2147426"/>
              <a:ext cx="3209151" cy="1315898"/>
            </a:xfrm>
            <a:prstGeom prst="rect">
              <a:avLst/>
            </a:prstGeom>
            <a:noFill/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200">
                  <a:solidFill>
                    <a:srgbClr val="ED1C24"/>
                  </a:solidFill>
                </a:rPr>
                <a:t>IS za studentske natječaje</a:t>
              </a:r>
              <a:endParaRPr lang="en-GB" sz="3200">
                <a:solidFill>
                  <a:srgbClr val="ED1C2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CE966E-798D-4A8E-AD07-69DEC0331B0C}"/>
              </a:ext>
            </a:extLst>
          </p:cNvPr>
          <p:cNvGrpSpPr/>
          <p:nvPr/>
        </p:nvGrpSpPr>
        <p:grpSpPr>
          <a:xfrm>
            <a:off x="1822692" y="1317308"/>
            <a:ext cx="2952420" cy="1175050"/>
            <a:chOff x="4053696" y="1319202"/>
            <a:chExt cx="2952420" cy="1175050"/>
          </a:xfrm>
        </p:grpSpPr>
        <p:pic>
          <p:nvPicPr>
            <p:cNvPr id="4" name="Grafika 4">
              <a:extLst>
                <a:ext uri="{FF2B5EF4-FFF2-40B4-BE49-F238E27FC236}">
                  <a16:creationId xmlns:a16="http://schemas.microsoft.com/office/drawing/2014/main" id="{CE6EE8FE-547F-493B-B825-03BD15A5A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86231" y="1445539"/>
              <a:ext cx="2687350" cy="80620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CB812E-1DEE-4F0C-BE49-7BCCAF92D9A5}"/>
                </a:ext>
              </a:extLst>
            </p:cNvPr>
            <p:cNvSpPr/>
            <p:nvPr/>
          </p:nvSpPr>
          <p:spPr>
            <a:xfrm>
              <a:off x="4053696" y="1319202"/>
              <a:ext cx="2952420" cy="1175050"/>
            </a:xfrm>
            <a:prstGeom prst="rect">
              <a:avLst/>
            </a:prstGeom>
            <a:noFill/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spc="1000">
                <a:solidFill>
                  <a:srgbClr val="C00000"/>
                </a:solidFill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9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05565-4FB9-4E6B-BFC6-8D442DC9E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Arhitektura sustava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4FDFA-AF73-4E0A-93C3-BE5642574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/>
              <a:t>Programski moduli</a:t>
            </a:r>
            <a:endParaRPr lang="en-GB"/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BD7B8DE-417C-45B0-AEFA-19C83DF17EB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245" y="2166296"/>
            <a:ext cx="5183188" cy="2972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B74FE-1C9A-4140-946F-A8AB1B93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Arhitektura sustava i programski moduli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48B19BB-4FEB-42AB-A92D-CB6CB414B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9853" y="2166296"/>
            <a:ext cx="6257902" cy="29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7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EF4D-97E3-4811-9791-D9C30509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err="1">
                <a:latin typeface="Arial"/>
                <a:cs typeface="Arial"/>
              </a:rPr>
              <a:t>ISeVO</a:t>
            </a:r>
            <a:r>
              <a:rPr lang="hr-HR">
                <a:latin typeface="Arial"/>
                <a:cs typeface="Arial"/>
              </a:rPr>
              <a:t> korisnici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828E55-B590-4CA2-9B19-20BC84DBF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34383"/>
              </p:ext>
            </p:extLst>
          </p:nvPr>
        </p:nvGraphicFramePr>
        <p:xfrm>
          <a:off x="838198" y="1278082"/>
          <a:ext cx="10515599" cy="466950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0515599">
                  <a:extLst>
                    <a:ext uri="{9D8B030D-6E8A-4147-A177-3AD203B41FA5}">
                      <a16:colId xmlns:a16="http://schemas.microsoft.com/office/drawing/2014/main" val="1076355133"/>
                    </a:ext>
                  </a:extLst>
                </a:gridCol>
              </a:tblGrid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Grupa korisnika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157479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Ministarstvo znanosti i obrazovanja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537022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Državne agencije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133447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Visoka učilišta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88551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Pravne osobe koje pružaju usluge studentskog standarda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86512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Studenti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90000"/>
                  </a:ext>
                </a:extLst>
              </a:tr>
              <a:tr h="667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r-HR" sz="2800">
                          <a:effectLst/>
                        </a:rPr>
                        <a:t>Javnost</a:t>
                      </a:r>
                      <a:endParaRPr lang="hr-H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437" marR="115437" marT="0" marB="0" anchor="ctr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38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2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Plan izgradnje i trenutno stanje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7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E0C9-4E36-4FEA-91C5-4146AA75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Plan izgradnje po fazama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FE47E-AE37-490A-A67E-9141131C9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012874"/>
              </p:ext>
            </p:extLst>
          </p:nvPr>
        </p:nvGraphicFramePr>
        <p:xfrm>
          <a:off x="838200" y="1150938"/>
          <a:ext cx="10515069" cy="509524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41171">
                  <a:extLst>
                    <a:ext uri="{9D8B030D-6E8A-4147-A177-3AD203B41FA5}">
                      <a16:colId xmlns:a16="http://schemas.microsoft.com/office/drawing/2014/main" val="4040665940"/>
                    </a:ext>
                  </a:extLst>
                </a:gridCol>
                <a:gridCol w="4905340">
                  <a:extLst>
                    <a:ext uri="{9D8B030D-6E8A-4147-A177-3AD203B41FA5}">
                      <a16:colId xmlns:a16="http://schemas.microsoft.com/office/drawing/2014/main" val="2465191799"/>
                    </a:ext>
                  </a:extLst>
                </a:gridCol>
                <a:gridCol w="5268558">
                  <a:extLst>
                    <a:ext uri="{9D8B030D-6E8A-4147-A177-3AD203B41FA5}">
                      <a16:colId xmlns:a16="http://schemas.microsoft.com/office/drawing/2014/main" val="105201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#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Naziv faze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Aktivnosti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7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1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Projektiranje</a:t>
                      </a:r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središnjeg informacijskog sustava evidencija u visokom obrazovanju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b="0"/>
                        <a:t>Izrada idejno-izvedbenog rješenja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b="0"/>
                        <a:t>Razvoj programskog okvira za ISeVO</a:t>
                      </a: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4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2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Uspostava središnjeg informacijskog sustava evidencija u visokom obrazovanju – </a:t>
                      </a:r>
                      <a:r>
                        <a:rPr lang="hr-H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izgradnja i  povezivanje </a:t>
                      </a:r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postojećim sustavima</a:t>
                      </a:r>
                    </a:p>
                    <a:p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/>
                        <a:t>Povezivanje s postojećim upisnicima (VU, studijski programi) i razvoj novih evidencija (upisi, studenti, diplome, zaposleni)</a:t>
                      </a:r>
                    </a:p>
                    <a:p>
                      <a:r>
                        <a:rPr lang="en-GB" sz="1600" b="0"/>
                        <a:t>Za svaku evidenciju treba: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Detaljna definicija strukture podataka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Prepoznavanje relevantnih klasifikacija i korištenje semantičkog sloja podataka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Kreiranje objekata u bazi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Razvoj procesa učitavanja podataka u bazu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Razvoj procesa kontrole podataka nakon učitavanja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Razvoj korisničkog sučelja (UI)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Razvoj programskih sučelja za učitavanje podataka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Razvoj programskih sučelja za dohvat podataka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Priprema skupa osnovnih izvještaja za evidenciju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/>
                        <a:t>Prepoznavanje izmjena u povezanim sustavima koje treba implementirati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01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6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E0C9-4E36-4FEA-91C5-4146AA75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Plan izgradnje po fazama (2)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FE47E-AE37-490A-A67E-9141131C9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99249"/>
              </p:ext>
            </p:extLst>
          </p:nvPr>
        </p:nvGraphicFramePr>
        <p:xfrm>
          <a:off x="838200" y="1150938"/>
          <a:ext cx="11083724" cy="34798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59622">
                  <a:extLst>
                    <a:ext uri="{9D8B030D-6E8A-4147-A177-3AD203B41FA5}">
                      <a16:colId xmlns:a16="http://schemas.microsoft.com/office/drawing/2014/main" val="4040665940"/>
                    </a:ext>
                  </a:extLst>
                </a:gridCol>
                <a:gridCol w="5179829">
                  <a:extLst>
                    <a:ext uri="{9D8B030D-6E8A-4147-A177-3AD203B41FA5}">
                      <a16:colId xmlns:a16="http://schemas.microsoft.com/office/drawing/2014/main" val="2465191799"/>
                    </a:ext>
                  </a:extLst>
                </a:gridCol>
                <a:gridCol w="5544273">
                  <a:extLst>
                    <a:ext uri="{9D8B030D-6E8A-4147-A177-3AD203B41FA5}">
                      <a16:colId xmlns:a16="http://schemas.microsoft.com/office/drawing/2014/main" val="105201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#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Naziv faze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Aktivnosti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7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3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Implementacija</a:t>
                      </a:r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informacijskog sustava središnjih evidencija u visokom obrazovanju</a:t>
                      </a:r>
                      <a:endParaRPr lang="en-GB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Učitavanje i provjera podataka o diplomama za prethodnih 40 godina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 godišnje učitavanje i provjera podataka o diplomama za završenu akademsku godinu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Učitavanje i provjera podataka o zaposlenicima visokih učilišta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Redoviti dohvat podataka o studentima iz ISVU-a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Učitavanje i provjera podataka o studentima nekog VU putem programskog sučelja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Učitavanje i provjera podataka o upisima (osobe i rezultati)</a:t>
                      </a:r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iz NISpVU-a</a:t>
                      </a:r>
                      <a:endParaRPr lang="en-GB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41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4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E0C9-4E36-4FEA-91C5-4146AA75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Plan izgradnje po fazama (3)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FE47E-AE37-490A-A67E-9141131C9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53306"/>
              </p:ext>
            </p:extLst>
          </p:nvPr>
        </p:nvGraphicFramePr>
        <p:xfrm>
          <a:off x="838200" y="1150938"/>
          <a:ext cx="10515069" cy="39979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41171">
                  <a:extLst>
                    <a:ext uri="{9D8B030D-6E8A-4147-A177-3AD203B41FA5}">
                      <a16:colId xmlns:a16="http://schemas.microsoft.com/office/drawing/2014/main" val="4040665940"/>
                    </a:ext>
                  </a:extLst>
                </a:gridCol>
                <a:gridCol w="4922273">
                  <a:extLst>
                    <a:ext uri="{9D8B030D-6E8A-4147-A177-3AD203B41FA5}">
                      <a16:colId xmlns:a16="http://schemas.microsoft.com/office/drawing/2014/main" val="2465191799"/>
                    </a:ext>
                  </a:extLst>
                </a:gridCol>
                <a:gridCol w="5251625">
                  <a:extLst>
                    <a:ext uri="{9D8B030D-6E8A-4147-A177-3AD203B41FA5}">
                      <a16:colId xmlns:a16="http://schemas.microsoft.com/office/drawing/2014/main" val="105201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#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Naziv faze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Aktivnosti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7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4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Usklađivanje postojećih informacijskih sustava </a:t>
                      </a:r>
                      <a:r>
                        <a:rPr lang="hr-HR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visokom obrazovanju sa središnjim sustavom evidencija u visokom obrazovanju 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Usklađivanje: CroRIS, ISRHKO, ISVU, ISSP&amp;ISAK, studentski natječaji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svaki sustav treba: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Identificirati promjene i raspisati detalje izmjena (moduli-izmjene u procesima i bazi podataka)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Definicije i izmjene podataka ili dodavanje novih 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Promjene procesa - UI i programska sučelja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Testiranje promjena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Migracija na druge okoline i puštanje u produkciju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Ažuriranje uputa i edukacija korisnika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ISeVO sustavu, nakon izmjene pojedinog sustava, provjeriti utjecaj, procese, završiti povezane stvari s tim sustavom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7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2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E0C9-4E36-4FEA-91C5-4146AA75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Plan izgradnje po fazama (4)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EFE47E-AE37-490A-A67E-9141131C9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35465"/>
              </p:ext>
            </p:extLst>
          </p:nvPr>
        </p:nvGraphicFramePr>
        <p:xfrm>
          <a:off x="876566" y="1150938"/>
          <a:ext cx="10438869" cy="24739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3957">
                  <a:extLst>
                    <a:ext uri="{9D8B030D-6E8A-4147-A177-3AD203B41FA5}">
                      <a16:colId xmlns:a16="http://schemas.microsoft.com/office/drawing/2014/main" val="4040665940"/>
                    </a:ext>
                  </a:extLst>
                </a:gridCol>
                <a:gridCol w="4971121">
                  <a:extLst>
                    <a:ext uri="{9D8B030D-6E8A-4147-A177-3AD203B41FA5}">
                      <a16:colId xmlns:a16="http://schemas.microsoft.com/office/drawing/2014/main" val="2465191799"/>
                    </a:ext>
                  </a:extLst>
                </a:gridCol>
                <a:gridCol w="5213791">
                  <a:extLst>
                    <a:ext uri="{9D8B030D-6E8A-4147-A177-3AD203B41FA5}">
                      <a16:colId xmlns:a16="http://schemas.microsoft.com/office/drawing/2014/main" val="105201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#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Naziv faze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/>
                        <a:t>Aktivnosti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7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5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Edukacija korisnika i dokumentacija</a:t>
                      </a: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Izrada korisničke dokumentacije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Priprema materijala za korisničku edukaciju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Organizacija edukacije i izvođenje</a:t>
                      </a:r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/>
                        <a:t>6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1"/>
                        <a:t>Izgradnja </a:t>
                      </a:r>
                      <a:r>
                        <a:rPr lang="hr-HR" b="0"/>
                        <a:t>Informacijskog sustava za praćenje programskih ugovora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b="0"/>
                        <a:t>Projektiranje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b="0"/>
                        <a:t>Izgradnja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b="0"/>
                        <a:t>Implementacija</a:t>
                      </a:r>
                    </a:p>
                    <a:p>
                      <a:r>
                        <a:rPr lang="en-GB" b="0"/>
                        <a:t>* </a:t>
                      </a:r>
                      <a:r>
                        <a:rPr lang="en-GB" sz="1400" b="0" i="1"/>
                        <a:t>Detaljnija razrada, kasnije tijekom izgradnje ISeVO-a</a:t>
                      </a:r>
                      <a:endParaRPr lang="en-GB" b="0"/>
                    </a:p>
                  </a:txBody>
                  <a:tcPr marL="91509" marR="91509">
                    <a:lnL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9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03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4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C1E8-1F31-4360-8038-4A0EED0D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Ključne točke u izgradnji ISeVO + ISpPU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3EF7A-0968-48F1-B147-D14C6EDF00CF}"/>
              </a:ext>
            </a:extLst>
          </p:cNvPr>
          <p:cNvSpPr txBox="1"/>
          <p:nvPr/>
        </p:nvSpPr>
        <p:spPr>
          <a:xfrm>
            <a:off x="0" y="2000221"/>
            <a:ext cx="124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>
                <a:solidFill>
                  <a:srgbClr val="F8D7D4"/>
                </a:solidFill>
              </a:rPr>
              <a:t>2022.</a:t>
            </a:r>
            <a:endParaRPr lang="en-GB" sz="2100" b="1">
              <a:solidFill>
                <a:srgbClr val="F8D7D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1CDD2-37C8-41DB-83BB-D5145D317299}"/>
              </a:ext>
            </a:extLst>
          </p:cNvPr>
          <p:cNvSpPr txBox="1"/>
          <p:nvPr/>
        </p:nvSpPr>
        <p:spPr>
          <a:xfrm>
            <a:off x="1995030" y="2011339"/>
            <a:ext cx="848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b="1">
                <a:solidFill>
                  <a:srgbClr val="E8827A"/>
                </a:solidFill>
              </a:rPr>
              <a:t>2023.</a:t>
            </a:r>
            <a:endParaRPr lang="en-GB" sz="2100" b="1">
              <a:solidFill>
                <a:srgbClr val="E8827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F7377-3517-4C5B-A56B-E62D10F65A4B}"/>
              </a:ext>
            </a:extLst>
          </p:cNvPr>
          <p:cNvSpPr txBox="1"/>
          <p:nvPr/>
        </p:nvSpPr>
        <p:spPr>
          <a:xfrm>
            <a:off x="4823585" y="2011339"/>
            <a:ext cx="848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b="1">
                <a:solidFill>
                  <a:srgbClr val="EF3942"/>
                </a:solidFill>
              </a:rPr>
              <a:t>2024.</a:t>
            </a:r>
            <a:endParaRPr lang="en-GB" sz="2100" b="1">
              <a:solidFill>
                <a:srgbClr val="EF394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1514-C39B-470D-9022-E35176BC6ED7}"/>
              </a:ext>
            </a:extLst>
          </p:cNvPr>
          <p:cNvSpPr txBox="1"/>
          <p:nvPr/>
        </p:nvSpPr>
        <p:spPr>
          <a:xfrm>
            <a:off x="7724695" y="2011339"/>
            <a:ext cx="848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b="1">
                <a:solidFill>
                  <a:srgbClr val="C00000"/>
                </a:solidFill>
              </a:rPr>
              <a:t>2025.</a:t>
            </a:r>
            <a:endParaRPr lang="en-GB" sz="2100" b="1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68121F-A2FB-48C4-8D75-61155A3E152E}"/>
              </a:ext>
            </a:extLst>
          </p:cNvPr>
          <p:cNvCxnSpPr>
            <a:cxnSpLocks/>
          </p:cNvCxnSpPr>
          <p:nvPr/>
        </p:nvCxnSpPr>
        <p:spPr>
          <a:xfrm>
            <a:off x="1635856" y="2790109"/>
            <a:ext cx="0" cy="960582"/>
          </a:xfrm>
          <a:prstGeom prst="straightConnector1">
            <a:avLst/>
          </a:prstGeom>
          <a:ln w="38100">
            <a:solidFill>
              <a:srgbClr val="F8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554033-4133-4A0C-9949-D288F154794E}"/>
              </a:ext>
            </a:extLst>
          </p:cNvPr>
          <p:cNvCxnSpPr>
            <a:cxnSpLocks/>
          </p:cNvCxnSpPr>
          <p:nvPr/>
        </p:nvCxnSpPr>
        <p:spPr>
          <a:xfrm>
            <a:off x="3230617" y="2780262"/>
            <a:ext cx="0" cy="1836000"/>
          </a:xfrm>
          <a:prstGeom prst="straightConnector1">
            <a:avLst/>
          </a:prstGeom>
          <a:ln w="38100">
            <a:solidFill>
              <a:srgbClr val="F0ABA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1A8B3D-9147-404B-95CF-44EA7DA9CBAB}"/>
              </a:ext>
            </a:extLst>
          </p:cNvPr>
          <p:cNvCxnSpPr>
            <a:cxnSpLocks/>
          </p:cNvCxnSpPr>
          <p:nvPr/>
        </p:nvCxnSpPr>
        <p:spPr>
          <a:xfrm flipH="1">
            <a:off x="6112796" y="2790109"/>
            <a:ext cx="1" cy="1836000"/>
          </a:xfrm>
          <a:prstGeom prst="straightConnector1">
            <a:avLst/>
          </a:prstGeom>
          <a:ln w="38100">
            <a:solidFill>
              <a:srgbClr val="E0584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E51FB5-940C-4081-82D9-77EED74AE036}"/>
              </a:ext>
            </a:extLst>
          </p:cNvPr>
          <p:cNvCxnSpPr>
            <a:cxnSpLocks/>
          </p:cNvCxnSpPr>
          <p:nvPr/>
        </p:nvCxnSpPr>
        <p:spPr>
          <a:xfrm>
            <a:off x="4694421" y="2784409"/>
            <a:ext cx="0" cy="960582"/>
          </a:xfrm>
          <a:prstGeom prst="straightConnector1">
            <a:avLst/>
          </a:prstGeom>
          <a:ln w="38100">
            <a:solidFill>
              <a:srgbClr val="E8827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6928DE-4117-4804-9C85-23F03F2B372D}"/>
              </a:ext>
            </a:extLst>
          </p:cNvPr>
          <p:cNvCxnSpPr>
            <a:cxnSpLocks/>
          </p:cNvCxnSpPr>
          <p:nvPr/>
        </p:nvCxnSpPr>
        <p:spPr>
          <a:xfrm>
            <a:off x="7537709" y="2780262"/>
            <a:ext cx="0" cy="960582"/>
          </a:xfrm>
          <a:prstGeom prst="straightConnector1">
            <a:avLst/>
          </a:prstGeom>
          <a:ln w="38100">
            <a:solidFill>
              <a:srgbClr val="EF394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B0CE64-1DB1-42C8-AD76-C98B01ABEA0F}"/>
              </a:ext>
            </a:extLst>
          </p:cNvPr>
          <p:cNvCxnSpPr>
            <a:cxnSpLocks/>
          </p:cNvCxnSpPr>
          <p:nvPr/>
        </p:nvCxnSpPr>
        <p:spPr>
          <a:xfrm>
            <a:off x="10406002" y="2780262"/>
            <a:ext cx="0" cy="960582"/>
          </a:xfrm>
          <a:prstGeom prst="straightConnector1">
            <a:avLst/>
          </a:prstGeom>
          <a:ln w="381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7AFF5-4701-4A75-9515-9EEAE1952B04}"/>
              </a:ext>
            </a:extLst>
          </p:cNvPr>
          <p:cNvCxnSpPr>
            <a:cxnSpLocks/>
          </p:cNvCxnSpPr>
          <p:nvPr/>
        </p:nvCxnSpPr>
        <p:spPr>
          <a:xfrm>
            <a:off x="9001330" y="2780262"/>
            <a:ext cx="0" cy="1836000"/>
          </a:xfrm>
          <a:prstGeom prst="straightConnector1">
            <a:avLst/>
          </a:prstGeom>
          <a:ln w="38100">
            <a:solidFill>
              <a:srgbClr val="E2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1CE3AF-5A28-4C5B-90EE-13C4609F07E5}"/>
              </a:ext>
            </a:extLst>
          </p:cNvPr>
          <p:cNvSpPr txBox="1"/>
          <p:nvPr/>
        </p:nvSpPr>
        <p:spPr>
          <a:xfrm flipH="1">
            <a:off x="1114826" y="3963096"/>
            <a:ext cx="1042059" cy="954107"/>
          </a:xfrm>
          <a:prstGeom prst="rect">
            <a:avLst/>
          </a:prstGeom>
          <a:noFill/>
          <a:ln>
            <a:solidFill>
              <a:srgbClr val="F0ABA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8D7D4"/>
              </a:buClr>
            </a:pPr>
            <a:r>
              <a:rPr lang="hr-HR" sz="1400"/>
              <a:t>Idejno i izvedbeno rješenje ISeVO-a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5B20E6-B9F7-41F6-ADD5-F6AA1F48FD7F}"/>
              </a:ext>
            </a:extLst>
          </p:cNvPr>
          <p:cNvSpPr txBox="1"/>
          <p:nvPr/>
        </p:nvSpPr>
        <p:spPr>
          <a:xfrm flipH="1">
            <a:off x="2419321" y="4786338"/>
            <a:ext cx="1373515" cy="954107"/>
          </a:xfrm>
          <a:prstGeom prst="rect">
            <a:avLst/>
          </a:prstGeom>
          <a:noFill/>
          <a:ln>
            <a:solidFill>
              <a:srgbClr val="E8827A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E8827A"/>
              </a:buClr>
            </a:pPr>
            <a:r>
              <a:rPr lang="hr-HR" sz="1400"/>
              <a:t>Javna nabava vanjskih programskih usluga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953C1E-0FD3-44D0-882B-781C3DCF4A4E}"/>
              </a:ext>
            </a:extLst>
          </p:cNvPr>
          <p:cNvSpPr txBox="1"/>
          <p:nvPr/>
        </p:nvSpPr>
        <p:spPr>
          <a:xfrm flipH="1">
            <a:off x="3943202" y="3963096"/>
            <a:ext cx="1569363" cy="523220"/>
          </a:xfrm>
          <a:prstGeom prst="rect">
            <a:avLst/>
          </a:prstGeom>
          <a:noFill/>
          <a:ln>
            <a:solidFill>
              <a:srgbClr val="E0584E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E0584E"/>
              </a:buClr>
            </a:pPr>
            <a:r>
              <a:rPr lang="hr-HR" sz="1400"/>
              <a:t>ISeVO </a:t>
            </a:r>
          </a:p>
          <a:p>
            <a:pPr algn="ctr">
              <a:buClr>
                <a:srgbClr val="E0584E"/>
              </a:buClr>
            </a:pPr>
            <a:r>
              <a:rPr lang="hr-HR" sz="1400"/>
              <a:t>programski okvir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2AE81-239E-407A-9E8D-10FFF23CDE3D}"/>
              </a:ext>
            </a:extLst>
          </p:cNvPr>
          <p:cNvSpPr txBox="1"/>
          <p:nvPr/>
        </p:nvSpPr>
        <p:spPr>
          <a:xfrm flipH="1">
            <a:off x="5672164" y="4786338"/>
            <a:ext cx="1159415" cy="738664"/>
          </a:xfrm>
          <a:prstGeom prst="rect">
            <a:avLst/>
          </a:prstGeom>
          <a:noFill/>
          <a:ln>
            <a:solidFill>
              <a:srgbClr val="E0584E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8D7D4"/>
              </a:buClr>
            </a:pPr>
            <a:r>
              <a:rPr lang="hr-HR" sz="1400"/>
              <a:t>Evidencija upisnih postupaka</a:t>
            </a:r>
            <a:endParaRPr lang="en-GB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A7AF-63A6-4A06-887E-530691121BBE}"/>
              </a:ext>
            </a:extLst>
          </p:cNvPr>
          <p:cNvSpPr txBox="1"/>
          <p:nvPr/>
        </p:nvSpPr>
        <p:spPr>
          <a:xfrm flipH="1">
            <a:off x="6714082" y="3963096"/>
            <a:ext cx="1707533" cy="523220"/>
          </a:xfrm>
          <a:prstGeom prst="rect">
            <a:avLst/>
          </a:prstGeom>
          <a:noFill/>
          <a:ln>
            <a:solidFill>
              <a:srgbClr val="EF3942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EF3942"/>
              </a:buClr>
            </a:pPr>
            <a:r>
              <a:rPr lang="hr-HR" sz="1400"/>
              <a:t>Digitalni registar </a:t>
            </a:r>
          </a:p>
          <a:p>
            <a:pPr algn="ctr">
              <a:buClr>
                <a:srgbClr val="EF3942"/>
              </a:buClr>
            </a:pPr>
            <a:r>
              <a:rPr lang="hr-HR" sz="1400"/>
              <a:t>diploma</a:t>
            </a:r>
            <a:endParaRPr lang="en-GB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1CF08-4531-4CFD-9A62-B2B432E0D4BA}"/>
              </a:ext>
            </a:extLst>
          </p:cNvPr>
          <p:cNvSpPr txBox="1"/>
          <p:nvPr/>
        </p:nvSpPr>
        <p:spPr>
          <a:xfrm flipH="1">
            <a:off x="8295957" y="4778336"/>
            <a:ext cx="1404672" cy="523220"/>
          </a:xfrm>
          <a:prstGeom prst="rect">
            <a:avLst/>
          </a:prstGeom>
          <a:noFill/>
          <a:ln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E20000"/>
              </a:buClr>
            </a:pPr>
            <a:r>
              <a:rPr lang="hr-HR" sz="1400"/>
              <a:t>Evidencija studenata</a:t>
            </a:r>
            <a:endParaRPr lang="en-GB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2C8AC8-5730-4170-A93A-271C519C127D}"/>
              </a:ext>
            </a:extLst>
          </p:cNvPr>
          <p:cNvSpPr txBox="1"/>
          <p:nvPr/>
        </p:nvSpPr>
        <p:spPr>
          <a:xfrm flipH="1">
            <a:off x="9762614" y="3963096"/>
            <a:ext cx="140467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hr-HR" sz="1400"/>
              <a:t>Evidencija zaposlenih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4699C4-F8A8-466E-8B02-01A04C61B4B7}"/>
              </a:ext>
            </a:extLst>
          </p:cNvPr>
          <p:cNvSpPr txBox="1"/>
          <p:nvPr/>
        </p:nvSpPr>
        <p:spPr>
          <a:xfrm>
            <a:off x="10612948" y="2011339"/>
            <a:ext cx="848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b="1">
                <a:solidFill>
                  <a:srgbClr val="9A0000"/>
                </a:solidFill>
              </a:rPr>
              <a:t>2026.</a:t>
            </a:r>
            <a:endParaRPr lang="en-GB" sz="2100" b="1">
              <a:solidFill>
                <a:srgbClr val="9A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86BC2E-BD0E-4A23-A3CB-A638427AE0BF}"/>
              </a:ext>
            </a:extLst>
          </p:cNvPr>
          <p:cNvGrpSpPr/>
          <p:nvPr/>
        </p:nvGrpSpPr>
        <p:grpSpPr>
          <a:xfrm>
            <a:off x="-844999" y="2428222"/>
            <a:ext cx="13101112" cy="352040"/>
            <a:chOff x="-1101587" y="2843435"/>
            <a:chExt cx="13101112" cy="3520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4EEFDC-35CB-469A-A124-0D6889BA666F}"/>
                </a:ext>
              </a:extLst>
            </p:cNvPr>
            <p:cNvSpPr/>
            <p:nvPr/>
          </p:nvSpPr>
          <p:spPr>
            <a:xfrm>
              <a:off x="10343526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B13BBF-C753-43C0-91B6-C8EF8369DC44}"/>
                </a:ext>
              </a:extLst>
            </p:cNvPr>
            <p:cNvSpPr/>
            <p:nvPr/>
          </p:nvSpPr>
          <p:spPr>
            <a:xfrm>
              <a:off x="8912886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F76CCB-425E-4854-A7FE-FB157479D042}"/>
                </a:ext>
              </a:extLst>
            </p:cNvPr>
            <p:cNvSpPr/>
            <p:nvPr/>
          </p:nvSpPr>
          <p:spPr>
            <a:xfrm>
              <a:off x="7482247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F2F46F-CB27-4603-85C3-259F2A8D9500}"/>
                </a:ext>
              </a:extLst>
            </p:cNvPr>
            <p:cNvSpPr/>
            <p:nvPr/>
          </p:nvSpPr>
          <p:spPr>
            <a:xfrm>
              <a:off x="3190330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2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F03FF84-4C2A-42A2-96B6-05738DBFAB05}"/>
                </a:ext>
              </a:extLst>
            </p:cNvPr>
            <p:cNvSpPr/>
            <p:nvPr/>
          </p:nvSpPr>
          <p:spPr>
            <a:xfrm>
              <a:off x="4620969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8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51D5AC-CA03-40BF-B3C3-09ADEAE93169}"/>
                </a:ext>
              </a:extLst>
            </p:cNvPr>
            <p:cNvSpPr/>
            <p:nvPr/>
          </p:nvSpPr>
          <p:spPr>
            <a:xfrm>
              <a:off x="6051608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94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2C00C0B-7C35-4F6A-8C33-5E57CEFDDE8E}"/>
                </a:ext>
              </a:extLst>
            </p:cNvPr>
            <p:cNvSpPr/>
            <p:nvPr/>
          </p:nvSpPr>
          <p:spPr>
            <a:xfrm>
              <a:off x="329052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7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613101-4FD1-4330-824F-02FE7AA3992D}"/>
                </a:ext>
              </a:extLst>
            </p:cNvPr>
            <p:cNvSpPr/>
            <p:nvPr/>
          </p:nvSpPr>
          <p:spPr>
            <a:xfrm>
              <a:off x="1759691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B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E6DC61-B269-4E45-8674-5AEC8BA4616E}"/>
                </a:ext>
              </a:extLst>
            </p:cNvPr>
            <p:cNvSpPr/>
            <p:nvPr/>
          </p:nvSpPr>
          <p:spPr>
            <a:xfrm>
              <a:off x="-1101587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7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7580" tIns="82677" rIns="822225" bIns="82677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200" kern="1200">
                <a:solidFill>
                  <a:srgbClr val="9A00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B46987D-21F8-430C-9463-C607AEEABB48}"/>
              </a:ext>
            </a:extLst>
          </p:cNvPr>
          <p:cNvSpPr txBox="1"/>
          <p:nvPr/>
        </p:nvSpPr>
        <p:spPr>
          <a:xfrm flipH="1">
            <a:off x="3942611" y="4576982"/>
            <a:ext cx="1568899" cy="1169551"/>
          </a:xfrm>
          <a:prstGeom prst="rect">
            <a:avLst/>
          </a:prstGeom>
          <a:noFill/>
          <a:ln>
            <a:solidFill>
              <a:srgbClr val="E0584E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E0584E"/>
              </a:buClr>
            </a:pPr>
            <a:r>
              <a:rPr lang="hr-HR" sz="1400"/>
              <a:t>Povezivanje Upisnika visokih učilišta i Upisnika studijskih programa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3EC5C1-1C0F-493A-A560-953D82CD1C5A}"/>
              </a:ext>
            </a:extLst>
          </p:cNvPr>
          <p:cNvSpPr txBox="1"/>
          <p:nvPr/>
        </p:nvSpPr>
        <p:spPr>
          <a:xfrm flipH="1">
            <a:off x="9762618" y="4554679"/>
            <a:ext cx="1404663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hr-HR" sz="1400"/>
              <a:t>ISpPU</a:t>
            </a:r>
          </a:p>
        </p:txBody>
      </p:sp>
    </p:spTree>
    <p:extLst>
      <p:ext uri="{BB962C8B-B14F-4D97-AF65-F5344CB8AC3E}">
        <p14:creationId xmlns:p14="http://schemas.microsoft.com/office/powerpoint/2010/main" val="30779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3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E4DFA-8028-D7FF-49D8-DA586146E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10461568" cy="508814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Investicija</a:t>
            </a:r>
            <a:r>
              <a:rPr lang="en-US" sz="2400">
                <a:latin typeface="Arial"/>
                <a:cs typeface="Arial"/>
              </a:rPr>
              <a:t>:</a:t>
            </a:r>
            <a:r>
              <a:rPr lang="en-US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/>
                <a:cs typeface="Arial"/>
              </a:rPr>
              <a:t>Digitalna</a:t>
            </a:r>
            <a:r>
              <a:rPr lang="en-US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/>
                <a:cs typeface="Arial"/>
              </a:rPr>
              <a:t>preobrazba</a:t>
            </a:r>
            <a:r>
              <a:rPr lang="en-US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/>
                <a:cs typeface="Arial"/>
              </a:rPr>
              <a:t>visokog</a:t>
            </a:r>
            <a:r>
              <a:rPr lang="en-US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"/>
                <a:cs typeface="Arial"/>
              </a:rPr>
              <a:t>obrazovanja</a:t>
            </a:r>
            <a:endParaRPr lang="en-US" sz="2400" b="1">
              <a:solidFill>
                <a:srgbClr val="C00000"/>
              </a:solidFill>
              <a:latin typeface="Arial"/>
              <a:cs typeface="Arial"/>
            </a:endParaRPr>
          </a:p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Nositelj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investicije</a:t>
            </a:r>
            <a:r>
              <a:rPr lang="en-US" sz="2400">
                <a:latin typeface="Arial"/>
                <a:cs typeface="Arial"/>
              </a:rPr>
              <a:t>: </a:t>
            </a:r>
            <a:r>
              <a:rPr lang="en-US" sz="2400" err="1">
                <a:latin typeface="Arial"/>
                <a:cs typeface="Arial"/>
              </a:rPr>
              <a:t>Ministarstvo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znanosti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obrazovanja</a:t>
            </a:r>
            <a:endParaRPr lang="en-US" sz="2400" b="1" err="1">
              <a:solidFill>
                <a:srgbClr val="C00000"/>
              </a:solidFill>
              <a:latin typeface="Arial"/>
              <a:cs typeface="Arial"/>
            </a:endParaRPr>
          </a:p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Nositelj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projekta</a:t>
            </a:r>
            <a:r>
              <a:rPr lang="en-US" sz="2400">
                <a:latin typeface="Arial"/>
                <a:cs typeface="Arial"/>
              </a:rPr>
              <a:t>: Hrvatska </a:t>
            </a:r>
            <a:r>
              <a:rPr lang="en-US" sz="2400" err="1">
                <a:latin typeface="Arial"/>
                <a:cs typeface="Arial"/>
              </a:rPr>
              <a:t>akademska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istraživačka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mreža</a:t>
            </a:r>
            <a:r>
              <a:rPr lang="en-US" sz="2400">
                <a:latin typeface="Arial"/>
                <a:cs typeface="Arial"/>
              </a:rPr>
              <a:t> - CARNET</a:t>
            </a:r>
          </a:p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Vrijednost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projekta</a:t>
            </a:r>
            <a:r>
              <a:rPr lang="en-US" sz="2400">
                <a:latin typeface="Arial"/>
                <a:cs typeface="Arial"/>
              </a:rPr>
              <a:t>: 84 </a:t>
            </a:r>
            <a:r>
              <a:rPr lang="en-US" sz="2400" err="1">
                <a:latin typeface="Arial"/>
                <a:cs typeface="Arial"/>
              </a:rPr>
              <a:t>milijuna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eura</a:t>
            </a:r>
            <a:endParaRPr lang="en-US" sz="2400">
              <a:latin typeface="Arial"/>
              <a:cs typeface="Arial"/>
            </a:endParaRPr>
          </a:p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Razdoblje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provedbe</a:t>
            </a:r>
            <a:r>
              <a:rPr lang="en-US" sz="2400">
                <a:latin typeface="Arial"/>
                <a:cs typeface="Arial"/>
              </a:rPr>
              <a:t>: 1.3.2022. - 31.12.2025.</a:t>
            </a:r>
            <a:endParaRPr lang="en-US">
              <a:latin typeface="Arial"/>
              <a:cs typeface="Arial"/>
            </a:endParaRPr>
          </a:p>
          <a:p>
            <a:pPr marL="227965" indent="-227965">
              <a:buFont typeface="Wingdings" panose="020B0604020202020204" pitchFamily="34" charset="0"/>
              <a:buChar char="§"/>
            </a:pPr>
            <a:r>
              <a:rPr lang="en-US" sz="2400" err="1">
                <a:latin typeface="Arial"/>
                <a:cs typeface="Arial"/>
              </a:rPr>
              <a:t>Partneri</a:t>
            </a:r>
            <a:r>
              <a:rPr lang="en-US" sz="2400">
                <a:latin typeface="Arial"/>
                <a:cs typeface="Arial"/>
              </a:rPr>
              <a:t>:</a:t>
            </a:r>
          </a:p>
          <a:p>
            <a:pPr marL="685165" lvl="1" indent="-227965">
              <a:buFont typeface="Wingdings" panose="020B0604020202020204" pitchFamily="34" charset="0"/>
              <a:buChar char="§"/>
            </a:pPr>
            <a:r>
              <a:rPr lang="en-US" sz="2000" err="1">
                <a:latin typeface="Arial"/>
                <a:cs typeface="Arial"/>
              </a:rPr>
              <a:t>Sveučilišni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računski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centar</a:t>
            </a:r>
            <a:r>
              <a:rPr lang="en-US" sz="2000">
                <a:latin typeface="Arial"/>
                <a:cs typeface="Arial"/>
              </a:rPr>
              <a:t> (</a:t>
            </a:r>
            <a:r>
              <a:rPr lang="en-US" sz="2000" err="1">
                <a:latin typeface="Arial"/>
                <a:cs typeface="Arial"/>
              </a:rPr>
              <a:t>Srce</a:t>
            </a:r>
            <a:r>
              <a:rPr lang="en-US" sz="2000">
                <a:latin typeface="Arial"/>
                <a:cs typeface="Arial"/>
              </a:rPr>
              <a:t>)</a:t>
            </a:r>
          </a:p>
          <a:p>
            <a:pPr marL="685165" lvl="1" indent="-227965">
              <a:buFont typeface="Wingdings" panose="020B0604020202020204" pitchFamily="34" charset="0"/>
              <a:buChar char="§"/>
            </a:pPr>
            <a:r>
              <a:rPr lang="en-US" sz="2000" err="1">
                <a:latin typeface="Arial"/>
                <a:cs typeface="Arial"/>
              </a:rPr>
              <a:t>Agencija</a:t>
            </a:r>
            <a:r>
              <a:rPr lang="en-US" sz="2000">
                <a:latin typeface="Arial"/>
                <a:cs typeface="Arial"/>
              </a:rPr>
              <a:t> za </a:t>
            </a:r>
            <a:r>
              <a:rPr lang="en-US" sz="2000" err="1">
                <a:latin typeface="Arial"/>
                <a:cs typeface="Arial"/>
              </a:rPr>
              <a:t>znanost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visoko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obrazovanje</a:t>
            </a:r>
            <a:r>
              <a:rPr lang="en-US" sz="2000">
                <a:latin typeface="Arial"/>
                <a:cs typeface="Arial"/>
              </a:rPr>
              <a:t> (AZVO)</a:t>
            </a:r>
          </a:p>
          <a:p>
            <a:pPr marL="685165" lvl="1" indent="-227965">
              <a:buFont typeface="Wingdings" panose="020B0604020202020204" pitchFamily="34" charset="0"/>
              <a:buChar char="§"/>
            </a:pPr>
            <a:r>
              <a:rPr lang="en-US" sz="2000" err="1">
                <a:latin typeface="Arial"/>
                <a:cs typeface="Arial"/>
              </a:rPr>
              <a:t>Nacionalna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sveučilišna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knjižnica</a:t>
            </a:r>
            <a:r>
              <a:rPr lang="en-US" sz="2000">
                <a:latin typeface="Arial"/>
                <a:cs typeface="Arial"/>
              </a:rPr>
              <a:t> (NSK)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CE6BB4-A55A-7B32-B1EF-46290FE4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Projekt e-</a:t>
            </a:r>
            <a:r>
              <a:rPr lang="en-US" err="1">
                <a:latin typeface="Arial"/>
                <a:cs typeface="Arial"/>
              </a:rPr>
              <a:t>Sveučilišta</a:t>
            </a:r>
            <a:endParaRPr lang="en-US" err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F16A39-1BB6-8A90-F280-ADACF09A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1" y="4937471"/>
            <a:ext cx="3865663" cy="920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CD006-C7A4-195C-15B4-D734217BFCE5}"/>
              </a:ext>
            </a:extLst>
          </p:cNvPr>
          <p:cNvSpPr txBox="1"/>
          <p:nvPr/>
        </p:nvSpPr>
        <p:spPr>
          <a:xfrm>
            <a:off x="3938994" y="4997858"/>
            <a:ext cx="341125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Projekt e-</a:t>
            </a:r>
            <a:r>
              <a:rPr lang="en-US" sz="1400" err="1">
                <a:ea typeface="+mn-lt"/>
                <a:cs typeface="+mn-lt"/>
              </a:rPr>
              <a:t>Sveučilišta</a:t>
            </a:r>
            <a:r>
              <a:rPr lang="en-US" sz="1400">
                <a:ea typeface="+mn-lt"/>
                <a:cs typeface="+mn-lt"/>
              </a:rPr>
              <a:t> se </a:t>
            </a:r>
            <a:r>
              <a:rPr lang="en-US" sz="1400" err="1">
                <a:ea typeface="+mn-lt"/>
                <a:cs typeface="+mn-lt"/>
              </a:rPr>
              <a:t>financira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iz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Nacionalnog</a:t>
            </a:r>
            <a:r>
              <a:rPr lang="en-US" sz="1400">
                <a:ea typeface="+mn-lt"/>
                <a:cs typeface="+mn-lt"/>
              </a:rPr>
              <a:t> plana </a:t>
            </a:r>
            <a:r>
              <a:rPr lang="en-US" sz="1400" err="1">
                <a:ea typeface="+mn-lt"/>
                <a:cs typeface="+mn-lt"/>
              </a:rPr>
              <a:t>oporavka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otpornosti</a:t>
            </a:r>
            <a:r>
              <a:rPr lang="en-US" sz="1400">
                <a:ea typeface="+mn-lt"/>
                <a:cs typeface="+mn-lt"/>
              </a:rPr>
              <a:t> 2021. – 2026.</a:t>
            </a:r>
            <a:r>
              <a:rPr lang="en-US" sz="1400">
                <a:cs typeface="Arial"/>
              </a:rPr>
              <a:t> </a:t>
            </a:r>
            <a:endParaRPr lang="en-US"/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7F850CC5-AAE4-11B3-52A6-9793595B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11" y="5089609"/>
            <a:ext cx="3497423" cy="403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D079B-CA9D-1868-DD17-0185CEE72FD9}"/>
              </a:ext>
            </a:extLst>
          </p:cNvPr>
          <p:cNvSpPr txBox="1"/>
          <p:nvPr/>
        </p:nvSpPr>
        <p:spPr>
          <a:xfrm>
            <a:off x="2516154" y="5968483"/>
            <a:ext cx="661540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/>
              <a:t>Sadržaj ove prezentacije isključiva je odgovornost Sveučilišnog računskog centra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157887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8DB4-44AC-487A-AC67-4E591728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/>
              <a:t>Planirane aktivnosti do kraja 2023. godine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D638-46B3-446D-B2CF-044693F9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501"/>
            <a:ext cx="10515600" cy="5088146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360000" indent="-360000">
              <a:lnSpc>
                <a:spcPct val="13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>
                <a:latin typeface="Arial"/>
                <a:cs typeface="Arial"/>
              </a:rPr>
              <a:t>Dovršetak provedbe otvorenog postupka javne nabave velike vrijednosti za vanjske usluge programiranja</a:t>
            </a:r>
          </a:p>
          <a:p>
            <a:pPr marL="360000" indent="-360000">
              <a:lnSpc>
                <a:spcPct val="13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>
                <a:latin typeface="Arial"/>
                <a:cs typeface="Arial"/>
              </a:rPr>
              <a:t>Priprema funkcionalnih specifikacija za pojedine </a:t>
            </a:r>
            <a:r>
              <a:rPr lang="hr-HR" err="1">
                <a:latin typeface="Arial"/>
                <a:cs typeface="Arial"/>
              </a:rPr>
              <a:t>ISeVO</a:t>
            </a:r>
            <a:r>
              <a:rPr lang="hr-HR">
                <a:latin typeface="Arial"/>
                <a:cs typeface="Arial"/>
              </a:rPr>
              <a:t> module</a:t>
            </a:r>
          </a:p>
          <a:p>
            <a:pPr marL="360000" indent="-360000">
              <a:lnSpc>
                <a:spcPct val="13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>
                <a:latin typeface="Arial"/>
                <a:cs typeface="Arial"/>
              </a:rPr>
              <a:t>Uspostava razvojnog okruženja za </a:t>
            </a:r>
            <a:r>
              <a:rPr lang="hr-HR" err="1">
                <a:latin typeface="Arial"/>
                <a:cs typeface="Arial"/>
              </a:rPr>
              <a:t>ISeVO</a:t>
            </a:r>
            <a:endParaRPr lang="hr-HR">
              <a:latin typeface="Arial"/>
              <a:cs typeface="Arial"/>
            </a:endParaRPr>
          </a:p>
          <a:p>
            <a:pPr marL="360000" indent="-360000">
              <a:lnSpc>
                <a:spcPct val="13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>
                <a:latin typeface="Arial"/>
                <a:cs typeface="Arial"/>
              </a:rPr>
              <a:t>Priprema i razvoj programskog okvira za izgradnju sustava</a:t>
            </a:r>
          </a:p>
          <a:p>
            <a:pPr marL="360000" indent="-360000">
              <a:lnSpc>
                <a:spcPct val="13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>
                <a:latin typeface="Arial"/>
                <a:cs typeface="Arial"/>
              </a:rPr>
              <a:t>Povezivanje </a:t>
            </a:r>
            <a:r>
              <a:rPr lang="hr-HR" err="1">
                <a:latin typeface="Arial"/>
                <a:cs typeface="Arial"/>
              </a:rPr>
              <a:t>ISeVO</a:t>
            </a:r>
            <a:r>
              <a:rPr lang="hr-HR">
                <a:latin typeface="Arial"/>
                <a:cs typeface="Arial"/>
              </a:rPr>
              <a:t> s Upisnikom visokih učilišta i Upisnikom studijskih programa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0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53FD-0C02-44C2-8546-C8844247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Učinci ISeVO-a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2F2D-036D-4B68-A8D0-1E31345C1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5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4CD7F-C58A-49A0-A2D2-237FB8B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Učinci (koristi) izgradnje ISeVO i ISpPU</a:t>
            </a:r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A3B208C-FA38-40E0-B879-CCC169589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359396"/>
              </p:ext>
            </p:extLst>
          </p:nvPr>
        </p:nvGraphicFramePr>
        <p:xfrm>
          <a:off x="838200" y="1107396"/>
          <a:ext cx="10891060" cy="509397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152804">
                  <a:extLst>
                    <a:ext uri="{9D8B030D-6E8A-4147-A177-3AD203B41FA5}">
                      <a16:colId xmlns:a16="http://schemas.microsoft.com/office/drawing/2014/main" val="2334553138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736198823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2042071403"/>
                    </a:ext>
                  </a:extLst>
                </a:gridCol>
              </a:tblGrid>
              <a:tr h="674048">
                <a:tc>
                  <a:txBody>
                    <a:bodyPr/>
                    <a:lstStyle/>
                    <a:p>
                      <a:r>
                        <a:rPr lang="hr-HR" sz="2000"/>
                        <a:t>Učinak</a:t>
                      </a:r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Visoka </a:t>
                      </a:r>
                    </a:p>
                    <a:p>
                      <a:pPr algn="ctr"/>
                      <a:r>
                        <a:rPr lang="hr-HR" sz="2000"/>
                        <a:t>učilišta</a:t>
                      </a:r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MZO i druga </a:t>
                      </a:r>
                    </a:p>
                    <a:p>
                      <a:pPr algn="ctr"/>
                      <a:r>
                        <a:rPr lang="hr-HR" sz="2000"/>
                        <a:t>javna tijela</a:t>
                      </a:r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34077"/>
                  </a:ext>
                </a:extLst>
              </a:tr>
              <a:tr h="87858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Usuglašenost s </a:t>
                      </a:r>
                      <a:r>
                        <a:rPr lang="hr-HR" sz="2000"/>
                        <a:t>legislativom (ZVOZD &amp; co) 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2000"/>
                        <a:t>kroz prilagodbu sustava ISVU i ISSP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86312"/>
                  </a:ext>
                </a:extLst>
              </a:tr>
              <a:tr h="87858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/>
                        <a:t>Izvor u</a:t>
                      </a:r>
                      <a:r>
                        <a:rPr lang="en-GB" sz="2000"/>
                        <a:t>ređen</a:t>
                      </a:r>
                      <a:r>
                        <a:rPr lang="hr-HR" sz="2000"/>
                        <a:t>ih</a:t>
                      </a:r>
                      <a:r>
                        <a:rPr lang="en-GB" sz="2000"/>
                        <a:t> i pouzdan</a:t>
                      </a:r>
                      <a:r>
                        <a:rPr lang="hr-HR" sz="2000"/>
                        <a:t>ih</a:t>
                      </a:r>
                      <a:r>
                        <a:rPr lang="en-GB" sz="2000"/>
                        <a:t> informacij</a:t>
                      </a:r>
                      <a:r>
                        <a:rPr lang="hr-HR" sz="2000"/>
                        <a:t>a</a:t>
                      </a:r>
                      <a:r>
                        <a:rPr lang="en-GB" sz="2000"/>
                        <a:t> o </a:t>
                      </a:r>
                      <a:r>
                        <a:rPr lang="hr-HR" sz="2000"/>
                        <a:t>VO </a:t>
                      </a:r>
                      <a:r>
                        <a:rPr lang="en-GB" sz="2000"/>
                        <a:t>na nacionalnoj razini</a:t>
                      </a:r>
                      <a:r>
                        <a:rPr lang="hr-HR" sz="2000"/>
                        <a:t> </a:t>
                      </a:r>
                      <a:r>
                        <a:rPr lang="hr-HR" sz="200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sz="2000"/>
                        <a:t>ISeVO</a:t>
                      </a:r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28922"/>
                  </a:ext>
                </a:extLst>
              </a:tr>
              <a:tr h="878587">
                <a:tc>
                  <a:txBody>
                    <a:bodyPr/>
                    <a:lstStyle/>
                    <a:p>
                      <a:r>
                        <a:rPr lang="hr-HR" sz="2000"/>
                        <a:t>Praćenje provedbe programskih ugovora </a:t>
                      </a:r>
                      <a:r>
                        <a:rPr lang="hr-HR" sz="200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sz="2000"/>
                        <a:t>ISpPU</a:t>
                      </a:r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15369"/>
                  </a:ext>
                </a:extLst>
              </a:tr>
              <a:tr h="87858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/>
                        <a:t>Jednostavniji postupci vanjskog vrednovanja 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2000"/>
                        <a:t>ISeVO </a:t>
                      </a:r>
                      <a:r>
                        <a:rPr lang="hr-HR" sz="2000"/>
                        <a:t>+</a:t>
                      </a:r>
                      <a:r>
                        <a:rPr lang="en-GB" sz="2000"/>
                        <a:t> CroRIS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65393"/>
                  </a:ext>
                </a:extLst>
              </a:tr>
              <a:tr h="87858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Jednostavnije analize</a:t>
                      </a:r>
                      <a:r>
                        <a:rPr lang="hr-HR" sz="2000"/>
                        <a:t> podataka iz područja ZiVO i informirano donošenje odluka </a:t>
                      </a:r>
                      <a:r>
                        <a:rPr lang="hr-HR" sz="200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2000"/>
                        <a:t>ISeVO </a:t>
                      </a:r>
                      <a:r>
                        <a:rPr lang="hr-HR" sz="2000"/>
                        <a:t>+</a:t>
                      </a:r>
                      <a:r>
                        <a:rPr lang="en-GB" sz="2000"/>
                        <a:t> CroRIS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>
                    <a:lnL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26720"/>
                  </a:ext>
                </a:extLst>
              </a:tr>
            </a:tbl>
          </a:graphicData>
        </a:graphic>
      </p:graphicFrame>
      <p:pic>
        <p:nvPicPr>
          <p:cNvPr id="11" name="Graphic 10" descr="Thumbs up sign">
            <a:extLst>
              <a:ext uri="{FF2B5EF4-FFF2-40B4-BE49-F238E27FC236}">
                <a16:creationId xmlns:a16="http://schemas.microsoft.com/office/drawing/2014/main" id="{9A8F72F7-A9D2-4FA9-93CE-3C22FD602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422" y="4510291"/>
            <a:ext cx="762000" cy="762000"/>
          </a:xfrm>
          <a:prstGeom prst="rect">
            <a:avLst/>
          </a:prstGeom>
        </p:spPr>
      </p:pic>
      <p:pic>
        <p:nvPicPr>
          <p:cNvPr id="12" name="Graphic 11" descr="Thumbs up sign">
            <a:extLst>
              <a:ext uri="{FF2B5EF4-FFF2-40B4-BE49-F238E27FC236}">
                <a16:creationId xmlns:a16="http://schemas.microsoft.com/office/drawing/2014/main" id="{CF80C5F8-C778-4C97-92B2-1F02A83D7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757" y="5355831"/>
            <a:ext cx="762000" cy="762000"/>
          </a:xfrm>
          <a:prstGeom prst="rect">
            <a:avLst/>
          </a:prstGeom>
        </p:spPr>
      </p:pic>
      <p:pic>
        <p:nvPicPr>
          <p:cNvPr id="13" name="Graphic 12" descr="Thumbs up sign">
            <a:extLst>
              <a:ext uri="{FF2B5EF4-FFF2-40B4-BE49-F238E27FC236}">
                <a16:creationId xmlns:a16="http://schemas.microsoft.com/office/drawing/2014/main" id="{2BB303D2-33E9-4BDB-A7AB-B71764706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422" y="5355831"/>
            <a:ext cx="762000" cy="762000"/>
          </a:xfrm>
          <a:prstGeom prst="rect">
            <a:avLst/>
          </a:prstGeom>
        </p:spPr>
      </p:pic>
      <p:pic>
        <p:nvPicPr>
          <p:cNvPr id="14" name="Graphic 13" descr="Thumbs up sign">
            <a:extLst>
              <a:ext uri="{FF2B5EF4-FFF2-40B4-BE49-F238E27FC236}">
                <a16:creationId xmlns:a16="http://schemas.microsoft.com/office/drawing/2014/main" id="{169FC359-8311-4F32-8B2B-153A7C93E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757" y="4510291"/>
            <a:ext cx="762000" cy="762000"/>
          </a:xfrm>
          <a:prstGeom prst="rect">
            <a:avLst/>
          </a:prstGeom>
        </p:spPr>
      </p:pic>
      <p:pic>
        <p:nvPicPr>
          <p:cNvPr id="15" name="Graphic 14" descr="Thumbs up sign">
            <a:extLst>
              <a:ext uri="{FF2B5EF4-FFF2-40B4-BE49-F238E27FC236}">
                <a16:creationId xmlns:a16="http://schemas.microsoft.com/office/drawing/2014/main" id="{FF222C3D-E3E0-4FBE-B643-21857112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422" y="3595030"/>
            <a:ext cx="762000" cy="762000"/>
          </a:xfrm>
          <a:prstGeom prst="rect">
            <a:avLst/>
          </a:prstGeom>
        </p:spPr>
      </p:pic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7F9327F4-6AEF-42E6-842B-72847BFF5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757" y="3595030"/>
            <a:ext cx="762000" cy="762000"/>
          </a:xfrm>
          <a:prstGeom prst="rect">
            <a:avLst/>
          </a:prstGeom>
        </p:spPr>
      </p:pic>
      <p:pic>
        <p:nvPicPr>
          <p:cNvPr id="17" name="Graphic 16" descr="Thumbs up sign">
            <a:extLst>
              <a:ext uri="{FF2B5EF4-FFF2-40B4-BE49-F238E27FC236}">
                <a16:creationId xmlns:a16="http://schemas.microsoft.com/office/drawing/2014/main" id="{50E772ED-54A5-4B23-82C0-A0244E7B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757" y="2749621"/>
            <a:ext cx="762000" cy="762000"/>
          </a:xfrm>
          <a:prstGeom prst="rect">
            <a:avLst/>
          </a:prstGeom>
        </p:spPr>
      </p:pic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91A6BBA9-C649-481D-B356-E5A61C5E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422" y="1886533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FE0B-9CDE-485C-9B9F-C7FB44C2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Zaključak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7A07-8187-47DB-9F74-FA1091E9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501"/>
            <a:ext cx="7588886" cy="5088146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 sz="2600"/>
              <a:t>ISeVO: 4 velike evidencije VO: </a:t>
            </a:r>
          </a:p>
          <a:p>
            <a:pPr marL="457177" lvl="1" indent="0">
              <a:lnSpc>
                <a:spcPct val="150000"/>
              </a:lnSpc>
              <a:buClr>
                <a:srgbClr val="E0584E"/>
              </a:buClr>
              <a:buNone/>
            </a:pPr>
            <a:r>
              <a:rPr lang="hr-HR" sz="2600"/>
              <a:t>Upisi, Studenti, Diplome i Zaposlenici</a:t>
            </a:r>
          </a:p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 sz="2600"/>
              <a:t>Izgradnja po fazama s isporukama kroz vrijeme</a:t>
            </a:r>
            <a:endParaRPr lang="en-GB" sz="2600"/>
          </a:p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 sz="2600"/>
              <a:t>Budući korisnici će biti redovito informirani o napretku i planovima</a:t>
            </a:r>
          </a:p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r>
              <a:rPr lang="hr-HR" sz="2600"/>
              <a:t>Za korisnike ISVU-a svi podaci u ISeVO će biti dohvaćeni automatskim prijenosom podataka</a:t>
            </a:r>
          </a:p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endParaRPr lang="hr-HR" sz="2600"/>
          </a:p>
          <a:p>
            <a:pPr marL="360000" indent="-360000">
              <a:lnSpc>
                <a:spcPct val="150000"/>
              </a:lnSpc>
              <a:buClr>
                <a:srgbClr val="E0584E"/>
              </a:buClr>
              <a:buFont typeface="Courier New" panose="02070309020205020404" pitchFamily="49" charset="0"/>
              <a:buChar char="o"/>
            </a:pPr>
            <a:endParaRPr lang="en-GB" sz="2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A1FE3-7B47-41A8-9C3C-4F7C5EC2E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7955" y="1422703"/>
            <a:ext cx="3099506" cy="2915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A52AE-5B7A-4703-A56F-6CCC16A6F53A}"/>
              </a:ext>
            </a:extLst>
          </p:cNvPr>
          <p:cNvSpPr txBox="1"/>
          <p:nvPr/>
        </p:nvSpPr>
        <p:spPr>
          <a:xfrm>
            <a:off x="8608825" y="4338017"/>
            <a:ext cx="2917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Eye </a:t>
            </a:r>
          </a:p>
          <a:p>
            <a:pPr algn="ctr"/>
            <a:r>
              <a:rPr lang="hr-H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Prize</a:t>
            </a:r>
            <a:endParaRPr lang="en-GB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A4BF3F-2B88-4947-A3C9-B91053B82257}"/>
              </a:ext>
            </a:extLst>
          </p:cNvPr>
          <p:cNvCxnSpPr/>
          <p:nvPr/>
        </p:nvCxnSpPr>
        <p:spPr>
          <a:xfrm>
            <a:off x="8472520" y="4344664"/>
            <a:ext cx="319037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6059F6-BC76-4491-A33E-35CB964B05A5}"/>
              </a:ext>
            </a:extLst>
          </p:cNvPr>
          <p:cNvCxnSpPr/>
          <p:nvPr/>
        </p:nvCxnSpPr>
        <p:spPr>
          <a:xfrm>
            <a:off x="8472520" y="5415235"/>
            <a:ext cx="319037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5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Hvala na pažnji!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isevo@srce.hr</a:t>
            </a:r>
            <a:endParaRPr lang="hr-HR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80B10B-997D-4F79-955F-61474350F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1328"/>
            <a:ext cx="6502298" cy="4857503"/>
          </a:xfrm>
        </p:spPr>
        <p:txBody>
          <a:bodyPr/>
          <a:lstStyle/>
          <a:p>
            <a:pPr>
              <a:buClr>
                <a:srgbClr val="CC3C00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/>
              <a:t> Uvod u ISeVO i ISpPU</a:t>
            </a:r>
          </a:p>
          <a:p>
            <a:pPr>
              <a:buClr>
                <a:srgbClr val="CC3C00"/>
              </a:buClr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hr-HR"/>
          </a:p>
          <a:p>
            <a:pPr>
              <a:buClr>
                <a:srgbClr val="CC3C00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/>
              <a:t> Plan izgradnje i trenutno stanje</a:t>
            </a:r>
          </a:p>
          <a:p>
            <a:pPr>
              <a:buClr>
                <a:srgbClr val="CC3C00"/>
              </a:buClr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hr-HR"/>
          </a:p>
          <a:p>
            <a:pPr>
              <a:buClr>
                <a:srgbClr val="CC3C00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/>
              <a:t> Učinci ISeVO-a</a:t>
            </a:r>
          </a:p>
          <a:p>
            <a:pPr>
              <a:buClr>
                <a:srgbClr val="CC3C00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r-HR"/>
          </a:p>
          <a:p>
            <a:pPr>
              <a:buClr>
                <a:srgbClr val="CC3C00"/>
              </a:buCl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/>
              <a:t> Zaključak</a:t>
            </a:r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6AEA04-052B-43DC-BACF-7662CB0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14AF17A-0E3E-4296-A77A-34EAD9CA83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/>
          <a:stretch/>
        </p:blipFill>
        <p:spPr>
          <a:xfrm>
            <a:off x="7594945" y="2885164"/>
            <a:ext cx="2997482" cy="2642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4FC32-99F7-4F42-8725-C8473F5890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38618" r="48695" b="10515"/>
          <a:stretch/>
        </p:blipFill>
        <p:spPr>
          <a:xfrm rot="20951441">
            <a:off x="7467792" y="2328461"/>
            <a:ext cx="582626" cy="616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9AE0E-6AC8-4502-9DE8-DC5BF8CF95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36215" r="27595"/>
          <a:stretch/>
        </p:blipFill>
        <p:spPr>
          <a:xfrm>
            <a:off x="10310650" y="2233705"/>
            <a:ext cx="1286519" cy="1038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7358C-D5C5-4E6B-AB3B-5CDA56EB86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t="39360" r="29577" b="21159"/>
          <a:stretch/>
        </p:blipFill>
        <p:spPr>
          <a:xfrm>
            <a:off x="6280716" y="3043507"/>
            <a:ext cx="1239598" cy="886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66075-2349-4FEA-8290-20F0588341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7" b="12812"/>
          <a:stretch/>
        </p:blipFill>
        <p:spPr>
          <a:xfrm>
            <a:off x="8226588" y="1714306"/>
            <a:ext cx="1863534" cy="10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01970-2C65-4DF0-923B-8A278506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Uvod u ISeVO i ISpPU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2CFBA-A9E2-454A-8242-1AD70AD67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/>
              <a:t>ISeVO – </a:t>
            </a:r>
            <a:r>
              <a:rPr lang="en-GB" sz="2800"/>
              <a:t>Informacij</a:t>
            </a:r>
            <a:r>
              <a:rPr lang="hr-HR" sz="2800"/>
              <a:t>ski sustav evidencija u visokom obrazovanju</a:t>
            </a:r>
          </a:p>
          <a:p>
            <a:r>
              <a:rPr lang="hr-HR" sz="2800"/>
              <a:t>ISpPU – Informacijski sustav praćenja programskih ugovora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0267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0B8C7-54D8-4122-B8FA-19F61585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Vizija: Nacionalni informacijski sustavi u ZiVO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F5ADC-FDB9-48B0-B80F-D22A0DCBDA44}"/>
              </a:ext>
            </a:extLst>
          </p:cNvPr>
          <p:cNvSpPr/>
          <p:nvPr/>
        </p:nvSpPr>
        <p:spPr>
          <a:xfrm>
            <a:off x="1646844" y="4059488"/>
            <a:ext cx="2486448" cy="726016"/>
          </a:xfrm>
          <a:prstGeom prst="rect">
            <a:avLst/>
          </a:prstGeom>
          <a:solidFill>
            <a:srgbClr val="DC59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CroRIS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505ED-B6FD-49C9-B1CA-3CDCC088C86D}"/>
              </a:ext>
            </a:extLst>
          </p:cNvPr>
          <p:cNvSpPr/>
          <p:nvPr/>
        </p:nvSpPr>
        <p:spPr>
          <a:xfrm>
            <a:off x="7152643" y="4059488"/>
            <a:ext cx="2486448" cy="726016"/>
          </a:xfrm>
          <a:prstGeom prst="rect">
            <a:avLst/>
          </a:prstGeom>
          <a:solidFill>
            <a:srgbClr val="ED1C2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9F23B-3893-42FD-AD10-9721FEEEEA47}"/>
              </a:ext>
            </a:extLst>
          </p:cNvPr>
          <p:cNvSpPr/>
          <p:nvPr/>
        </p:nvSpPr>
        <p:spPr>
          <a:xfrm>
            <a:off x="4819387" y="5360043"/>
            <a:ext cx="1735493" cy="618289"/>
          </a:xfrm>
          <a:prstGeom prst="rect">
            <a:avLst/>
          </a:prstGeom>
          <a:solidFill>
            <a:srgbClr val="ED1C2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ISpPU</a:t>
            </a: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833514D-46B5-448C-AB71-1E673DC60322}"/>
              </a:ext>
            </a:extLst>
          </p:cNvPr>
          <p:cNvSpPr/>
          <p:nvPr/>
        </p:nvSpPr>
        <p:spPr>
          <a:xfrm>
            <a:off x="1316050" y="1415826"/>
            <a:ext cx="3148040" cy="1704028"/>
          </a:xfrm>
          <a:prstGeom prst="cloud">
            <a:avLst/>
          </a:prstGeom>
          <a:solidFill>
            <a:srgbClr val="B04C46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CroRIS izvori podataka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8D57197D-E251-498D-8A47-8CAADEA6AC58}"/>
              </a:ext>
            </a:extLst>
          </p:cNvPr>
          <p:cNvSpPr/>
          <p:nvPr/>
        </p:nvSpPr>
        <p:spPr>
          <a:xfrm rot="5400000">
            <a:off x="2583811" y="3263490"/>
            <a:ext cx="612515" cy="652361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79E3CC9-2CEF-4C82-B76E-A8970D0EF80F}"/>
              </a:ext>
            </a:extLst>
          </p:cNvPr>
          <p:cNvSpPr/>
          <p:nvPr/>
        </p:nvSpPr>
        <p:spPr>
          <a:xfrm>
            <a:off x="6821849" y="1415826"/>
            <a:ext cx="3148040" cy="1704028"/>
          </a:xfrm>
          <a:prstGeom prst="cloud">
            <a:avLst/>
          </a:prstGeom>
          <a:solidFill>
            <a:srgbClr val="B04C46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ISeVO izvori podataka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21A41076-A578-4265-9CA7-46C32D4E0183}"/>
              </a:ext>
            </a:extLst>
          </p:cNvPr>
          <p:cNvSpPr/>
          <p:nvPr/>
        </p:nvSpPr>
        <p:spPr>
          <a:xfrm>
            <a:off x="4766218" y="4234449"/>
            <a:ext cx="1841829" cy="376093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846543F4-2629-4E0B-9A1D-3D2FF8F6A703}"/>
              </a:ext>
            </a:extLst>
          </p:cNvPr>
          <p:cNvSpPr/>
          <p:nvPr/>
        </p:nvSpPr>
        <p:spPr>
          <a:xfrm rot="5400000">
            <a:off x="8089609" y="3263491"/>
            <a:ext cx="612515" cy="652361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1AD30BC7-881F-49C5-8E30-216850AD46DF}"/>
              </a:ext>
            </a:extLst>
          </p:cNvPr>
          <p:cNvSpPr/>
          <p:nvPr/>
        </p:nvSpPr>
        <p:spPr>
          <a:xfrm rot="5400000">
            <a:off x="3114083" y="4432184"/>
            <a:ext cx="1069358" cy="1924297"/>
          </a:xfrm>
          <a:prstGeom prst="leftUpArrow">
            <a:avLst>
              <a:gd name="adj1" fmla="val 25000"/>
              <a:gd name="adj2" fmla="val 25000"/>
              <a:gd name="adj3" fmla="val 163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Left-Up 26">
            <a:extLst>
              <a:ext uri="{FF2B5EF4-FFF2-40B4-BE49-F238E27FC236}">
                <a16:creationId xmlns:a16="http://schemas.microsoft.com/office/drawing/2014/main" id="{3E7319DC-D88B-48FB-9C6C-5812874ED0CC}"/>
              </a:ext>
            </a:extLst>
          </p:cNvPr>
          <p:cNvSpPr/>
          <p:nvPr/>
        </p:nvSpPr>
        <p:spPr>
          <a:xfrm rot="16200000" flipH="1">
            <a:off x="7190825" y="4432185"/>
            <a:ext cx="1069358" cy="1924297"/>
          </a:xfrm>
          <a:prstGeom prst="leftUpArrow">
            <a:avLst>
              <a:gd name="adj1" fmla="val 25000"/>
              <a:gd name="adj2" fmla="val 25000"/>
              <a:gd name="adj3" fmla="val 163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0E38-A194-488D-A461-06AB867E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Ciljevi izgradnje ISeVO i </a:t>
            </a:r>
            <a:r>
              <a:rPr lang="hr-HR" err="1"/>
              <a:t>ISpPU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7C58-613D-47EF-9093-F18370646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580" y="1376471"/>
            <a:ext cx="4696177" cy="757134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 algn="ctr">
              <a:buNone/>
            </a:pPr>
            <a:r>
              <a:rPr lang="hr-HR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ISeVO</a:t>
            </a:r>
            <a:endParaRPr lang="hr-HR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41880E-7DF9-4D97-94A2-458128A1E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891" y="1299950"/>
            <a:ext cx="4786489" cy="775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ISpPU</a:t>
            </a:r>
            <a:endParaRPr lang="hr-HR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ingle-version-of-truth-data-quality">
            <a:extLst>
              <a:ext uri="{FF2B5EF4-FFF2-40B4-BE49-F238E27FC236}">
                <a16:creationId xmlns:a16="http://schemas.microsoft.com/office/drawing/2014/main" id="{BC292BC8-08D2-4B1E-9823-18A27855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2" y="2455159"/>
            <a:ext cx="4628712" cy="30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8F93B-5413-4899-8ECE-B7F3E9AAFD9F}"/>
              </a:ext>
            </a:extLst>
          </p:cNvPr>
          <p:cNvSpPr txBox="1"/>
          <p:nvPr/>
        </p:nvSpPr>
        <p:spPr>
          <a:xfrm>
            <a:off x="620535" y="5695244"/>
            <a:ext cx="450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i="1">
                <a:solidFill>
                  <a:srgbClr val="65A9C5"/>
                </a:solidFill>
              </a:rPr>
              <a:t>„single source of the truth”</a:t>
            </a:r>
            <a:endParaRPr lang="en-GB" sz="2400" b="1" i="1">
              <a:solidFill>
                <a:srgbClr val="65A9C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2A185-C4E3-4AAD-855A-1499454B0DAE}"/>
              </a:ext>
            </a:extLst>
          </p:cNvPr>
          <p:cNvSpPr txBox="1"/>
          <p:nvPr/>
        </p:nvSpPr>
        <p:spPr>
          <a:xfrm>
            <a:off x="6746685" y="5721892"/>
            <a:ext cx="490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i="1">
                <a:solidFill>
                  <a:srgbClr val="73ABC5"/>
                </a:solidFill>
              </a:rPr>
              <a:t>„decisions based on evidence”</a:t>
            </a:r>
            <a:endParaRPr lang="en-GB" sz="2400" b="1" i="1">
              <a:solidFill>
                <a:srgbClr val="73ABC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6420C5-9527-453B-B436-5197505C7FF3}"/>
              </a:ext>
            </a:extLst>
          </p:cNvPr>
          <p:cNvGrpSpPr/>
          <p:nvPr/>
        </p:nvGrpSpPr>
        <p:grpSpPr>
          <a:xfrm>
            <a:off x="7187854" y="2276646"/>
            <a:ext cx="4026562" cy="3445246"/>
            <a:chOff x="7004045" y="2276646"/>
            <a:chExt cx="4026562" cy="3445246"/>
          </a:xfrm>
        </p:grpSpPr>
        <p:pic>
          <p:nvPicPr>
            <p:cNvPr id="12" name="Graphic 11" descr="Contract RTL">
              <a:extLst>
                <a:ext uri="{FF2B5EF4-FFF2-40B4-BE49-F238E27FC236}">
                  <a16:creationId xmlns:a16="http://schemas.microsoft.com/office/drawing/2014/main" id="{AC04304F-7041-4E51-9765-CD0006EFA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0126" y="227664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Coins">
              <a:extLst>
                <a:ext uri="{FF2B5EF4-FFF2-40B4-BE49-F238E27FC236}">
                  <a16:creationId xmlns:a16="http://schemas.microsoft.com/office/drawing/2014/main" id="{C84C36D6-EDDA-4741-B9E2-FFA319FE7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6207" y="292013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Research">
              <a:extLst>
                <a:ext uri="{FF2B5EF4-FFF2-40B4-BE49-F238E27FC236}">
                  <a16:creationId xmlns:a16="http://schemas.microsoft.com/office/drawing/2014/main" id="{69C763FE-2254-4E38-A519-87830E48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74526" y="4807492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Bullseye">
              <a:extLst>
                <a:ext uri="{FF2B5EF4-FFF2-40B4-BE49-F238E27FC236}">
                  <a16:creationId xmlns:a16="http://schemas.microsoft.com/office/drawing/2014/main" id="{05377746-609A-42DD-950E-33639E71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37068" y="4404115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Bar graph with upward trend">
              <a:extLst>
                <a:ext uri="{FF2B5EF4-FFF2-40B4-BE49-F238E27FC236}">
                  <a16:creationId xmlns:a16="http://schemas.microsoft.com/office/drawing/2014/main" id="{FE2678AD-8C90-4708-B27E-E4D8CA7FE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04045" y="2747488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Arrow circle">
              <a:extLst>
                <a:ext uri="{FF2B5EF4-FFF2-40B4-BE49-F238E27FC236}">
                  <a16:creationId xmlns:a16="http://schemas.microsoft.com/office/drawing/2014/main" id="{4A68F9D4-CE7E-48F1-952F-22DF63C1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5347" y="2834558"/>
              <a:ext cx="2483957" cy="248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3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2BE-1802-4BA7-B2A1-045A4715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/>
              <a:t>Evidencije u visokom obrazovanju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C17E4478-E7AF-4770-8B20-05A87F13A271}"/>
              </a:ext>
            </a:extLst>
          </p:cNvPr>
          <p:cNvSpPr/>
          <p:nvPr/>
        </p:nvSpPr>
        <p:spPr>
          <a:xfrm>
            <a:off x="150471" y="4213185"/>
            <a:ext cx="3761772" cy="1817226"/>
          </a:xfrm>
          <a:prstGeom prst="cube">
            <a:avLst/>
          </a:prstGeom>
          <a:solidFill>
            <a:srgbClr val="E8827A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rgbClr val="B04C46"/>
                </a:solidFill>
              </a:rPr>
              <a:t>Upisnik visokih učilišta</a:t>
            </a:r>
            <a:endParaRPr lang="en-GB" sz="3200">
              <a:solidFill>
                <a:srgbClr val="B04C46"/>
              </a:solidFill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3051ECE-6A31-4589-9A6B-DADB2CE0D4D8}"/>
              </a:ext>
            </a:extLst>
          </p:cNvPr>
          <p:cNvSpPr/>
          <p:nvPr/>
        </p:nvSpPr>
        <p:spPr>
          <a:xfrm>
            <a:off x="3797461" y="4213185"/>
            <a:ext cx="4188106" cy="1817226"/>
          </a:xfrm>
          <a:prstGeom prst="cube">
            <a:avLst/>
          </a:prstGeom>
          <a:solidFill>
            <a:srgbClr val="F99D1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rgbClr val="B04C46"/>
                </a:solidFill>
              </a:rPr>
              <a:t>Upisnik studijskih programa</a:t>
            </a:r>
            <a:endParaRPr lang="en-GB" sz="3200">
              <a:solidFill>
                <a:srgbClr val="B04C46"/>
              </a:solidFill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30E0E4D-B294-4501-8720-8B9F140EDAA3}"/>
              </a:ext>
            </a:extLst>
          </p:cNvPr>
          <p:cNvSpPr/>
          <p:nvPr/>
        </p:nvSpPr>
        <p:spPr>
          <a:xfrm>
            <a:off x="7711150" y="4213185"/>
            <a:ext cx="4347740" cy="1817226"/>
          </a:xfrm>
          <a:prstGeom prst="cube">
            <a:avLst/>
          </a:prstGeom>
          <a:solidFill>
            <a:srgbClr val="9696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chemeClr val="bg1"/>
                </a:solidFill>
              </a:rPr>
              <a:t>Evidencija upisnih postupaka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7A5BA60E-6B65-4AD8-9588-8248D0E72934}"/>
              </a:ext>
            </a:extLst>
          </p:cNvPr>
          <p:cNvSpPr/>
          <p:nvPr/>
        </p:nvSpPr>
        <p:spPr>
          <a:xfrm>
            <a:off x="1516767" y="2743199"/>
            <a:ext cx="3853886" cy="1817226"/>
          </a:xfrm>
          <a:prstGeom prst="cube">
            <a:avLst/>
          </a:prstGeom>
          <a:solidFill>
            <a:srgbClr val="6DA8C8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chemeClr val="bg1"/>
                </a:solidFill>
              </a:rPr>
              <a:t>Evidencija zaposlenika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375B44A-B175-4072-8BF8-63AD042EA28B}"/>
              </a:ext>
            </a:extLst>
          </p:cNvPr>
          <p:cNvSpPr/>
          <p:nvPr/>
        </p:nvSpPr>
        <p:spPr>
          <a:xfrm>
            <a:off x="5926238" y="2743199"/>
            <a:ext cx="4658809" cy="1817226"/>
          </a:xfrm>
          <a:prstGeom prst="cube">
            <a:avLst/>
          </a:prstGeom>
          <a:solidFill>
            <a:srgbClr val="B04C4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chemeClr val="bg1"/>
                </a:solidFill>
              </a:rPr>
              <a:t>Evidencija</a:t>
            </a:r>
          </a:p>
          <a:p>
            <a:pPr algn="ctr"/>
            <a:r>
              <a:rPr lang="hr-HR" sz="3200">
                <a:solidFill>
                  <a:schemeClr val="bg1"/>
                </a:solidFill>
              </a:rPr>
              <a:t>studenata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AA150319-89C3-4670-9FF5-6C7F66791788}"/>
              </a:ext>
            </a:extLst>
          </p:cNvPr>
          <p:cNvSpPr/>
          <p:nvPr/>
        </p:nvSpPr>
        <p:spPr>
          <a:xfrm>
            <a:off x="3523044" y="1273213"/>
            <a:ext cx="4347740" cy="1817226"/>
          </a:xfrm>
          <a:prstGeom prst="cube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chemeClr val="bg1"/>
                </a:solidFill>
              </a:rPr>
              <a:t>Digitalni registar diploma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14" name="Star: 10 Points 13">
            <a:extLst>
              <a:ext uri="{FF2B5EF4-FFF2-40B4-BE49-F238E27FC236}">
                <a16:creationId xmlns:a16="http://schemas.microsoft.com/office/drawing/2014/main" id="{DB89074B-0D85-4B01-B68F-A19699D9C556}"/>
              </a:ext>
            </a:extLst>
          </p:cNvPr>
          <p:cNvSpPr/>
          <p:nvPr/>
        </p:nvSpPr>
        <p:spPr>
          <a:xfrm>
            <a:off x="9404671" y="3968734"/>
            <a:ext cx="617557" cy="488901"/>
          </a:xfrm>
          <a:prstGeom prst="star10">
            <a:avLst>
              <a:gd name="adj" fmla="val 23841"/>
              <a:gd name="hf" fmla="val 105146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10 Points 14">
            <a:extLst>
              <a:ext uri="{FF2B5EF4-FFF2-40B4-BE49-F238E27FC236}">
                <a16:creationId xmlns:a16="http://schemas.microsoft.com/office/drawing/2014/main" id="{18413516-BC37-4FE4-AC75-A208DCCC29E5}"/>
              </a:ext>
            </a:extLst>
          </p:cNvPr>
          <p:cNvSpPr/>
          <p:nvPr/>
        </p:nvSpPr>
        <p:spPr>
          <a:xfrm>
            <a:off x="6717660" y="2557571"/>
            <a:ext cx="617557" cy="488901"/>
          </a:xfrm>
          <a:prstGeom prst="star10">
            <a:avLst>
              <a:gd name="adj" fmla="val 23841"/>
              <a:gd name="hf" fmla="val 105146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10 Points 15">
            <a:extLst>
              <a:ext uri="{FF2B5EF4-FFF2-40B4-BE49-F238E27FC236}">
                <a16:creationId xmlns:a16="http://schemas.microsoft.com/office/drawing/2014/main" id="{1B611136-EA4D-43EA-808C-CBA46C329000}"/>
              </a:ext>
            </a:extLst>
          </p:cNvPr>
          <p:cNvSpPr/>
          <p:nvPr/>
        </p:nvSpPr>
        <p:spPr>
          <a:xfrm>
            <a:off x="4305662" y="3178889"/>
            <a:ext cx="617557" cy="488901"/>
          </a:xfrm>
          <a:prstGeom prst="star10">
            <a:avLst>
              <a:gd name="adj" fmla="val 23841"/>
              <a:gd name="hf" fmla="val 105146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40B2B009-13BF-40C7-82DD-69E24B62EDB8}"/>
              </a:ext>
            </a:extLst>
          </p:cNvPr>
          <p:cNvSpPr/>
          <p:nvPr/>
        </p:nvSpPr>
        <p:spPr>
          <a:xfrm>
            <a:off x="10871401" y="5457462"/>
            <a:ext cx="617557" cy="488901"/>
          </a:xfrm>
          <a:prstGeom prst="star10">
            <a:avLst>
              <a:gd name="adj" fmla="val 23841"/>
              <a:gd name="hf" fmla="val 105146"/>
            </a:avLst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53A50-CD2C-446C-8A62-478012179715}"/>
              </a:ext>
            </a:extLst>
          </p:cNvPr>
          <p:cNvSpPr txBox="1"/>
          <p:nvPr/>
        </p:nvSpPr>
        <p:spPr>
          <a:xfrm>
            <a:off x="8368497" y="1033168"/>
            <a:ext cx="382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hr-HR" sz="2400" b="1" i="1">
                <a:solidFill>
                  <a:srgbClr val="B04C46"/>
                </a:solidFill>
              </a:rPr>
              <a:t>* </a:t>
            </a:r>
            <a:r>
              <a:rPr lang="hr-HR" i="1">
                <a:solidFill>
                  <a:srgbClr val="B04C46"/>
                </a:solidFill>
              </a:rPr>
              <a:t>Pravilnik </a:t>
            </a:r>
            <a:r>
              <a:rPr lang="en-GB" i="1">
                <a:solidFill>
                  <a:srgbClr val="B04C46"/>
                </a:solidFill>
              </a:rPr>
              <a:t>o sadržaju i korištenju informacijskih sustava u visokom obrazovanju</a:t>
            </a:r>
            <a:endParaRPr lang="hr-HR" i="1">
              <a:solidFill>
                <a:srgbClr val="B04C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4E27B052-8717-46D1-9AB6-0AFD80E2636B}"/>
              </a:ext>
            </a:extLst>
          </p:cNvPr>
          <p:cNvSpPr/>
          <p:nvPr/>
        </p:nvSpPr>
        <p:spPr>
          <a:xfrm>
            <a:off x="2444248" y="1451069"/>
            <a:ext cx="6562845" cy="4680677"/>
          </a:xfrm>
          <a:prstGeom prst="ellipse">
            <a:avLst/>
          </a:prstGeom>
          <a:noFill/>
          <a:ln w="76200">
            <a:solidFill>
              <a:srgbClr val="F99D1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76B82-4015-412C-89E2-B19AA21B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Evidencija studenata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8AE133-011E-45E0-8BC4-22D7254D8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1" y="2136288"/>
            <a:ext cx="3310238" cy="331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EDA3BF-B5FD-43AF-9C23-8C17873DFFE1}"/>
              </a:ext>
            </a:extLst>
          </p:cNvPr>
          <p:cNvSpPr/>
          <p:nvPr/>
        </p:nvSpPr>
        <p:spPr>
          <a:xfrm>
            <a:off x="4355935" y="1138337"/>
            <a:ext cx="2731626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Student</a:t>
            </a:r>
            <a:endParaRPr lang="en-GB" sz="3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B94BED-E698-42F5-B65D-84AE3625B637}"/>
              </a:ext>
            </a:extLst>
          </p:cNvPr>
          <p:cNvSpPr/>
          <p:nvPr/>
        </p:nvSpPr>
        <p:spPr>
          <a:xfrm>
            <a:off x="677112" y="1751796"/>
            <a:ext cx="2731626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Studiranje</a:t>
            </a:r>
            <a:endParaRPr lang="en-GB" sz="32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0D02D9-DCEC-405F-946A-DCEC98709966}"/>
              </a:ext>
            </a:extLst>
          </p:cNvPr>
          <p:cNvSpPr/>
          <p:nvPr/>
        </p:nvSpPr>
        <p:spPr>
          <a:xfrm>
            <a:off x="677112" y="3692716"/>
            <a:ext cx="2731626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Mobilnosti</a:t>
            </a:r>
            <a:endParaRPr lang="en-GB" sz="3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F028F5-102E-4325-BE12-5F864421FA77}"/>
              </a:ext>
            </a:extLst>
          </p:cNvPr>
          <p:cNvSpPr/>
          <p:nvPr/>
        </p:nvSpPr>
        <p:spPr>
          <a:xfrm>
            <a:off x="1734268" y="5277476"/>
            <a:ext cx="3464689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Subvencionirano stanovanje</a:t>
            </a:r>
            <a:endParaRPr lang="en-GB" sz="32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09351C-13FB-41D0-A7BD-DC9C5922548A}"/>
              </a:ext>
            </a:extLst>
          </p:cNvPr>
          <p:cNvSpPr/>
          <p:nvPr/>
        </p:nvSpPr>
        <p:spPr>
          <a:xfrm>
            <a:off x="8034758" y="1751796"/>
            <a:ext cx="2731626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Državne stipendije</a:t>
            </a:r>
            <a:endParaRPr lang="en-GB" sz="32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C205BE-70EB-49F8-ABDA-F2B43D2A0E37}"/>
              </a:ext>
            </a:extLst>
          </p:cNvPr>
          <p:cNvSpPr/>
          <p:nvPr/>
        </p:nvSpPr>
        <p:spPr>
          <a:xfrm>
            <a:off x="8034758" y="3677912"/>
            <a:ext cx="2731626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Studentski poslovi</a:t>
            </a:r>
            <a:endParaRPr lang="en-GB" sz="32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91AA1-A308-453F-9F6E-68CC5EC09AED}"/>
              </a:ext>
            </a:extLst>
          </p:cNvPr>
          <p:cNvSpPr/>
          <p:nvPr/>
        </p:nvSpPr>
        <p:spPr>
          <a:xfrm>
            <a:off x="6437514" y="5277476"/>
            <a:ext cx="3310238" cy="1226917"/>
          </a:xfrm>
          <a:prstGeom prst="roundRect">
            <a:avLst/>
          </a:prstGeom>
          <a:solidFill>
            <a:srgbClr val="6DA8C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Subvencionirani prijevoz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0898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A9F49D-0B05-46E5-A293-B5CE3DD38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50688"/>
            <a:ext cx="5663229" cy="5088143"/>
          </a:xfrm>
        </p:spPr>
        <p:txBody>
          <a:bodyPr vert="horz" lIns="121920" tIns="60960" rIns="121920" bIns="60960" rtlCol="0" anchor="t"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 sz="3200"/>
              <a:t> Preuzimanje, isporuka i pohrana podataka za evidencije</a:t>
            </a:r>
            <a:endParaRPr lang="sr-Latn-RS" sz="320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r-HR" sz="320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r-HR" sz="3200"/>
              <a:t> Izračun studentskih prava na subvencioniranu prehranu i studentski rad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r-HR" sz="320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3200"/>
              <a:t> Analiza podataka i izvještaji</a:t>
            </a:r>
            <a:endParaRPr lang="hr-HR" sz="320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hr-HR" sz="32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993DBD-C562-4A99-ABA3-22A2A98011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29" y="1150938"/>
            <a:ext cx="4523142" cy="50879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7A542-D09A-4C76-B1ED-D5B88D27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Procesi koje treba podržati ISeVO</a:t>
            </a:r>
          </a:p>
        </p:txBody>
      </p:sp>
    </p:spTree>
    <p:extLst>
      <p:ext uri="{BB962C8B-B14F-4D97-AF65-F5344CB8AC3E}">
        <p14:creationId xmlns:p14="http://schemas.microsoft.com/office/powerpoint/2010/main" val="29456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B0DAF96B3B244B43C6B7E03879906" ma:contentTypeVersion="12" ma:contentTypeDescription="Create a new document." ma:contentTypeScope="" ma:versionID="18b0ae700349bac25e4983acfc7a69ef">
  <xsd:schema xmlns:xsd="http://www.w3.org/2001/XMLSchema" xmlns:xs="http://www.w3.org/2001/XMLSchema" xmlns:p="http://schemas.microsoft.com/office/2006/metadata/properties" xmlns:ns2="fc51332f-ee16-464a-a9e9-88af57eca549" xmlns:ns3="b9eef8d8-e6c9-4a26-a3a6-1bf4bb6e538d" targetNamespace="http://schemas.microsoft.com/office/2006/metadata/properties" ma:root="true" ma:fieldsID="844cf1b4467d2442b635a303143de45f" ns2:_="" ns3:_="">
    <xsd:import namespace="fc51332f-ee16-464a-a9e9-88af57eca549"/>
    <xsd:import namespace="b9eef8d8-e6c9-4a26-a3a6-1bf4bb6e5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332f-ee16-464a-a9e9-88af57eca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28c0565-f2bf-4097-a5be-b70e64f7f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f8d8-e6c9-4a26-a3a6-1bf4bb6e538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e18deb9-236d-4996-9fb0-1932268eb71f}" ma:internalName="TaxCatchAll" ma:showField="CatchAllData" ma:web="b9eef8d8-e6c9-4a26-a3a6-1bf4bb6e5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eef8d8-e6c9-4a26-a3a6-1bf4bb6e538d" xsi:nil="true"/>
    <lcf76f155ced4ddcb4097134ff3c332f xmlns="fc51332f-ee16-464a-a9e9-88af57eca5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780291-C4B5-47EE-ADA8-F88E352DD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1332f-ee16-464a-a9e9-88af57eca549"/>
    <ds:schemaRef ds:uri="b9eef8d8-e6c9-4a26-a3a6-1bf4bb6e5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1C065-FB31-47E1-A240-9B373E75BC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A8FEB-A7E0-4D7E-AADD-47FB36744CF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9eef8d8-e6c9-4a26-a3a6-1bf4bb6e538d"/>
    <ds:schemaRef ds:uri="http://schemas.microsoft.com/office/infopath/2007/PartnerControls"/>
    <ds:schemaRef ds:uri="http://purl.org/dc/elements/1.1/"/>
    <ds:schemaRef ds:uri="fc51332f-ee16-464a-a9e9-88af57eca54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2152</Words>
  <Application>Microsoft Office PowerPoint</Application>
  <PresentationFormat>Widescreen</PresentationFormat>
  <Paragraphs>326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Berlin Sans FB</vt:lpstr>
      <vt:lpstr>Calibri</vt:lpstr>
      <vt:lpstr>Courier New</vt:lpstr>
      <vt:lpstr>Times New Roman</vt:lpstr>
      <vt:lpstr>Wingdings</vt:lpstr>
      <vt:lpstr>Office Theme</vt:lpstr>
      <vt:lpstr>ISeVO i projekt e-Sveučilišta</vt:lpstr>
      <vt:lpstr>Projekt e-Sveučilišta</vt:lpstr>
      <vt:lpstr>Sadržaj</vt:lpstr>
      <vt:lpstr>Uvod u ISeVO i ISpPU</vt:lpstr>
      <vt:lpstr>Vizija: Nacionalni informacijski sustavi u ZiVO</vt:lpstr>
      <vt:lpstr>Ciljevi izgradnje ISeVO i ISpPU</vt:lpstr>
      <vt:lpstr>Evidencije u visokom obrazovanju</vt:lpstr>
      <vt:lpstr>Evidencija studenata</vt:lpstr>
      <vt:lpstr>Procesi koje treba podržati ISeVO</vt:lpstr>
      <vt:lpstr>Izvori podataka za evidencije</vt:lpstr>
      <vt:lpstr>Utjecaj ISeVO na postojeće sustave</vt:lpstr>
      <vt:lpstr>Arhitektura sustava i programski moduli</vt:lpstr>
      <vt:lpstr>ISeVO korisnici</vt:lpstr>
      <vt:lpstr>Plan izgradnje i trenutno stanje</vt:lpstr>
      <vt:lpstr>Plan izgradnje po fazama</vt:lpstr>
      <vt:lpstr>Plan izgradnje po fazama (2)</vt:lpstr>
      <vt:lpstr>Plan izgradnje po fazama (3)</vt:lpstr>
      <vt:lpstr>Plan izgradnje po fazama (4)</vt:lpstr>
      <vt:lpstr>Ključne točke u izgradnji ISeVO + ISpPU</vt:lpstr>
      <vt:lpstr>Planirane aktivnosti do kraja 2023. godine</vt:lpstr>
      <vt:lpstr>Učinci ISeVO-a</vt:lpstr>
      <vt:lpstr>Učinci (koristi) izgradnje ISeVO i ISpPU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Nadža Milanović</cp:lastModifiedBy>
  <cp:revision>13</cp:revision>
  <cp:lastPrinted>2023-03-23T15:32:31Z</cp:lastPrinted>
  <dcterms:created xsi:type="dcterms:W3CDTF">2014-09-19T07:16:42Z</dcterms:created>
  <dcterms:modified xsi:type="dcterms:W3CDTF">2023-03-28T13:52:30Z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0x010100189B0DAF96B3B244B43C6B7E03879906</vt:lpwstr>
  </property>
  <property fmtid="{D5CDD505-2E9C-101B-9397-08002B2CF9AE}" pid="3" name="MediaServiceImageTags">
    <vt:lpwstr/>
  </property>
</Properties>
</file>