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47"/>
  </p:notesMasterIdLst>
  <p:handoutMasterIdLst>
    <p:handoutMasterId r:id="rId48"/>
  </p:handoutMasterIdLst>
  <p:sldIdLst>
    <p:sldId id="256" r:id="rId3"/>
    <p:sldId id="871" r:id="rId4"/>
    <p:sldId id="259" r:id="rId5"/>
    <p:sldId id="262" r:id="rId6"/>
    <p:sldId id="261" r:id="rId7"/>
    <p:sldId id="800" r:id="rId8"/>
    <p:sldId id="801" r:id="rId9"/>
    <p:sldId id="830" r:id="rId10"/>
    <p:sldId id="842" r:id="rId11"/>
    <p:sldId id="757" r:id="rId12"/>
    <p:sldId id="875" r:id="rId13"/>
    <p:sldId id="771" r:id="rId14"/>
    <p:sldId id="855" r:id="rId15"/>
    <p:sldId id="831" r:id="rId16"/>
    <p:sldId id="781" r:id="rId17"/>
    <p:sldId id="856" r:id="rId18"/>
    <p:sldId id="857" r:id="rId19"/>
    <p:sldId id="792" r:id="rId20"/>
    <p:sldId id="851" r:id="rId21"/>
    <p:sldId id="258" r:id="rId22"/>
    <p:sldId id="853" r:id="rId23"/>
    <p:sldId id="852" r:id="rId24"/>
    <p:sldId id="874" r:id="rId25"/>
    <p:sldId id="868" r:id="rId26"/>
    <p:sldId id="264" r:id="rId27"/>
    <p:sldId id="873" r:id="rId28"/>
    <p:sldId id="833" r:id="rId29"/>
    <p:sldId id="796" r:id="rId30"/>
    <p:sldId id="876" r:id="rId31"/>
    <p:sldId id="867" r:id="rId32"/>
    <p:sldId id="869" r:id="rId33"/>
    <p:sldId id="864" r:id="rId34"/>
    <p:sldId id="877" r:id="rId35"/>
    <p:sldId id="879" r:id="rId36"/>
    <p:sldId id="815" r:id="rId37"/>
    <p:sldId id="880" r:id="rId38"/>
    <p:sldId id="881" r:id="rId39"/>
    <p:sldId id="882" r:id="rId40"/>
    <p:sldId id="883" r:id="rId41"/>
    <p:sldId id="884" r:id="rId42"/>
    <p:sldId id="885" r:id="rId43"/>
    <p:sldId id="746" r:id="rId44"/>
    <p:sldId id="866" r:id="rId45"/>
    <p:sldId id="257" r:id="rId46"/>
  </p:sldIdLst>
  <p:sldSz cx="9144000" cy="5143500" type="screen16x9"/>
  <p:notesSz cx="6797675" cy="9926638"/>
  <p:defaultTex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72A"/>
    <a:srgbClr val="F9A61A"/>
    <a:srgbClr val="D92834"/>
    <a:srgbClr val="46C1AD"/>
    <a:srgbClr val="DB3534"/>
    <a:srgbClr val="D92A34"/>
    <a:srgbClr val="FFFFFF"/>
    <a:srgbClr val="D71635"/>
    <a:srgbClr val="682E7C"/>
    <a:srgbClr val="ED7A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5948" autoAdjust="0"/>
  </p:normalViewPr>
  <p:slideViewPr>
    <p:cSldViewPr snapToGrid="0">
      <p:cViewPr varScale="1">
        <p:scale>
          <a:sx n="152" d="100"/>
          <a:sy n="152" d="100"/>
        </p:scale>
        <p:origin x="480" y="138"/>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331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907F4-2DD0-4D29-8D0A-539677AD0FEA}"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GB"/>
        </a:p>
      </dgm:t>
    </dgm:pt>
    <dgm:pt modelId="{4939927B-4D0A-4AF8-9743-033A910103C4}">
      <dgm:prSet phldrT="[Text]" custT="1"/>
      <dgm:spPr/>
      <dgm:t>
        <a:bodyPr/>
        <a:lstStyle/>
        <a:p>
          <a:r>
            <a:rPr lang="en-GB" sz="1600" dirty="0"/>
            <a:t>Director of S</a:t>
          </a:r>
          <a:r>
            <a:rPr lang="hr-HR" sz="1600" dirty="0"/>
            <a:t>RCE</a:t>
          </a:r>
          <a:endParaRPr lang="en-GB" sz="1600" dirty="0"/>
        </a:p>
      </dgm:t>
    </dgm:pt>
    <dgm:pt modelId="{6CC46C9C-0A6A-44D2-B112-86EB76A07C4C}" type="parTrans" cxnId="{A7FC5C0E-A6FC-420E-956E-FB61AA7C3189}">
      <dgm:prSet/>
      <dgm:spPr/>
      <dgm:t>
        <a:bodyPr/>
        <a:lstStyle/>
        <a:p>
          <a:endParaRPr lang="en-GB" sz="1600"/>
        </a:p>
      </dgm:t>
    </dgm:pt>
    <dgm:pt modelId="{6A68AE11-BBE6-4751-9A5E-D205F9104FB7}" type="sibTrans" cxnId="{A7FC5C0E-A6FC-420E-956E-FB61AA7C3189}">
      <dgm:prSet/>
      <dgm:spPr/>
      <dgm:t>
        <a:bodyPr/>
        <a:lstStyle/>
        <a:p>
          <a:endParaRPr lang="en-GB" sz="1600"/>
        </a:p>
      </dgm:t>
    </dgm:pt>
    <dgm:pt modelId="{AF2DC116-93AC-48C6-BEE4-97BE7C8C9E31}">
      <dgm:prSet phldrT="[Text]" custT="1"/>
      <dgm:spPr/>
      <dgm:t>
        <a:bodyPr/>
        <a:lstStyle/>
        <a:p>
          <a:r>
            <a:rPr lang="en-GB" sz="1600" dirty="0"/>
            <a:t>Management </a:t>
          </a:r>
          <a:r>
            <a:rPr lang="hr-HR" sz="1600" dirty="0"/>
            <a:t>B</a:t>
          </a:r>
          <a:r>
            <a:rPr lang="en-GB" sz="1600" dirty="0" err="1"/>
            <a:t>oard</a:t>
          </a:r>
          <a:endParaRPr lang="en-GB" sz="1600" dirty="0"/>
        </a:p>
      </dgm:t>
    </dgm:pt>
    <dgm:pt modelId="{C315E143-0B2E-4C02-BD5F-3D0127D0AFB6}" type="parTrans" cxnId="{6E55402E-0E5F-4276-B92B-B312C41747B7}">
      <dgm:prSet/>
      <dgm:spPr/>
      <dgm:t>
        <a:bodyPr/>
        <a:lstStyle/>
        <a:p>
          <a:endParaRPr lang="en-GB" sz="1600"/>
        </a:p>
      </dgm:t>
    </dgm:pt>
    <dgm:pt modelId="{F4D11480-4E5E-401C-A60C-E563FF417BC5}" type="sibTrans" cxnId="{6E55402E-0E5F-4276-B92B-B312C41747B7}">
      <dgm:prSet/>
      <dgm:spPr/>
      <dgm:t>
        <a:bodyPr/>
        <a:lstStyle/>
        <a:p>
          <a:endParaRPr lang="en-GB" sz="1600"/>
        </a:p>
      </dgm:t>
    </dgm:pt>
    <dgm:pt modelId="{7B08B7AC-C740-4DFC-9A54-C9511B2E2815}">
      <dgm:prSet phldrT="[Text]" custT="1"/>
      <dgm:spPr/>
      <dgm:t>
        <a:bodyPr/>
        <a:lstStyle/>
        <a:p>
          <a:r>
            <a:rPr lang="en-GB" sz="1600" dirty="0"/>
            <a:t>Technical </a:t>
          </a:r>
          <a:r>
            <a:rPr lang="hr-HR" sz="1600" dirty="0"/>
            <a:t>C</a:t>
          </a:r>
          <a:r>
            <a:rPr lang="en-GB" sz="1600" dirty="0" err="1"/>
            <a:t>ouncil</a:t>
          </a:r>
          <a:endParaRPr lang="en-GB" sz="1600" dirty="0"/>
        </a:p>
      </dgm:t>
    </dgm:pt>
    <dgm:pt modelId="{C2785AD0-7A32-40C1-9E48-26F767B1258F}" type="parTrans" cxnId="{6BEB86D8-898F-4751-BD51-F1528AA71698}">
      <dgm:prSet/>
      <dgm:spPr/>
      <dgm:t>
        <a:bodyPr/>
        <a:lstStyle/>
        <a:p>
          <a:endParaRPr lang="en-GB" sz="1600"/>
        </a:p>
      </dgm:t>
    </dgm:pt>
    <dgm:pt modelId="{E7288F74-4571-45C9-BF4B-44715D18AAF1}" type="sibTrans" cxnId="{6BEB86D8-898F-4751-BD51-F1528AA71698}">
      <dgm:prSet/>
      <dgm:spPr/>
      <dgm:t>
        <a:bodyPr/>
        <a:lstStyle/>
        <a:p>
          <a:endParaRPr lang="en-GB" sz="1600"/>
        </a:p>
      </dgm:t>
    </dgm:pt>
    <dgm:pt modelId="{5667B4F3-996D-4A0B-8C42-8D1414937E5C}" type="pres">
      <dgm:prSet presAssocID="{8A3907F4-2DD0-4D29-8D0A-539677AD0FEA}" presName="hierChild1" presStyleCnt="0">
        <dgm:presLayoutVars>
          <dgm:orgChart val="1"/>
          <dgm:chPref val="1"/>
          <dgm:dir/>
          <dgm:animOne val="branch"/>
          <dgm:animLvl val="lvl"/>
          <dgm:resizeHandles/>
        </dgm:presLayoutVars>
      </dgm:prSet>
      <dgm:spPr/>
    </dgm:pt>
    <dgm:pt modelId="{397CEDCF-F115-476E-AFC7-FCCBF86FC9F6}" type="pres">
      <dgm:prSet presAssocID="{4939927B-4D0A-4AF8-9743-033A910103C4}" presName="hierRoot1" presStyleCnt="0">
        <dgm:presLayoutVars>
          <dgm:hierBranch val="init"/>
        </dgm:presLayoutVars>
      </dgm:prSet>
      <dgm:spPr/>
    </dgm:pt>
    <dgm:pt modelId="{99A06D9E-C1CD-4453-ACCF-7CAC318DC3C9}" type="pres">
      <dgm:prSet presAssocID="{4939927B-4D0A-4AF8-9743-033A910103C4}" presName="rootComposite1" presStyleCnt="0"/>
      <dgm:spPr/>
    </dgm:pt>
    <dgm:pt modelId="{68C01205-9DD2-4F61-988D-326477FF8F27}" type="pres">
      <dgm:prSet presAssocID="{4939927B-4D0A-4AF8-9743-033A910103C4}" presName="rootText1" presStyleLbl="node0" presStyleIdx="0" presStyleCnt="1">
        <dgm:presLayoutVars>
          <dgm:chPref val="3"/>
        </dgm:presLayoutVars>
      </dgm:prSet>
      <dgm:spPr/>
    </dgm:pt>
    <dgm:pt modelId="{A9B27F3B-78FB-4FCB-89F8-CDCCEC92B8C5}" type="pres">
      <dgm:prSet presAssocID="{4939927B-4D0A-4AF8-9743-033A910103C4}" presName="rootConnector1" presStyleLbl="node1" presStyleIdx="0" presStyleCnt="0"/>
      <dgm:spPr/>
    </dgm:pt>
    <dgm:pt modelId="{A79EBC95-B1C4-47C3-96D0-F838F2FD39BD}" type="pres">
      <dgm:prSet presAssocID="{4939927B-4D0A-4AF8-9743-033A910103C4}" presName="hierChild2" presStyleCnt="0"/>
      <dgm:spPr/>
    </dgm:pt>
    <dgm:pt modelId="{07E5DF0D-B266-4392-9EDC-E64781C03BD9}" type="pres">
      <dgm:prSet presAssocID="{C315E143-0B2E-4C02-BD5F-3D0127D0AFB6}" presName="Name37" presStyleLbl="parChTrans1D2" presStyleIdx="0" presStyleCnt="2"/>
      <dgm:spPr/>
    </dgm:pt>
    <dgm:pt modelId="{68E11400-C7BF-4DD4-ACCD-71C28E8EF737}" type="pres">
      <dgm:prSet presAssocID="{AF2DC116-93AC-48C6-BEE4-97BE7C8C9E31}" presName="hierRoot2" presStyleCnt="0">
        <dgm:presLayoutVars>
          <dgm:hierBranch val="init"/>
        </dgm:presLayoutVars>
      </dgm:prSet>
      <dgm:spPr/>
    </dgm:pt>
    <dgm:pt modelId="{661C1A7E-A3C8-48FA-B29F-6DC6F98A64CE}" type="pres">
      <dgm:prSet presAssocID="{AF2DC116-93AC-48C6-BEE4-97BE7C8C9E31}" presName="rootComposite" presStyleCnt="0"/>
      <dgm:spPr/>
    </dgm:pt>
    <dgm:pt modelId="{4F23AD7C-EE56-42C7-82A7-3C3C20443246}" type="pres">
      <dgm:prSet presAssocID="{AF2DC116-93AC-48C6-BEE4-97BE7C8C9E31}" presName="rootText" presStyleLbl="node2" presStyleIdx="0" presStyleCnt="2">
        <dgm:presLayoutVars>
          <dgm:chPref val="3"/>
        </dgm:presLayoutVars>
      </dgm:prSet>
      <dgm:spPr/>
    </dgm:pt>
    <dgm:pt modelId="{88A52BD8-D243-4726-824C-01C664FD4767}" type="pres">
      <dgm:prSet presAssocID="{AF2DC116-93AC-48C6-BEE4-97BE7C8C9E31}" presName="rootConnector" presStyleLbl="node2" presStyleIdx="0" presStyleCnt="2"/>
      <dgm:spPr/>
    </dgm:pt>
    <dgm:pt modelId="{344739F9-88F0-4223-8E06-6F490E6A71C9}" type="pres">
      <dgm:prSet presAssocID="{AF2DC116-93AC-48C6-BEE4-97BE7C8C9E31}" presName="hierChild4" presStyleCnt="0"/>
      <dgm:spPr/>
    </dgm:pt>
    <dgm:pt modelId="{799832F5-825A-48DD-868D-0E6B26952546}" type="pres">
      <dgm:prSet presAssocID="{AF2DC116-93AC-48C6-BEE4-97BE7C8C9E31}" presName="hierChild5" presStyleCnt="0"/>
      <dgm:spPr/>
    </dgm:pt>
    <dgm:pt modelId="{32770181-3160-4E8D-B661-214687787F04}" type="pres">
      <dgm:prSet presAssocID="{C2785AD0-7A32-40C1-9E48-26F767B1258F}" presName="Name37" presStyleLbl="parChTrans1D2" presStyleIdx="1" presStyleCnt="2"/>
      <dgm:spPr/>
    </dgm:pt>
    <dgm:pt modelId="{1DE13AE3-A538-4CDE-9F80-63FC8C8FA0E2}" type="pres">
      <dgm:prSet presAssocID="{7B08B7AC-C740-4DFC-9A54-C9511B2E2815}" presName="hierRoot2" presStyleCnt="0">
        <dgm:presLayoutVars>
          <dgm:hierBranch val="init"/>
        </dgm:presLayoutVars>
      </dgm:prSet>
      <dgm:spPr/>
    </dgm:pt>
    <dgm:pt modelId="{6A5B38C9-F67F-4807-8991-AA1DD96EAC81}" type="pres">
      <dgm:prSet presAssocID="{7B08B7AC-C740-4DFC-9A54-C9511B2E2815}" presName="rootComposite" presStyleCnt="0"/>
      <dgm:spPr/>
    </dgm:pt>
    <dgm:pt modelId="{67D2BAFE-9801-4689-B32C-67471B947F85}" type="pres">
      <dgm:prSet presAssocID="{7B08B7AC-C740-4DFC-9A54-C9511B2E2815}" presName="rootText" presStyleLbl="node2" presStyleIdx="1" presStyleCnt="2">
        <dgm:presLayoutVars>
          <dgm:chPref val="3"/>
        </dgm:presLayoutVars>
      </dgm:prSet>
      <dgm:spPr/>
    </dgm:pt>
    <dgm:pt modelId="{2A11DF15-492B-49B9-8AFF-1900F7A958A8}" type="pres">
      <dgm:prSet presAssocID="{7B08B7AC-C740-4DFC-9A54-C9511B2E2815}" presName="rootConnector" presStyleLbl="node2" presStyleIdx="1" presStyleCnt="2"/>
      <dgm:spPr/>
    </dgm:pt>
    <dgm:pt modelId="{6FA552AC-F4F4-40C2-B25D-985770960603}" type="pres">
      <dgm:prSet presAssocID="{7B08B7AC-C740-4DFC-9A54-C9511B2E2815}" presName="hierChild4" presStyleCnt="0"/>
      <dgm:spPr/>
    </dgm:pt>
    <dgm:pt modelId="{566A9A4D-1B1A-4897-B210-20A5FCAC711E}" type="pres">
      <dgm:prSet presAssocID="{7B08B7AC-C740-4DFC-9A54-C9511B2E2815}" presName="hierChild5" presStyleCnt="0"/>
      <dgm:spPr/>
    </dgm:pt>
    <dgm:pt modelId="{6F694D8D-0786-4314-BC60-8DF131353194}" type="pres">
      <dgm:prSet presAssocID="{4939927B-4D0A-4AF8-9743-033A910103C4}" presName="hierChild3" presStyleCnt="0"/>
      <dgm:spPr/>
    </dgm:pt>
  </dgm:ptLst>
  <dgm:cxnLst>
    <dgm:cxn modelId="{A7FC5C0E-A6FC-420E-956E-FB61AA7C3189}" srcId="{8A3907F4-2DD0-4D29-8D0A-539677AD0FEA}" destId="{4939927B-4D0A-4AF8-9743-033A910103C4}" srcOrd="0" destOrd="0" parTransId="{6CC46C9C-0A6A-44D2-B112-86EB76A07C4C}" sibTransId="{6A68AE11-BBE6-4751-9A5E-D205F9104FB7}"/>
    <dgm:cxn modelId="{4C2CF11F-3BBA-4AF1-95CF-079C9DFEC705}" type="presOf" srcId="{8A3907F4-2DD0-4D29-8D0A-539677AD0FEA}" destId="{5667B4F3-996D-4A0B-8C42-8D1414937E5C}" srcOrd="0" destOrd="0" presId="urn:microsoft.com/office/officeart/2005/8/layout/orgChart1"/>
    <dgm:cxn modelId="{6E55402E-0E5F-4276-B92B-B312C41747B7}" srcId="{4939927B-4D0A-4AF8-9743-033A910103C4}" destId="{AF2DC116-93AC-48C6-BEE4-97BE7C8C9E31}" srcOrd="0" destOrd="0" parTransId="{C315E143-0B2E-4C02-BD5F-3D0127D0AFB6}" sibTransId="{F4D11480-4E5E-401C-A60C-E563FF417BC5}"/>
    <dgm:cxn modelId="{C324036B-ED41-4271-AAC1-D029E11AA3E7}" type="presOf" srcId="{4939927B-4D0A-4AF8-9743-033A910103C4}" destId="{A9B27F3B-78FB-4FCB-89F8-CDCCEC92B8C5}" srcOrd="1" destOrd="0" presId="urn:microsoft.com/office/officeart/2005/8/layout/orgChart1"/>
    <dgm:cxn modelId="{5174AF4D-EF4A-4504-8F2D-7817F362B872}" type="presOf" srcId="{4939927B-4D0A-4AF8-9743-033A910103C4}" destId="{68C01205-9DD2-4F61-988D-326477FF8F27}" srcOrd="0" destOrd="0" presId="urn:microsoft.com/office/officeart/2005/8/layout/orgChart1"/>
    <dgm:cxn modelId="{E590BF7D-09A8-42A7-870A-F7EF33483D56}" type="presOf" srcId="{7B08B7AC-C740-4DFC-9A54-C9511B2E2815}" destId="{67D2BAFE-9801-4689-B32C-67471B947F85}" srcOrd="0" destOrd="0" presId="urn:microsoft.com/office/officeart/2005/8/layout/orgChart1"/>
    <dgm:cxn modelId="{B0FB40B5-14BF-45E5-8F99-50248EE25EBC}" type="presOf" srcId="{AF2DC116-93AC-48C6-BEE4-97BE7C8C9E31}" destId="{4F23AD7C-EE56-42C7-82A7-3C3C20443246}" srcOrd="0" destOrd="0" presId="urn:microsoft.com/office/officeart/2005/8/layout/orgChart1"/>
    <dgm:cxn modelId="{D8E793B5-7DBE-46D8-957E-CE5B1E3BC2C8}" type="presOf" srcId="{AF2DC116-93AC-48C6-BEE4-97BE7C8C9E31}" destId="{88A52BD8-D243-4726-824C-01C664FD4767}" srcOrd="1" destOrd="0" presId="urn:microsoft.com/office/officeart/2005/8/layout/orgChart1"/>
    <dgm:cxn modelId="{71B700D8-09C2-4242-B978-FC42F782AAC4}" type="presOf" srcId="{7B08B7AC-C740-4DFC-9A54-C9511B2E2815}" destId="{2A11DF15-492B-49B9-8AFF-1900F7A958A8}" srcOrd="1" destOrd="0" presId="urn:microsoft.com/office/officeart/2005/8/layout/orgChart1"/>
    <dgm:cxn modelId="{6BEB86D8-898F-4751-BD51-F1528AA71698}" srcId="{4939927B-4D0A-4AF8-9743-033A910103C4}" destId="{7B08B7AC-C740-4DFC-9A54-C9511B2E2815}" srcOrd="1" destOrd="0" parTransId="{C2785AD0-7A32-40C1-9E48-26F767B1258F}" sibTransId="{E7288F74-4571-45C9-BF4B-44715D18AAF1}"/>
    <dgm:cxn modelId="{DF211EDB-6ADD-45FD-894B-277739341721}" type="presOf" srcId="{C315E143-0B2E-4C02-BD5F-3D0127D0AFB6}" destId="{07E5DF0D-B266-4392-9EDC-E64781C03BD9}" srcOrd="0" destOrd="0" presId="urn:microsoft.com/office/officeart/2005/8/layout/orgChart1"/>
    <dgm:cxn modelId="{D5B88AE1-58DB-441E-B579-ED70DF0ACE75}" type="presOf" srcId="{C2785AD0-7A32-40C1-9E48-26F767B1258F}" destId="{32770181-3160-4E8D-B661-214687787F04}" srcOrd="0" destOrd="0" presId="urn:microsoft.com/office/officeart/2005/8/layout/orgChart1"/>
    <dgm:cxn modelId="{D8F8EEAB-808A-473D-879F-0C74E5ADE93C}" type="presParOf" srcId="{5667B4F3-996D-4A0B-8C42-8D1414937E5C}" destId="{397CEDCF-F115-476E-AFC7-FCCBF86FC9F6}" srcOrd="0" destOrd="0" presId="urn:microsoft.com/office/officeart/2005/8/layout/orgChart1"/>
    <dgm:cxn modelId="{230B31A1-456C-44E7-965D-861CBDA9005F}" type="presParOf" srcId="{397CEDCF-F115-476E-AFC7-FCCBF86FC9F6}" destId="{99A06D9E-C1CD-4453-ACCF-7CAC318DC3C9}" srcOrd="0" destOrd="0" presId="urn:microsoft.com/office/officeart/2005/8/layout/orgChart1"/>
    <dgm:cxn modelId="{43E27FD6-2071-4A60-9AC7-0A34690AE76A}" type="presParOf" srcId="{99A06D9E-C1CD-4453-ACCF-7CAC318DC3C9}" destId="{68C01205-9DD2-4F61-988D-326477FF8F27}" srcOrd="0" destOrd="0" presId="urn:microsoft.com/office/officeart/2005/8/layout/orgChart1"/>
    <dgm:cxn modelId="{D46FD158-E124-496C-872E-AC9932011D4C}" type="presParOf" srcId="{99A06D9E-C1CD-4453-ACCF-7CAC318DC3C9}" destId="{A9B27F3B-78FB-4FCB-89F8-CDCCEC92B8C5}" srcOrd="1" destOrd="0" presId="urn:microsoft.com/office/officeart/2005/8/layout/orgChart1"/>
    <dgm:cxn modelId="{69DBDC73-CD61-467E-B5A7-B3A60572FBB9}" type="presParOf" srcId="{397CEDCF-F115-476E-AFC7-FCCBF86FC9F6}" destId="{A79EBC95-B1C4-47C3-96D0-F838F2FD39BD}" srcOrd="1" destOrd="0" presId="urn:microsoft.com/office/officeart/2005/8/layout/orgChart1"/>
    <dgm:cxn modelId="{867BA53F-9564-4C4B-ACB9-13EF981D4ADC}" type="presParOf" srcId="{A79EBC95-B1C4-47C3-96D0-F838F2FD39BD}" destId="{07E5DF0D-B266-4392-9EDC-E64781C03BD9}" srcOrd="0" destOrd="0" presId="urn:microsoft.com/office/officeart/2005/8/layout/orgChart1"/>
    <dgm:cxn modelId="{0BE79EC5-0380-40F6-A8F0-3CE6378DCD3A}" type="presParOf" srcId="{A79EBC95-B1C4-47C3-96D0-F838F2FD39BD}" destId="{68E11400-C7BF-4DD4-ACCD-71C28E8EF737}" srcOrd="1" destOrd="0" presId="urn:microsoft.com/office/officeart/2005/8/layout/orgChart1"/>
    <dgm:cxn modelId="{A7F74C04-4832-43DD-8C86-AB049BAE9ADE}" type="presParOf" srcId="{68E11400-C7BF-4DD4-ACCD-71C28E8EF737}" destId="{661C1A7E-A3C8-48FA-B29F-6DC6F98A64CE}" srcOrd="0" destOrd="0" presId="urn:microsoft.com/office/officeart/2005/8/layout/orgChart1"/>
    <dgm:cxn modelId="{0F0E91FC-A58D-440E-8B6B-308FC7724E4C}" type="presParOf" srcId="{661C1A7E-A3C8-48FA-B29F-6DC6F98A64CE}" destId="{4F23AD7C-EE56-42C7-82A7-3C3C20443246}" srcOrd="0" destOrd="0" presId="urn:microsoft.com/office/officeart/2005/8/layout/orgChart1"/>
    <dgm:cxn modelId="{23749C93-211C-4842-8EEE-6039C54B0CBA}" type="presParOf" srcId="{661C1A7E-A3C8-48FA-B29F-6DC6F98A64CE}" destId="{88A52BD8-D243-4726-824C-01C664FD4767}" srcOrd="1" destOrd="0" presId="urn:microsoft.com/office/officeart/2005/8/layout/orgChart1"/>
    <dgm:cxn modelId="{85C41AE3-E716-4CDF-893B-AC498E3909F6}" type="presParOf" srcId="{68E11400-C7BF-4DD4-ACCD-71C28E8EF737}" destId="{344739F9-88F0-4223-8E06-6F490E6A71C9}" srcOrd="1" destOrd="0" presId="urn:microsoft.com/office/officeart/2005/8/layout/orgChart1"/>
    <dgm:cxn modelId="{17D76BD6-9A5E-48D0-97C6-71EF2D94A64A}" type="presParOf" srcId="{68E11400-C7BF-4DD4-ACCD-71C28E8EF737}" destId="{799832F5-825A-48DD-868D-0E6B26952546}" srcOrd="2" destOrd="0" presId="urn:microsoft.com/office/officeart/2005/8/layout/orgChart1"/>
    <dgm:cxn modelId="{D895C2B8-09E4-4D96-A0A2-C5D5AF81140A}" type="presParOf" srcId="{A79EBC95-B1C4-47C3-96D0-F838F2FD39BD}" destId="{32770181-3160-4E8D-B661-214687787F04}" srcOrd="2" destOrd="0" presId="urn:microsoft.com/office/officeart/2005/8/layout/orgChart1"/>
    <dgm:cxn modelId="{FFFDD1C2-1196-4627-96C6-DD8EE615C73A}" type="presParOf" srcId="{A79EBC95-B1C4-47C3-96D0-F838F2FD39BD}" destId="{1DE13AE3-A538-4CDE-9F80-63FC8C8FA0E2}" srcOrd="3" destOrd="0" presId="urn:microsoft.com/office/officeart/2005/8/layout/orgChart1"/>
    <dgm:cxn modelId="{1B9B93E4-274F-4695-ACDB-371C822A8683}" type="presParOf" srcId="{1DE13AE3-A538-4CDE-9F80-63FC8C8FA0E2}" destId="{6A5B38C9-F67F-4807-8991-AA1DD96EAC81}" srcOrd="0" destOrd="0" presId="urn:microsoft.com/office/officeart/2005/8/layout/orgChart1"/>
    <dgm:cxn modelId="{CF0F3716-0F4A-4FBC-BE82-7F5E3EEF24F4}" type="presParOf" srcId="{6A5B38C9-F67F-4807-8991-AA1DD96EAC81}" destId="{67D2BAFE-9801-4689-B32C-67471B947F85}" srcOrd="0" destOrd="0" presId="urn:microsoft.com/office/officeart/2005/8/layout/orgChart1"/>
    <dgm:cxn modelId="{54A77D39-110F-450B-8856-A4ABE8265874}" type="presParOf" srcId="{6A5B38C9-F67F-4807-8991-AA1DD96EAC81}" destId="{2A11DF15-492B-49B9-8AFF-1900F7A958A8}" srcOrd="1" destOrd="0" presId="urn:microsoft.com/office/officeart/2005/8/layout/orgChart1"/>
    <dgm:cxn modelId="{8D7CD04F-338E-482F-9137-DDA22F5058A5}" type="presParOf" srcId="{1DE13AE3-A538-4CDE-9F80-63FC8C8FA0E2}" destId="{6FA552AC-F4F4-40C2-B25D-985770960603}" srcOrd="1" destOrd="0" presId="urn:microsoft.com/office/officeart/2005/8/layout/orgChart1"/>
    <dgm:cxn modelId="{138F2FF7-0D78-4B39-B5B9-E7A7E7BA53D7}" type="presParOf" srcId="{1DE13AE3-A538-4CDE-9F80-63FC8C8FA0E2}" destId="{566A9A4D-1B1A-4897-B210-20A5FCAC711E}" srcOrd="2" destOrd="0" presId="urn:microsoft.com/office/officeart/2005/8/layout/orgChart1"/>
    <dgm:cxn modelId="{04FAB925-01BE-4FCA-9C84-AEC873C8149C}" type="presParOf" srcId="{397CEDCF-F115-476E-AFC7-FCCBF86FC9F6}" destId="{6F694D8D-0786-4314-BC60-8DF13135319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RI</a:t>
          </a:r>
          <a:endParaRPr lang="en-US" sz="600" b="1" dirty="0">
            <a:solidFill>
              <a:schemeClr val="tx1"/>
            </a:solidFill>
            <a:latin typeface="Arial Narrow" panose="020B0606020202030204" pitchFamily="34" charset="0"/>
            <a:cs typeface="Arial" panose="020B0604020202020204" pitchFamily="34" charset="0"/>
          </a:endParaRPr>
        </a:p>
      </dgm:t>
    </dgm:pt>
    <dgm:pt modelId="{D35D4E38-E96D-4B5F-BF51-AD81E322917C}" type="parTrans" cxnId="{FD9853D7-DEAA-43C4-89FA-23604396F13E}">
      <dgm:prSet/>
      <dgm:spPr/>
      <dgm:t>
        <a:bodyPr/>
        <a:lstStyle/>
        <a:p>
          <a:endParaRPr lang="en-US"/>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39188">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ZG1</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Y="34911">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ZG2</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2704" custLinFactNeighborY="37454">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65B861-DAF9-4C5E-8EF5-5B6EA83CEEE8}" type="doc">
      <dgm:prSet loTypeId="urn:microsoft.com/office/officeart/2005/8/layout/radial5" loCatId="relationship" qsTypeId="urn:microsoft.com/office/officeart/2005/8/quickstyle/simple1" qsCatId="simple" csTypeId="urn:microsoft.com/office/officeart/2005/8/colors/accent3_1" csCatId="accent3" phldr="1"/>
      <dgm:spPr/>
      <dgm:t>
        <a:bodyPr/>
        <a:lstStyle/>
        <a:p>
          <a:endParaRPr lang="en-US"/>
        </a:p>
      </dgm:t>
    </dgm:pt>
    <dgm:pt modelId="{F01345BF-5994-43B4-9058-A5EFF1D15E2D}">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Services </a:t>
          </a:r>
          <a:r>
            <a:rPr lang="hr-HR" sz="600" b="1" dirty="0">
              <a:latin typeface="Arial" panose="020B0604020202020204" pitchFamily="34" charset="0"/>
              <a:cs typeface="Arial" panose="020B0604020202020204" pitchFamily="34" charset="0"/>
            </a:rPr>
            <a:t>to </a:t>
          </a:r>
          <a:r>
            <a:rPr lang="en-GB" sz="600" b="1" dirty="0">
              <a:latin typeface="Arial" panose="020B0604020202020204" pitchFamily="34" charset="0"/>
              <a:cs typeface="Arial" panose="020B0604020202020204" pitchFamily="34" charset="0"/>
            </a:rPr>
            <a:t>and Interaction with Academia and Public Administration</a:t>
          </a:r>
          <a:endParaRPr lang="en-US" sz="600" b="1" dirty="0">
            <a:latin typeface="Arial" panose="020B0604020202020204" pitchFamily="34" charset="0"/>
            <a:cs typeface="Arial" panose="020B0604020202020204" pitchFamily="34" charset="0"/>
          </a:endParaRPr>
        </a:p>
      </dgm:t>
    </dgm:pt>
    <dgm:pt modelId="{F7B3CF5E-EEA0-4066-A897-37C0C4AB4F01}" type="parTrans" cxnId="{49F1B33A-507A-4DC1-AF2F-6B10A71DBC4C}">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1CA475F9-A9C8-4779-B768-AF6C65BEF3FB}" type="sibTrans" cxnId="{49F1B33A-507A-4DC1-AF2F-6B10A71DBC4C}">
      <dgm:prSet/>
      <dgm:spPr/>
      <dgm:t>
        <a:bodyPr/>
        <a:lstStyle/>
        <a:p>
          <a:endParaRPr lang="en-US" sz="600" b="1">
            <a:latin typeface="Arial" panose="020B0604020202020204" pitchFamily="34" charset="0"/>
            <a:cs typeface="Arial" panose="020B0604020202020204" pitchFamily="34" charset="0"/>
          </a:endParaRPr>
        </a:p>
      </dgm:t>
    </dgm:pt>
    <dgm:pt modelId="{C092115E-EBDC-4164-AB5E-584900FCEB6B}">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Collaboration</a:t>
          </a:r>
        </a:p>
      </dgm:t>
    </dgm:pt>
    <dgm:pt modelId="{73316BB5-3D0F-41DC-BC0C-ED26FC06E4F6}" type="parTrans" cxnId="{00C46B36-4901-4B0F-B0E3-1D186CD80285}">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7C768A8C-793D-4E04-8841-6CCCAE7C3A36}" type="sibTrans" cxnId="{00C46B36-4901-4B0F-B0E3-1D186CD80285}">
      <dgm:prSet/>
      <dgm:spPr/>
      <dgm:t>
        <a:bodyPr/>
        <a:lstStyle/>
        <a:p>
          <a:endParaRPr lang="en-US" sz="600" b="1">
            <a:latin typeface="Arial" panose="020B0604020202020204" pitchFamily="34" charset="0"/>
            <a:cs typeface="Arial" panose="020B0604020202020204" pitchFamily="34" charset="0"/>
          </a:endParaRPr>
        </a:p>
      </dgm:t>
    </dgm:pt>
    <dgm:pt modelId="{9EFC03B8-82E5-4D0A-AFDA-B079AC5C0E9D}">
      <dgm:prSet phldrT="[Text]"/>
      <dgm:spPr/>
      <dgm:t>
        <a:bodyPr/>
        <a:lstStyle/>
        <a:p>
          <a:endParaRPr lang="en-US" sz="600" b="1">
            <a:latin typeface="Arial" panose="020B0604020202020204" pitchFamily="34" charset="0"/>
            <a:cs typeface="Arial" panose="020B0604020202020204" pitchFamily="34" charset="0"/>
          </a:endParaRPr>
        </a:p>
      </dgm:t>
    </dgm:pt>
    <dgm:pt modelId="{1B424B64-C57C-4D14-9E1F-BBE0259E3C97}" type="parTrans" cxnId="{0D6667A3-09AF-436D-BC8F-73C35B4DD2F8}">
      <dgm:prSet/>
      <dgm:spPr/>
      <dgm:t>
        <a:bodyPr/>
        <a:lstStyle/>
        <a:p>
          <a:endParaRPr lang="en-US" sz="600" b="1">
            <a:latin typeface="Arial" panose="020B0604020202020204" pitchFamily="34" charset="0"/>
            <a:cs typeface="Arial" panose="020B0604020202020204" pitchFamily="34" charset="0"/>
          </a:endParaRPr>
        </a:p>
      </dgm:t>
    </dgm:pt>
    <dgm:pt modelId="{22691CEA-9B51-49F6-864F-9B46C50B21A9}" type="sibTrans" cxnId="{0D6667A3-09AF-436D-BC8F-73C35B4DD2F8}">
      <dgm:prSet/>
      <dgm:spPr/>
      <dgm:t>
        <a:bodyPr/>
        <a:lstStyle/>
        <a:p>
          <a:endParaRPr lang="en-US" sz="600" b="1">
            <a:latin typeface="Arial" panose="020B0604020202020204" pitchFamily="34" charset="0"/>
            <a:cs typeface="Arial" panose="020B0604020202020204" pitchFamily="34" charset="0"/>
          </a:endParaRPr>
        </a:p>
      </dgm:t>
    </dgm:pt>
    <dgm:pt modelId="{0EDC46BB-A91C-4E7E-BE38-0900C1A03B4A}">
      <dgm:prSet custT="1"/>
      <dgm:spPr>
        <a:ln>
          <a:solidFill>
            <a:srgbClr val="45C0AC"/>
          </a:solidFill>
        </a:ln>
      </dgm:spPr>
      <dgm:t>
        <a:bodyPr/>
        <a:lstStyle/>
        <a:p>
          <a:r>
            <a:rPr lang="en-GB" sz="600" b="1" dirty="0">
              <a:latin typeface="Arial" panose="020B0604020202020204" pitchFamily="34" charset="0"/>
              <a:cs typeface="Arial" panose="020B0604020202020204" pitchFamily="34" charset="0"/>
            </a:rPr>
            <a:t>Education and skills development in HPC/HPDA/AI</a:t>
          </a:r>
        </a:p>
      </dgm:t>
    </dgm:pt>
    <dgm:pt modelId="{1E1F5621-1C2D-4F7B-A10C-37BD38E1DA7F}" type="parTrans" cxnId="{681E2566-0F01-4F5A-BD86-331C86F9A6BF}">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377AA34E-09F2-43CC-82FA-25BCE31C56E7}" type="sibTrans" cxnId="{681E2566-0F01-4F5A-BD86-331C86F9A6BF}">
      <dgm:prSet/>
      <dgm:spPr/>
      <dgm:t>
        <a:bodyPr/>
        <a:lstStyle/>
        <a:p>
          <a:endParaRPr lang="en-US" sz="600" b="1">
            <a:latin typeface="Arial" panose="020B0604020202020204" pitchFamily="34" charset="0"/>
            <a:cs typeface="Arial" panose="020B0604020202020204" pitchFamily="34" charset="0"/>
          </a:endParaRPr>
        </a:p>
      </dgm:t>
    </dgm:pt>
    <dgm:pt modelId="{C58E1382-C61E-45EC-983C-8568E2C61672}">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Services to and Interaction with Industry</a:t>
          </a:r>
        </a:p>
      </dgm:t>
    </dgm:pt>
    <dgm:pt modelId="{C058FA6D-1296-4F77-B1C3-9ED041934F95}" type="parTrans" cxnId="{94197DF0-E6D9-46AE-B4E9-7649968FE1D7}">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7E57A99F-FEFF-40F0-AE9B-A81963C4A12B}" type="sibTrans" cxnId="{94197DF0-E6D9-46AE-B4E9-7649968FE1D7}">
      <dgm:prSet/>
      <dgm:spPr/>
      <dgm:t>
        <a:bodyPr/>
        <a:lstStyle/>
        <a:p>
          <a:endParaRPr lang="en-US" sz="600" b="1">
            <a:latin typeface="Arial" panose="020B0604020202020204" pitchFamily="34" charset="0"/>
            <a:cs typeface="Arial" panose="020B0604020202020204" pitchFamily="34" charset="0"/>
          </a:endParaRPr>
        </a:p>
      </dgm:t>
    </dgm:pt>
    <dgm:pt modelId="{85083C21-870F-419C-B988-A7509FB15B59}">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 Portfolio and Competence Management</a:t>
          </a:r>
          <a:endParaRPr lang="en-US" sz="600" b="1" dirty="0">
            <a:latin typeface="Arial" panose="020B0604020202020204" pitchFamily="34" charset="0"/>
            <a:cs typeface="Arial" panose="020B0604020202020204" pitchFamily="34" charset="0"/>
          </a:endParaRPr>
        </a:p>
      </dgm:t>
    </dgm:pt>
    <dgm:pt modelId="{FBC46793-525D-4C7E-9261-FAB057229449}" type="sibTrans" cxnId="{468E1AA1-3C19-4DF4-8BA4-2CE2DBBAB98E}">
      <dgm:prSet/>
      <dgm:spPr/>
      <dgm:t>
        <a:bodyPr/>
        <a:lstStyle/>
        <a:p>
          <a:endParaRPr lang="en-US" sz="600" b="1">
            <a:latin typeface="Arial" panose="020B0604020202020204" pitchFamily="34" charset="0"/>
            <a:cs typeface="Arial" panose="020B0604020202020204" pitchFamily="34" charset="0"/>
          </a:endParaRPr>
        </a:p>
      </dgm:t>
    </dgm:pt>
    <dgm:pt modelId="{7097C67D-E59B-497C-868B-F007EE035F1A}" type="parTrans" cxnId="{468E1AA1-3C19-4DF4-8BA4-2CE2DBBAB98E}">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68A580EC-965C-48E3-AAEC-A43A70B5F0C1}">
      <dgm:prSet phldrT="[Text]" custT="1"/>
      <dgm:spPr>
        <a:noFill/>
        <a:ln>
          <a:noFill/>
        </a:ln>
      </dgm:spPr>
      <dgm:t>
        <a:bodyPr/>
        <a:lstStyle/>
        <a:p>
          <a:endParaRPr lang="en-US" sz="600" b="1">
            <a:latin typeface="Arial" panose="020B0604020202020204" pitchFamily="34" charset="0"/>
            <a:cs typeface="Arial" panose="020B0604020202020204" pitchFamily="34" charset="0"/>
          </a:endParaRPr>
        </a:p>
      </dgm:t>
    </dgm:pt>
    <dgm:pt modelId="{0AE1F8FA-C0C2-4B4A-871A-A2319B482130}" type="sibTrans" cxnId="{CAA9A6A7-696D-4653-AF14-D8D12DBC7B12}">
      <dgm:prSet/>
      <dgm:spPr/>
      <dgm:t>
        <a:bodyPr/>
        <a:lstStyle/>
        <a:p>
          <a:endParaRPr lang="en-US" sz="600" b="1">
            <a:latin typeface="Arial" panose="020B0604020202020204" pitchFamily="34" charset="0"/>
            <a:cs typeface="Arial" panose="020B0604020202020204" pitchFamily="34" charset="0"/>
          </a:endParaRPr>
        </a:p>
      </dgm:t>
    </dgm:pt>
    <dgm:pt modelId="{DF3DC82D-1895-4F05-A35E-A535CF27695F}" type="parTrans" cxnId="{CAA9A6A7-696D-4653-AF14-D8D12DBC7B12}">
      <dgm:prSet/>
      <dgm:spPr/>
      <dgm:t>
        <a:bodyPr/>
        <a:lstStyle/>
        <a:p>
          <a:endParaRPr lang="en-US" sz="600" b="1">
            <a:latin typeface="Arial" panose="020B0604020202020204" pitchFamily="34" charset="0"/>
            <a:cs typeface="Arial" panose="020B0604020202020204" pitchFamily="34" charset="0"/>
          </a:endParaRPr>
        </a:p>
      </dgm:t>
    </dgm:pt>
    <dgm:pt modelId="{81A82CAF-9BF9-4AF7-A1A9-9AB6A283D68A}" type="pres">
      <dgm:prSet presAssocID="{7465B861-DAF9-4C5E-8EF5-5B6EA83CEEE8}" presName="Name0" presStyleCnt="0">
        <dgm:presLayoutVars>
          <dgm:chMax val="1"/>
          <dgm:dir/>
          <dgm:animLvl val="ctr"/>
          <dgm:resizeHandles val="exact"/>
        </dgm:presLayoutVars>
      </dgm:prSet>
      <dgm:spPr/>
    </dgm:pt>
    <dgm:pt modelId="{EDBFC2EC-6766-4637-8703-5BEC6F3EC492}" type="pres">
      <dgm:prSet presAssocID="{68A580EC-965C-48E3-AAEC-A43A70B5F0C1}" presName="centerShape" presStyleLbl="node0" presStyleIdx="0" presStyleCnt="1" custScaleX="119197" custScaleY="117571" custLinFactNeighborY="-1524"/>
      <dgm:spPr/>
    </dgm:pt>
    <dgm:pt modelId="{3283BE7F-21BB-46FD-B6CA-E733DEFF2AA9}" type="pres">
      <dgm:prSet presAssocID="{1E1F5621-1C2D-4F7B-A10C-37BD38E1DA7F}" presName="parTrans" presStyleLbl="sibTrans2D1" presStyleIdx="0" presStyleCnt="5" custLinFactNeighborY="-4224"/>
      <dgm:spPr/>
    </dgm:pt>
    <dgm:pt modelId="{7F10264B-F961-4A8E-A4C9-8441D5B914EF}" type="pres">
      <dgm:prSet presAssocID="{1E1F5621-1C2D-4F7B-A10C-37BD38E1DA7F}" presName="connectorText" presStyleLbl="sibTrans2D1" presStyleIdx="0" presStyleCnt="5"/>
      <dgm:spPr/>
    </dgm:pt>
    <dgm:pt modelId="{B986DEB5-0CAB-4563-8544-6178CC2B6F08}" type="pres">
      <dgm:prSet presAssocID="{0EDC46BB-A91C-4E7E-BE38-0900C1A03B4A}" presName="node" presStyleLbl="node1" presStyleIdx="0" presStyleCnt="5">
        <dgm:presLayoutVars>
          <dgm:bulletEnabled val="1"/>
        </dgm:presLayoutVars>
      </dgm:prSet>
      <dgm:spPr/>
    </dgm:pt>
    <dgm:pt modelId="{51F00679-B627-4402-95D4-40E19436C03E}" type="pres">
      <dgm:prSet presAssocID="{C058FA6D-1296-4F77-B1C3-9ED041934F95}" presName="parTrans" presStyleLbl="sibTrans2D1" presStyleIdx="1" presStyleCnt="5"/>
      <dgm:spPr/>
    </dgm:pt>
    <dgm:pt modelId="{329A6D69-E718-450B-8A4E-B088B48073ED}" type="pres">
      <dgm:prSet presAssocID="{C058FA6D-1296-4F77-B1C3-9ED041934F95}" presName="connectorText" presStyleLbl="sibTrans2D1" presStyleIdx="1" presStyleCnt="5"/>
      <dgm:spPr/>
    </dgm:pt>
    <dgm:pt modelId="{A5C47317-2F99-4EC5-946C-9188F6D0300A}" type="pres">
      <dgm:prSet presAssocID="{C58E1382-C61E-45EC-983C-8568E2C61672}" presName="node" presStyleLbl="node1" presStyleIdx="1" presStyleCnt="5">
        <dgm:presLayoutVars>
          <dgm:bulletEnabled val="1"/>
        </dgm:presLayoutVars>
      </dgm:prSet>
      <dgm:spPr/>
    </dgm:pt>
    <dgm:pt modelId="{292DFA19-7946-4F90-9173-8E34B1A9109E}" type="pres">
      <dgm:prSet presAssocID="{F7B3CF5E-EEA0-4066-A897-37C0C4AB4F01}" presName="parTrans" presStyleLbl="sibTrans2D1" presStyleIdx="2" presStyleCnt="5"/>
      <dgm:spPr/>
    </dgm:pt>
    <dgm:pt modelId="{D13E5FBB-D5A1-44DD-BBB1-DE1034226291}" type="pres">
      <dgm:prSet presAssocID="{F7B3CF5E-EEA0-4066-A897-37C0C4AB4F01}" presName="connectorText" presStyleLbl="sibTrans2D1" presStyleIdx="2" presStyleCnt="5"/>
      <dgm:spPr/>
    </dgm:pt>
    <dgm:pt modelId="{572D525E-9694-4F11-93DB-A73CB9F31C87}" type="pres">
      <dgm:prSet presAssocID="{F01345BF-5994-43B4-9058-A5EFF1D15E2D}" presName="node" presStyleLbl="node1" presStyleIdx="2" presStyleCnt="5" custScaleX="113678" custScaleY="107661">
        <dgm:presLayoutVars>
          <dgm:bulletEnabled val="1"/>
        </dgm:presLayoutVars>
      </dgm:prSet>
      <dgm:spPr/>
    </dgm:pt>
    <dgm:pt modelId="{729956D4-F959-41C4-BCAE-F66A6389AA47}" type="pres">
      <dgm:prSet presAssocID="{7097C67D-E59B-497C-868B-F007EE035F1A}" presName="parTrans" presStyleLbl="sibTrans2D1" presStyleIdx="3" presStyleCnt="5"/>
      <dgm:spPr/>
    </dgm:pt>
    <dgm:pt modelId="{DC955D41-75F7-4E1E-BDE0-009B0A964CBC}" type="pres">
      <dgm:prSet presAssocID="{7097C67D-E59B-497C-868B-F007EE035F1A}" presName="connectorText" presStyleLbl="sibTrans2D1" presStyleIdx="3" presStyleCnt="5"/>
      <dgm:spPr/>
    </dgm:pt>
    <dgm:pt modelId="{A99264EF-4E88-4931-AAEF-EF1D4C50E4F0}" type="pres">
      <dgm:prSet presAssocID="{85083C21-870F-419C-B988-A7509FB15B59}" presName="node" presStyleLbl="node1" presStyleIdx="3" presStyleCnt="5">
        <dgm:presLayoutVars>
          <dgm:bulletEnabled val="1"/>
        </dgm:presLayoutVars>
      </dgm:prSet>
      <dgm:spPr/>
    </dgm:pt>
    <dgm:pt modelId="{81D618F4-3883-40D1-8094-D247E625C8AF}" type="pres">
      <dgm:prSet presAssocID="{73316BB5-3D0F-41DC-BC0C-ED26FC06E4F6}" presName="parTrans" presStyleLbl="sibTrans2D1" presStyleIdx="4" presStyleCnt="5"/>
      <dgm:spPr/>
    </dgm:pt>
    <dgm:pt modelId="{1E450E5A-672B-4504-86D5-21FA2D74FB5A}" type="pres">
      <dgm:prSet presAssocID="{73316BB5-3D0F-41DC-BC0C-ED26FC06E4F6}" presName="connectorText" presStyleLbl="sibTrans2D1" presStyleIdx="4" presStyleCnt="5"/>
      <dgm:spPr/>
    </dgm:pt>
    <dgm:pt modelId="{061C024C-47A3-4B2D-B27C-5B2FE7EF0F33}" type="pres">
      <dgm:prSet presAssocID="{C092115E-EBDC-4164-AB5E-584900FCEB6B}" presName="node" presStyleLbl="node1" presStyleIdx="4" presStyleCnt="5">
        <dgm:presLayoutVars>
          <dgm:bulletEnabled val="1"/>
        </dgm:presLayoutVars>
      </dgm:prSet>
      <dgm:spPr/>
    </dgm:pt>
  </dgm:ptLst>
  <dgm:cxnLst>
    <dgm:cxn modelId="{D7337612-B1A3-4115-9470-9D697BC06E6B}" type="presOf" srcId="{F7B3CF5E-EEA0-4066-A897-37C0C4AB4F01}" destId="{D13E5FBB-D5A1-44DD-BBB1-DE1034226291}" srcOrd="1" destOrd="0" presId="urn:microsoft.com/office/officeart/2005/8/layout/radial5"/>
    <dgm:cxn modelId="{157C4520-804D-4253-B122-E67817A25FE5}" type="presOf" srcId="{C092115E-EBDC-4164-AB5E-584900FCEB6B}" destId="{061C024C-47A3-4B2D-B27C-5B2FE7EF0F33}" srcOrd="0" destOrd="0" presId="urn:microsoft.com/office/officeart/2005/8/layout/radial5"/>
    <dgm:cxn modelId="{B58C8926-B584-4E7E-AA7D-9D8949E435FC}" type="presOf" srcId="{F01345BF-5994-43B4-9058-A5EFF1D15E2D}" destId="{572D525E-9694-4F11-93DB-A73CB9F31C87}" srcOrd="0" destOrd="0" presId="urn:microsoft.com/office/officeart/2005/8/layout/radial5"/>
    <dgm:cxn modelId="{710B922B-8740-4C94-96EF-A593C63BC943}" type="presOf" srcId="{F7B3CF5E-EEA0-4066-A897-37C0C4AB4F01}" destId="{292DFA19-7946-4F90-9173-8E34B1A9109E}" srcOrd="0" destOrd="0" presId="urn:microsoft.com/office/officeart/2005/8/layout/radial5"/>
    <dgm:cxn modelId="{00C46B36-4901-4B0F-B0E3-1D186CD80285}" srcId="{68A580EC-965C-48E3-AAEC-A43A70B5F0C1}" destId="{C092115E-EBDC-4164-AB5E-584900FCEB6B}" srcOrd="4" destOrd="0" parTransId="{73316BB5-3D0F-41DC-BC0C-ED26FC06E4F6}" sibTransId="{7C768A8C-793D-4E04-8841-6CCCAE7C3A36}"/>
    <dgm:cxn modelId="{49F1B33A-507A-4DC1-AF2F-6B10A71DBC4C}" srcId="{68A580EC-965C-48E3-AAEC-A43A70B5F0C1}" destId="{F01345BF-5994-43B4-9058-A5EFF1D15E2D}" srcOrd="2" destOrd="0" parTransId="{F7B3CF5E-EEA0-4066-A897-37C0C4AB4F01}" sibTransId="{1CA475F9-A9C8-4779-B768-AF6C65BEF3FB}"/>
    <dgm:cxn modelId="{1748FE64-E7AD-4832-891D-0B14D0201609}" type="presOf" srcId="{7097C67D-E59B-497C-868B-F007EE035F1A}" destId="{729956D4-F959-41C4-BCAE-F66A6389AA47}" srcOrd="0" destOrd="0" presId="urn:microsoft.com/office/officeart/2005/8/layout/radial5"/>
    <dgm:cxn modelId="{681E2566-0F01-4F5A-BD86-331C86F9A6BF}" srcId="{68A580EC-965C-48E3-AAEC-A43A70B5F0C1}" destId="{0EDC46BB-A91C-4E7E-BE38-0900C1A03B4A}" srcOrd="0" destOrd="0" parTransId="{1E1F5621-1C2D-4F7B-A10C-37BD38E1DA7F}" sibTransId="{377AA34E-09F2-43CC-82FA-25BCE31C56E7}"/>
    <dgm:cxn modelId="{9696B547-73C9-4236-9AC1-2B7D46347D57}" type="presOf" srcId="{68A580EC-965C-48E3-AAEC-A43A70B5F0C1}" destId="{EDBFC2EC-6766-4637-8703-5BEC6F3EC492}" srcOrd="0" destOrd="0" presId="urn:microsoft.com/office/officeart/2005/8/layout/radial5"/>
    <dgm:cxn modelId="{3F1F4B4B-D00E-4035-8584-55DC56F2AF92}" type="presOf" srcId="{C058FA6D-1296-4F77-B1C3-9ED041934F95}" destId="{329A6D69-E718-450B-8A4E-B088B48073ED}" srcOrd="1" destOrd="0" presId="urn:microsoft.com/office/officeart/2005/8/layout/radial5"/>
    <dgm:cxn modelId="{EC363772-1646-44C9-A59F-363312F55917}" type="presOf" srcId="{7097C67D-E59B-497C-868B-F007EE035F1A}" destId="{DC955D41-75F7-4E1E-BDE0-009B0A964CBC}" srcOrd="1" destOrd="0" presId="urn:microsoft.com/office/officeart/2005/8/layout/radial5"/>
    <dgm:cxn modelId="{B452B875-3D43-48AE-9B30-CD3985579949}" type="presOf" srcId="{1E1F5621-1C2D-4F7B-A10C-37BD38E1DA7F}" destId="{7F10264B-F961-4A8E-A4C9-8441D5B914EF}" srcOrd="1" destOrd="0" presId="urn:microsoft.com/office/officeart/2005/8/layout/radial5"/>
    <dgm:cxn modelId="{19E4EF56-1968-45BC-A3DC-639B57084B2E}" type="presOf" srcId="{C058FA6D-1296-4F77-B1C3-9ED041934F95}" destId="{51F00679-B627-4402-95D4-40E19436C03E}" srcOrd="0" destOrd="0" presId="urn:microsoft.com/office/officeart/2005/8/layout/radial5"/>
    <dgm:cxn modelId="{D727369E-03AC-4383-B2A5-B1D1A742AF6B}" type="presOf" srcId="{85083C21-870F-419C-B988-A7509FB15B59}" destId="{A99264EF-4E88-4931-AAEF-EF1D4C50E4F0}" srcOrd="0" destOrd="0" presId="urn:microsoft.com/office/officeart/2005/8/layout/radial5"/>
    <dgm:cxn modelId="{468E1AA1-3C19-4DF4-8BA4-2CE2DBBAB98E}" srcId="{68A580EC-965C-48E3-AAEC-A43A70B5F0C1}" destId="{85083C21-870F-419C-B988-A7509FB15B59}" srcOrd="3" destOrd="0" parTransId="{7097C67D-E59B-497C-868B-F007EE035F1A}" sibTransId="{FBC46793-525D-4C7E-9261-FAB057229449}"/>
    <dgm:cxn modelId="{FD4598A1-11C6-4EE4-81BF-25B2229770B4}" type="presOf" srcId="{73316BB5-3D0F-41DC-BC0C-ED26FC06E4F6}" destId="{1E450E5A-672B-4504-86D5-21FA2D74FB5A}" srcOrd="1" destOrd="0" presId="urn:microsoft.com/office/officeart/2005/8/layout/radial5"/>
    <dgm:cxn modelId="{0D6667A3-09AF-436D-BC8F-73C35B4DD2F8}" srcId="{7465B861-DAF9-4C5E-8EF5-5B6EA83CEEE8}" destId="{9EFC03B8-82E5-4D0A-AFDA-B079AC5C0E9D}" srcOrd="1" destOrd="0" parTransId="{1B424B64-C57C-4D14-9E1F-BBE0259E3C97}" sibTransId="{22691CEA-9B51-49F6-864F-9B46C50B21A9}"/>
    <dgm:cxn modelId="{B52767A5-37DB-4AEC-8882-E628305181BE}" type="presOf" srcId="{C58E1382-C61E-45EC-983C-8568E2C61672}" destId="{A5C47317-2F99-4EC5-946C-9188F6D0300A}" srcOrd="0" destOrd="0" presId="urn:microsoft.com/office/officeart/2005/8/layout/radial5"/>
    <dgm:cxn modelId="{CAA9A6A7-696D-4653-AF14-D8D12DBC7B12}" srcId="{7465B861-DAF9-4C5E-8EF5-5B6EA83CEEE8}" destId="{68A580EC-965C-48E3-AAEC-A43A70B5F0C1}" srcOrd="0" destOrd="0" parTransId="{DF3DC82D-1895-4F05-A35E-A535CF27695F}" sibTransId="{0AE1F8FA-C0C2-4B4A-871A-A2319B482130}"/>
    <dgm:cxn modelId="{C8FDF7BC-B54D-426A-A1AF-8146517576A0}" type="presOf" srcId="{7465B861-DAF9-4C5E-8EF5-5B6EA83CEEE8}" destId="{81A82CAF-9BF9-4AF7-A1A9-9AB6A283D68A}" srcOrd="0" destOrd="0" presId="urn:microsoft.com/office/officeart/2005/8/layout/radial5"/>
    <dgm:cxn modelId="{8BC8B6BD-C612-489C-B5F0-37AD18A6EE5D}" type="presOf" srcId="{1E1F5621-1C2D-4F7B-A10C-37BD38E1DA7F}" destId="{3283BE7F-21BB-46FD-B6CA-E733DEFF2AA9}" srcOrd="0" destOrd="0" presId="urn:microsoft.com/office/officeart/2005/8/layout/radial5"/>
    <dgm:cxn modelId="{DFC781D0-CD1F-4DF0-98A3-6EFC68B8CE2B}" type="presOf" srcId="{0EDC46BB-A91C-4E7E-BE38-0900C1A03B4A}" destId="{B986DEB5-0CAB-4563-8544-6178CC2B6F08}" srcOrd="0" destOrd="0" presId="urn:microsoft.com/office/officeart/2005/8/layout/radial5"/>
    <dgm:cxn modelId="{269CD7EF-BFF1-44F1-971B-8C94B8404114}" type="presOf" srcId="{73316BB5-3D0F-41DC-BC0C-ED26FC06E4F6}" destId="{81D618F4-3883-40D1-8094-D247E625C8AF}" srcOrd="0" destOrd="0" presId="urn:microsoft.com/office/officeart/2005/8/layout/radial5"/>
    <dgm:cxn modelId="{94197DF0-E6D9-46AE-B4E9-7649968FE1D7}" srcId="{68A580EC-965C-48E3-AAEC-A43A70B5F0C1}" destId="{C58E1382-C61E-45EC-983C-8568E2C61672}" srcOrd="1" destOrd="0" parTransId="{C058FA6D-1296-4F77-B1C3-9ED041934F95}" sibTransId="{7E57A99F-FEFF-40F0-AE9B-A81963C4A12B}"/>
    <dgm:cxn modelId="{8824F7D5-860B-4524-A256-8AD5EE1B5622}" type="presParOf" srcId="{81A82CAF-9BF9-4AF7-A1A9-9AB6A283D68A}" destId="{EDBFC2EC-6766-4637-8703-5BEC6F3EC492}" srcOrd="0" destOrd="0" presId="urn:microsoft.com/office/officeart/2005/8/layout/radial5"/>
    <dgm:cxn modelId="{3B8E34D1-4241-4C29-8039-86A0B1362C9B}" type="presParOf" srcId="{81A82CAF-9BF9-4AF7-A1A9-9AB6A283D68A}" destId="{3283BE7F-21BB-46FD-B6CA-E733DEFF2AA9}" srcOrd="1" destOrd="0" presId="urn:microsoft.com/office/officeart/2005/8/layout/radial5"/>
    <dgm:cxn modelId="{072A9FD5-A75F-4A93-A05D-A3F5DFA8B4E0}" type="presParOf" srcId="{3283BE7F-21BB-46FD-B6CA-E733DEFF2AA9}" destId="{7F10264B-F961-4A8E-A4C9-8441D5B914EF}" srcOrd="0" destOrd="0" presId="urn:microsoft.com/office/officeart/2005/8/layout/radial5"/>
    <dgm:cxn modelId="{F29ED951-46C5-492B-81BB-DEC84BE1CAF5}" type="presParOf" srcId="{81A82CAF-9BF9-4AF7-A1A9-9AB6A283D68A}" destId="{B986DEB5-0CAB-4563-8544-6178CC2B6F08}" srcOrd="2" destOrd="0" presId="urn:microsoft.com/office/officeart/2005/8/layout/radial5"/>
    <dgm:cxn modelId="{1A0A70CC-B121-46F3-A3BD-54E7A533B86E}" type="presParOf" srcId="{81A82CAF-9BF9-4AF7-A1A9-9AB6A283D68A}" destId="{51F00679-B627-4402-95D4-40E19436C03E}" srcOrd="3" destOrd="0" presId="urn:microsoft.com/office/officeart/2005/8/layout/radial5"/>
    <dgm:cxn modelId="{E99F5CB2-05A5-42E2-85BB-C26BE4AD8B56}" type="presParOf" srcId="{51F00679-B627-4402-95D4-40E19436C03E}" destId="{329A6D69-E718-450B-8A4E-B088B48073ED}" srcOrd="0" destOrd="0" presId="urn:microsoft.com/office/officeart/2005/8/layout/radial5"/>
    <dgm:cxn modelId="{D01BD87E-B096-4FB9-863B-BEC0660CA2CB}" type="presParOf" srcId="{81A82CAF-9BF9-4AF7-A1A9-9AB6A283D68A}" destId="{A5C47317-2F99-4EC5-946C-9188F6D0300A}" srcOrd="4" destOrd="0" presId="urn:microsoft.com/office/officeart/2005/8/layout/radial5"/>
    <dgm:cxn modelId="{C4368E0F-7140-4FE2-A2B6-8D69F0D1787B}" type="presParOf" srcId="{81A82CAF-9BF9-4AF7-A1A9-9AB6A283D68A}" destId="{292DFA19-7946-4F90-9173-8E34B1A9109E}" srcOrd="5" destOrd="0" presId="urn:microsoft.com/office/officeart/2005/8/layout/radial5"/>
    <dgm:cxn modelId="{E2F265CB-9ADD-454A-87E1-F40E3A0E14C8}" type="presParOf" srcId="{292DFA19-7946-4F90-9173-8E34B1A9109E}" destId="{D13E5FBB-D5A1-44DD-BBB1-DE1034226291}" srcOrd="0" destOrd="0" presId="urn:microsoft.com/office/officeart/2005/8/layout/radial5"/>
    <dgm:cxn modelId="{B1E8280B-CB09-4652-AB44-68483D8C3EDB}" type="presParOf" srcId="{81A82CAF-9BF9-4AF7-A1A9-9AB6A283D68A}" destId="{572D525E-9694-4F11-93DB-A73CB9F31C87}" srcOrd="6" destOrd="0" presId="urn:microsoft.com/office/officeart/2005/8/layout/radial5"/>
    <dgm:cxn modelId="{97B13B98-B8F0-45D3-9F56-2021CD6EE7F6}" type="presParOf" srcId="{81A82CAF-9BF9-4AF7-A1A9-9AB6A283D68A}" destId="{729956D4-F959-41C4-BCAE-F66A6389AA47}" srcOrd="7" destOrd="0" presId="urn:microsoft.com/office/officeart/2005/8/layout/radial5"/>
    <dgm:cxn modelId="{E4141975-995C-436A-8A96-0B1242036B64}" type="presParOf" srcId="{729956D4-F959-41C4-BCAE-F66A6389AA47}" destId="{DC955D41-75F7-4E1E-BDE0-009B0A964CBC}" srcOrd="0" destOrd="0" presId="urn:microsoft.com/office/officeart/2005/8/layout/radial5"/>
    <dgm:cxn modelId="{F9B4A317-88B6-428C-A923-BD30FA1698B5}" type="presParOf" srcId="{81A82CAF-9BF9-4AF7-A1A9-9AB6A283D68A}" destId="{A99264EF-4E88-4931-AAEF-EF1D4C50E4F0}" srcOrd="8" destOrd="0" presId="urn:microsoft.com/office/officeart/2005/8/layout/radial5"/>
    <dgm:cxn modelId="{F39CB7C5-EAC8-4C41-9CC2-EB659D43B7F0}" type="presParOf" srcId="{81A82CAF-9BF9-4AF7-A1A9-9AB6A283D68A}" destId="{81D618F4-3883-40D1-8094-D247E625C8AF}" srcOrd="9" destOrd="0" presId="urn:microsoft.com/office/officeart/2005/8/layout/radial5"/>
    <dgm:cxn modelId="{A4675519-79C2-482A-A67D-8DF6B2D1B331}" type="presParOf" srcId="{81D618F4-3883-40D1-8094-D247E625C8AF}" destId="{1E450E5A-672B-4504-86D5-21FA2D74FB5A}" srcOrd="0" destOrd="0" presId="urn:microsoft.com/office/officeart/2005/8/layout/radial5"/>
    <dgm:cxn modelId="{5F82B2B7-3437-4246-9DB6-7057614788A3}" type="presParOf" srcId="{81A82CAF-9BF9-4AF7-A1A9-9AB6A283D68A}" destId="{061C024C-47A3-4B2D-B27C-5B2FE7EF0F33}" srcOrd="10"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50354A-B77B-42D2-99DE-06FE78E963BE}"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GB"/>
        </a:p>
      </dgm:t>
    </dgm:pt>
    <dgm:pt modelId="{3882AE85-D494-44DA-8618-D824E9B4AB08}">
      <dgm:prSet phldrT="[Tekst]" custT="1"/>
      <dgm:spPr>
        <a:solidFill>
          <a:srgbClr val="C3132F"/>
        </a:solidFill>
      </dgm:spPr>
      <dgm:t>
        <a:bodyPr/>
        <a:lstStyle/>
        <a:p>
          <a:r>
            <a:rPr lang="hr-HR" sz="2000" b="1" dirty="0">
              <a:latin typeface="Arial" panose="020B0604020202020204" pitchFamily="34" charset="0"/>
              <a:cs typeface="Arial" panose="020B0604020202020204" pitchFamily="34" charset="0"/>
            </a:rPr>
            <a:t>GOALS</a:t>
          </a:r>
          <a:endParaRPr lang="en-GB" sz="2000" b="1" dirty="0">
            <a:latin typeface="Arial" panose="020B0604020202020204" pitchFamily="34" charset="0"/>
            <a:cs typeface="Arial" panose="020B0604020202020204" pitchFamily="34" charset="0"/>
          </a:endParaRPr>
        </a:p>
      </dgm:t>
    </dgm:pt>
    <dgm:pt modelId="{37D09076-32C0-45E5-8F07-6F6254AB7D83}" type="parTrans" cxnId="{C1A1DDE1-78DF-47A8-B297-85D9FF839A1E}">
      <dgm:prSet/>
      <dgm:spPr/>
      <dgm:t>
        <a:bodyPr/>
        <a:lstStyle/>
        <a:p>
          <a:endParaRPr lang="en-GB"/>
        </a:p>
      </dgm:t>
    </dgm:pt>
    <dgm:pt modelId="{637C6784-E00B-462D-979F-8E386E14D33D}" type="sibTrans" cxnId="{C1A1DDE1-78DF-47A8-B297-85D9FF839A1E}">
      <dgm:prSet/>
      <dgm:spPr/>
      <dgm:t>
        <a:bodyPr/>
        <a:lstStyle/>
        <a:p>
          <a:endParaRPr lang="en-GB"/>
        </a:p>
      </dgm:t>
    </dgm:pt>
    <dgm:pt modelId="{69F90BB2-E609-4316-BB88-96621AC67958}">
      <dgm:prSet phldrT="[Tekst]" custT="1"/>
      <dgm:spPr>
        <a:solidFill>
          <a:srgbClr val="E02C43"/>
        </a:solidFill>
      </dgm:spPr>
      <dgm:t>
        <a:bodyPr/>
        <a:lstStyle/>
        <a:p>
          <a:r>
            <a:rPr lang="hr-HR" sz="1200" b="1" dirty="0">
              <a:latin typeface="Arial" panose="020B0604020202020204" pitchFamily="34" charset="0"/>
              <a:cs typeface="Arial" panose="020B0604020202020204" pitchFamily="34" charset="0"/>
            </a:rPr>
            <a:t>National Open Science Cloud </a:t>
          </a:r>
          <a:br>
            <a:rPr lang="hr-HR" sz="1200" b="1" dirty="0">
              <a:latin typeface="Arial" panose="020B0604020202020204" pitchFamily="34" charset="0"/>
              <a:cs typeface="Arial" panose="020B0604020202020204" pitchFamily="34" charset="0"/>
            </a:rPr>
          </a:br>
          <a:r>
            <a:rPr lang="hr-HR" sz="1200" b="1" dirty="0">
              <a:latin typeface="Arial" panose="020B0604020202020204" pitchFamily="34" charset="0"/>
              <a:cs typeface="Arial" panose="020B0604020202020204" pitchFamily="34" charset="0"/>
            </a:rPr>
            <a:t>(HR-OOZ)</a:t>
          </a:r>
        </a:p>
      </dgm:t>
    </dgm:pt>
    <dgm:pt modelId="{2EB36703-D164-4762-B779-EFAD93D18F79}" type="parTrans" cxnId="{E05D1B70-82E0-422F-B247-6227459EAEE1}">
      <dgm:prSet/>
      <dgm:spPr>
        <a:ln w="28575">
          <a:solidFill>
            <a:srgbClr val="F9A61A"/>
          </a:solidFill>
        </a:ln>
      </dgm:spPr>
      <dgm:t>
        <a:bodyPr/>
        <a:lstStyle/>
        <a:p>
          <a:endParaRPr lang="en-GB"/>
        </a:p>
      </dgm:t>
    </dgm:pt>
    <dgm:pt modelId="{C5B63E6C-4F02-43A8-8D29-6D0B74D6E175}" type="sibTrans" cxnId="{E05D1B70-82E0-422F-B247-6227459EAEE1}">
      <dgm:prSet/>
      <dgm:spPr/>
      <dgm:t>
        <a:bodyPr/>
        <a:lstStyle/>
        <a:p>
          <a:endParaRPr lang="en-GB"/>
        </a:p>
      </dgm:t>
    </dgm:pt>
    <dgm:pt modelId="{2EF8D3BE-267D-4F81-825A-03D373E95895}">
      <dgm:prSet phldrT="[Tekst]" custT="1"/>
      <dgm:spPr>
        <a:solidFill>
          <a:srgbClr val="E0636E"/>
        </a:solidFill>
      </dgm:spPr>
      <dgm:t>
        <a:bodyPr/>
        <a:lstStyle/>
        <a:p>
          <a:r>
            <a:rPr lang="hr-HR" sz="1200" b="1" dirty="0">
              <a:latin typeface="Arial" panose="020B0604020202020204" pitchFamily="34" charset="0"/>
              <a:cs typeface="Arial" panose="020B0604020202020204" pitchFamily="34" charset="0"/>
            </a:rPr>
            <a:t>National Open Science Plan</a:t>
          </a:r>
          <a:endParaRPr lang="en-GB" sz="1200" b="1" dirty="0">
            <a:latin typeface="Arial" panose="020B0604020202020204" pitchFamily="34" charset="0"/>
            <a:cs typeface="Arial" panose="020B0604020202020204" pitchFamily="34" charset="0"/>
          </a:endParaRPr>
        </a:p>
      </dgm:t>
    </dgm:pt>
    <dgm:pt modelId="{EB01EBF0-6156-4083-A294-BB8FA6D05B2A}" type="parTrans" cxnId="{5AB9DDD9-EB18-45D3-B1F0-7361DEE36878}">
      <dgm:prSet/>
      <dgm:spPr>
        <a:ln w="28575">
          <a:solidFill>
            <a:srgbClr val="F9A61A"/>
          </a:solidFill>
        </a:ln>
      </dgm:spPr>
      <dgm:t>
        <a:bodyPr/>
        <a:lstStyle/>
        <a:p>
          <a:endParaRPr lang="en-GB"/>
        </a:p>
      </dgm:t>
    </dgm:pt>
    <dgm:pt modelId="{44BE6649-4CCE-4564-A416-BA1B030F60EF}" type="sibTrans" cxnId="{5AB9DDD9-EB18-45D3-B1F0-7361DEE36878}">
      <dgm:prSet/>
      <dgm:spPr/>
      <dgm:t>
        <a:bodyPr/>
        <a:lstStyle/>
        <a:p>
          <a:endParaRPr lang="en-GB"/>
        </a:p>
      </dgm:t>
    </dgm:pt>
    <dgm:pt modelId="{AFBDABA2-201C-4C3A-B10F-9300AB4BEB17}" type="pres">
      <dgm:prSet presAssocID="{9150354A-B77B-42D2-99DE-06FE78E963BE}" presName="diagram" presStyleCnt="0">
        <dgm:presLayoutVars>
          <dgm:chPref val="1"/>
          <dgm:dir/>
          <dgm:animOne val="branch"/>
          <dgm:animLvl val="lvl"/>
          <dgm:resizeHandles val="exact"/>
        </dgm:presLayoutVars>
      </dgm:prSet>
      <dgm:spPr/>
    </dgm:pt>
    <dgm:pt modelId="{B6815DED-1637-41C8-B4FF-2722BC7D9D98}" type="pres">
      <dgm:prSet presAssocID="{3882AE85-D494-44DA-8618-D824E9B4AB08}" presName="root1" presStyleCnt="0"/>
      <dgm:spPr/>
    </dgm:pt>
    <dgm:pt modelId="{E5CFAC9F-7CD0-4746-89AC-30BF48B98D0F}" type="pres">
      <dgm:prSet presAssocID="{3882AE85-D494-44DA-8618-D824E9B4AB08}" presName="LevelOneTextNode" presStyleLbl="node0" presStyleIdx="0" presStyleCnt="1" custScaleX="79854" custScaleY="77360" custLinFactNeighborX="9180" custLinFactNeighborY="44902">
        <dgm:presLayoutVars>
          <dgm:chPref val="3"/>
        </dgm:presLayoutVars>
      </dgm:prSet>
      <dgm:spPr/>
    </dgm:pt>
    <dgm:pt modelId="{6D145A59-43D5-47CB-9DA6-086E0A179D1D}" type="pres">
      <dgm:prSet presAssocID="{3882AE85-D494-44DA-8618-D824E9B4AB08}" presName="level2hierChild" presStyleCnt="0"/>
      <dgm:spPr/>
    </dgm:pt>
    <dgm:pt modelId="{505A0BD6-69F9-4029-9DE6-89B10491BB39}" type="pres">
      <dgm:prSet presAssocID="{2EB36703-D164-4762-B779-EFAD93D18F79}" presName="conn2-1" presStyleLbl="parChTrans1D2" presStyleIdx="0" presStyleCnt="2"/>
      <dgm:spPr/>
    </dgm:pt>
    <dgm:pt modelId="{CC672DA3-C77F-4A04-9E6A-ADE68876798E}" type="pres">
      <dgm:prSet presAssocID="{2EB36703-D164-4762-B779-EFAD93D18F79}" presName="connTx" presStyleLbl="parChTrans1D2" presStyleIdx="0" presStyleCnt="2"/>
      <dgm:spPr/>
    </dgm:pt>
    <dgm:pt modelId="{20F19D17-A626-4DE4-8E07-57423A94F615}" type="pres">
      <dgm:prSet presAssocID="{69F90BB2-E609-4316-BB88-96621AC67958}" presName="root2" presStyleCnt="0"/>
      <dgm:spPr/>
    </dgm:pt>
    <dgm:pt modelId="{2AECD804-8FA2-4230-AF09-D79F2E2B27C2}" type="pres">
      <dgm:prSet presAssocID="{69F90BB2-E609-4316-BB88-96621AC67958}" presName="LevelTwoTextNode" presStyleLbl="node2" presStyleIdx="0" presStyleCnt="2" custScaleX="106990" custScaleY="98906" custLinFactNeighborX="-5057" custLinFactNeighborY="23651">
        <dgm:presLayoutVars>
          <dgm:chPref val="3"/>
        </dgm:presLayoutVars>
      </dgm:prSet>
      <dgm:spPr/>
    </dgm:pt>
    <dgm:pt modelId="{EE90A4A6-D144-4FF1-B0AC-D5FADA7A9FD8}" type="pres">
      <dgm:prSet presAssocID="{69F90BB2-E609-4316-BB88-96621AC67958}" presName="level3hierChild" presStyleCnt="0"/>
      <dgm:spPr/>
    </dgm:pt>
    <dgm:pt modelId="{BC83AFD7-C6D4-47AA-8E9D-922E6C3BD9F6}" type="pres">
      <dgm:prSet presAssocID="{EB01EBF0-6156-4083-A294-BB8FA6D05B2A}" presName="conn2-1" presStyleLbl="parChTrans1D2" presStyleIdx="1" presStyleCnt="2"/>
      <dgm:spPr/>
    </dgm:pt>
    <dgm:pt modelId="{27796C22-330D-4FE6-AD20-A7A14D7E2DEB}" type="pres">
      <dgm:prSet presAssocID="{EB01EBF0-6156-4083-A294-BB8FA6D05B2A}" presName="connTx" presStyleLbl="parChTrans1D2" presStyleIdx="1" presStyleCnt="2"/>
      <dgm:spPr/>
    </dgm:pt>
    <dgm:pt modelId="{0BADAFB8-BF3B-4CFD-B548-606B1E4F2084}" type="pres">
      <dgm:prSet presAssocID="{2EF8D3BE-267D-4F81-825A-03D373E95895}" presName="root2" presStyleCnt="0"/>
      <dgm:spPr/>
    </dgm:pt>
    <dgm:pt modelId="{1A3F15F4-4BB9-4EE9-9E93-F8D4F824970D}" type="pres">
      <dgm:prSet presAssocID="{2EF8D3BE-267D-4F81-825A-03D373E95895}" presName="LevelTwoTextNode" presStyleLbl="node2" presStyleIdx="1" presStyleCnt="2" custScaleX="107143" custScaleY="86462" custLinFactNeighborX="-5440" custLinFactNeighborY="28102">
        <dgm:presLayoutVars>
          <dgm:chPref val="3"/>
        </dgm:presLayoutVars>
      </dgm:prSet>
      <dgm:spPr/>
    </dgm:pt>
    <dgm:pt modelId="{11D25BE2-12B8-42BA-AA57-05CD36A0601A}" type="pres">
      <dgm:prSet presAssocID="{2EF8D3BE-267D-4F81-825A-03D373E95895}" presName="level3hierChild" presStyleCnt="0"/>
      <dgm:spPr/>
    </dgm:pt>
  </dgm:ptLst>
  <dgm:cxnLst>
    <dgm:cxn modelId="{1499CC01-EA8C-4D9C-9153-FF9B8779B05A}" type="presOf" srcId="{2EF8D3BE-267D-4F81-825A-03D373E95895}" destId="{1A3F15F4-4BB9-4EE9-9E93-F8D4F824970D}" srcOrd="0" destOrd="0" presId="urn:microsoft.com/office/officeart/2005/8/layout/hierarchy2"/>
    <dgm:cxn modelId="{74755816-E225-48C2-8F9D-BD47F3ADAF53}" type="presOf" srcId="{EB01EBF0-6156-4083-A294-BB8FA6D05B2A}" destId="{27796C22-330D-4FE6-AD20-A7A14D7E2DEB}" srcOrd="1" destOrd="0" presId="urn:microsoft.com/office/officeart/2005/8/layout/hierarchy2"/>
    <dgm:cxn modelId="{14878129-9E7E-4B2A-9714-67C418580859}" type="presOf" srcId="{9150354A-B77B-42D2-99DE-06FE78E963BE}" destId="{AFBDABA2-201C-4C3A-B10F-9300AB4BEB17}" srcOrd="0" destOrd="0" presId="urn:microsoft.com/office/officeart/2005/8/layout/hierarchy2"/>
    <dgm:cxn modelId="{6A3FD231-A07C-4BF1-B44B-E50C3928C9DD}" type="presOf" srcId="{69F90BB2-E609-4316-BB88-96621AC67958}" destId="{2AECD804-8FA2-4230-AF09-D79F2E2B27C2}" srcOrd="0" destOrd="0" presId="urn:microsoft.com/office/officeart/2005/8/layout/hierarchy2"/>
    <dgm:cxn modelId="{00AFC349-4E3C-4DA0-927A-908A80A198D4}" type="presOf" srcId="{2EB36703-D164-4762-B779-EFAD93D18F79}" destId="{CC672DA3-C77F-4A04-9E6A-ADE68876798E}" srcOrd="1" destOrd="0" presId="urn:microsoft.com/office/officeart/2005/8/layout/hierarchy2"/>
    <dgm:cxn modelId="{E05D1B70-82E0-422F-B247-6227459EAEE1}" srcId="{3882AE85-D494-44DA-8618-D824E9B4AB08}" destId="{69F90BB2-E609-4316-BB88-96621AC67958}" srcOrd="0" destOrd="0" parTransId="{2EB36703-D164-4762-B779-EFAD93D18F79}" sibTransId="{C5B63E6C-4F02-43A8-8D29-6D0B74D6E175}"/>
    <dgm:cxn modelId="{7690D452-D776-4B3C-A7F9-42DCA60A325F}" type="presOf" srcId="{EB01EBF0-6156-4083-A294-BB8FA6D05B2A}" destId="{BC83AFD7-C6D4-47AA-8E9D-922E6C3BD9F6}" srcOrd="0" destOrd="0" presId="urn:microsoft.com/office/officeart/2005/8/layout/hierarchy2"/>
    <dgm:cxn modelId="{72AE559D-94A2-4B84-BFA9-90FEAAA4FF33}" type="presOf" srcId="{3882AE85-D494-44DA-8618-D824E9B4AB08}" destId="{E5CFAC9F-7CD0-4746-89AC-30BF48B98D0F}" srcOrd="0" destOrd="0" presId="urn:microsoft.com/office/officeart/2005/8/layout/hierarchy2"/>
    <dgm:cxn modelId="{C9A86BC9-510D-40B6-A52B-3BA28ED05864}" type="presOf" srcId="{2EB36703-D164-4762-B779-EFAD93D18F79}" destId="{505A0BD6-69F9-4029-9DE6-89B10491BB39}" srcOrd="0" destOrd="0" presId="urn:microsoft.com/office/officeart/2005/8/layout/hierarchy2"/>
    <dgm:cxn modelId="{5AB9DDD9-EB18-45D3-B1F0-7361DEE36878}" srcId="{3882AE85-D494-44DA-8618-D824E9B4AB08}" destId="{2EF8D3BE-267D-4F81-825A-03D373E95895}" srcOrd="1" destOrd="0" parTransId="{EB01EBF0-6156-4083-A294-BB8FA6D05B2A}" sibTransId="{44BE6649-4CCE-4564-A416-BA1B030F60EF}"/>
    <dgm:cxn modelId="{C1A1DDE1-78DF-47A8-B297-85D9FF839A1E}" srcId="{9150354A-B77B-42D2-99DE-06FE78E963BE}" destId="{3882AE85-D494-44DA-8618-D824E9B4AB08}" srcOrd="0" destOrd="0" parTransId="{37D09076-32C0-45E5-8F07-6F6254AB7D83}" sibTransId="{637C6784-E00B-462D-979F-8E386E14D33D}"/>
    <dgm:cxn modelId="{C03B5918-0CB5-4FC1-9585-C11CAA60A982}" type="presParOf" srcId="{AFBDABA2-201C-4C3A-B10F-9300AB4BEB17}" destId="{B6815DED-1637-41C8-B4FF-2722BC7D9D98}" srcOrd="0" destOrd="0" presId="urn:microsoft.com/office/officeart/2005/8/layout/hierarchy2"/>
    <dgm:cxn modelId="{48F8A3FE-9560-4B2E-8A3D-BB4F811A71EE}" type="presParOf" srcId="{B6815DED-1637-41C8-B4FF-2722BC7D9D98}" destId="{E5CFAC9F-7CD0-4746-89AC-30BF48B98D0F}" srcOrd="0" destOrd="0" presId="urn:microsoft.com/office/officeart/2005/8/layout/hierarchy2"/>
    <dgm:cxn modelId="{11D4985C-C866-4636-975F-3A5ED3C1B88D}" type="presParOf" srcId="{B6815DED-1637-41C8-B4FF-2722BC7D9D98}" destId="{6D145A59-43D5-47CB-9DA6-086E0A179D1D}" srcOrd="1" destOrd="0" presId="urn:microsoft.com/office/officeart/2005/8/layout/hierarchy2"/>
    <dgm:cxn modelId="{ECC8C6DF-567C-445F-B8C8-36162C5F1510}" type="presParOf" srcId="{6D145A59-43D5-47CB-9DA6-086E0A179D1D}" destId="{505A0BD6-69F9-4029-9DE6-89B10491BB39}" srcOrd="0" destOrd="0" presId="urn:microsoft.com/office/officeart/2005/8/layout/hierarchy2"/>
    <dgm:cxn modelId="{4A421097-6065-4E7F-858F-C00A5388EDD6}" type="presParOf" srcId="{505A0BD6-69F9-4029-9DE6-89B10491BB39}" destId="{CC672DA3-C77F-4A04-9E6A-ADE68876798E}" srcOrd="0" destOrd="0" presId="urn:microsoft.com/office/officeart/2005/8/layout/hierarchy2"/>
    <dgm:cxn modelId="{FC4720A6-1027-41A2-90C8-4D8B5BB32694}" type="presParOf" srcId="{6D145A59-43D5-47CB-9DA6-086E0A179D1D}" destId="{20F19D17-A626-4DE4-8E07-57423A94F615}" srcOrd="1" destOrd="0" presId="urn:microsoft.com/office/officeart/2005/8/layout/hierarchy2"/>
    <dgm:cxn modelId="{99BF454C-D3F2-4058-9EAC-0A0D75954EBD}" type="presParOf" srcId="{20F19D17-A626-4DE4-8E07-57423A94F615}" destId="{2AECD804-8FA2-4230-AF09-D79F2E2B27C2}" srcOrd="0" destOrd="0" presId="urn:microsoft.com/office/officeart/2005/8/layout/hierarchy2"/>
    <dgm:cxn modelId="{24EE6B3A-65B8-41D2-B89A-00876CEED7A4}" type="presParOf" srcId="{20F19D17-A626-4DE4-8E07-57423A94F615}" destId="{EE90A4A6-D144-4FF1-B0AC-D5FADA7A9FD8}" srcOrd="1" destOrd="0" presId="urn:microsoft.com/office/officeart/2005/8/layout/hierarchy2"/>
    <dgm:cxn modelId="{7E999883-1CB2-494E-94C1-AA68F918FC2C}" type="presParOf" srcId="{6D145A59-43D5-47CB-9DA6-086E0A179D1D}" destId="{BC83AFD7-C6D4-47AA-8E9D-922E6C3BD9F6}" srcOrd="2" destOrd="0" presId="urn:microsoft.com/office/officeart/2005/8/layout/hierarchy2"/>
    <dgm:cxn modelId="{0EF8A3CB-A317-4231-87A9-E0FC20E36377}" type="presParOf" srcId="{BC83AFD7-C6D4-47AA-8E9D-922E6C3BD9F6}" destId="{27796C22-330D-4FE6-AD20-A7A14D7E2DEB}" srcOrd="0" destOrd="0" presId="urn:microsoft.com/office/officeart/2005/8/layout/hierarchy2"/>
    <dgm:cxn modelId="{4C15E92D-548D-4B78-B3C5-3D4C1CF05D95}" type="presParOf" srcId="{6D145A59-43D5-47CB-9DA6-086E0A179D1D}" destId="{0BADAFB8-BF3B-4CFD-B548-606B1E4F2084}" srcOrd="3" destOrd="0" presId="urn:microsoft.com/office/officeart/2005/8/layout/hierarchy2"/>
    <dgm:cxn modelId="{B7E06F63-EEDE-495B-8BD3-4FF5E701DB56}" type="presParOf" srcId="{0BADAFB8-BF3B-4CFD-B548-606B1E4F2084}" destId="{1A3F15F4-4BB9-4EE9-9E93-F8D4F824970D}" srcOrd="0" destOrd="0" presId="urn:microsoft.com/office/officeart/2005/8/layout/hierarchy2"/>
    <dgm:cxn modelId="{E2092027-B5EE-4FE9-A653-797D0DCDC6A2}" type="presParOf" srcId="{0BADAFB8-BF3B-4CFD-B548-606B1E4F2084}" destId="{11D25BE2-12B8-42BA-AA57-05CD36A06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C9F07C-25E7-423C-ABDF-7C879D1C5E6F}"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GB"/>
        </a:p>
      </dgm:t>
    </dgm:pt>
    <dgm:pt modelId="{A7A835CA-C018-4D4B-9C83-D1630652E487}">
      <dgm:prSet phldrT="[Text]"/>
      <dgm:spPr/>
      <dgm:t>
        <a:bodyPr/>
        <a:lstStyle/>
        <a:p>
          <a:r>
            <a:rPr lang="en-GB" b="1" dirty="0"/>
            <a:t>SRCE DIRECTORATE</a:t>
          </a:r>
        </a:p>
      </dgm:t>
    </dgm:pt>
    <dgm:pt modelId="{63B3146B-F7F0-4A20-8A02-4ECB86005349}" type="parTrans" cxnId="{344CFF43-4B0C-44CA-8268-781883EBDF30}">
      <dgm:prSet/>
      <dgm:spPr/>
      <dgm:t>
        <a:bodyPr/>
        <a:lstStyle/>
        <a:p>
          <a:endParaRPr lang="en-GB"/>
        </a:p>
      </dgm:t>
    </dgm:pt>
    <dgm:pt modelId="{4EFC6094-954C-42DC-A842-176157374F4D}" type="sibTrans" cxnId="{344CFF43-4B0C-44CA-8268-781883EBDF30}">
      <dgm:prSet/>
      <dgm:spPr/>
      <dgm:t>
        <a:bodyPr/>
        <a:lstStyle/>
        <a:p>
          <a:endParaRPr lang="en-GB"/>
        </a:p>
      </dgm:t>
    </dgm:pt>
    <dgm:pt modelId="{87276024-4654-4CF1-9DC9-B3CB5D4AA239}">
      <dgm:prSet phldrT="[Text]"/>
      <dgm:spPr/>
      <dgm:t>
        <a:bodyPr/>
        <a:lstStyle/>
        <a:p>
          <a:r>
            <a:rPr lang="en-GB" dirty="0"/>
            <a:t>NETWORK INFRASTRUCTURE AND DATA CENTERS DEPARTMENT</a:t>
          </a:r>
        </a:p>
      </dgm:t>
    </dgm:pt>
    <dgm:pt modelId="{76AD9A97-ED62-4608-AC78-DF48C6A1E4A2}" type="parTrans" cxnId="{C8CCB755-B349-4D0B-BC3A-99AFBF5113A7}">
      <dgm:prSet/>
      <dgm:spPr/>
      <dgm:t>
        <a:bodyPr/>
        <a:lstStyle/>
        <a:p>
          <a:endParaRPr lang="en-GB"/>
        </a:p>
      </dgm:t>
    </dgm:pt>
    <dgm:pt modelId="{FF867F94-5E60-432A-8595-DD6DD3A10354}" type="sibTrans" cxnId="{C8CCB755-B349-4D0B-BC3A-99AFBF5113A7}">
      <dgm:prSet/>
      <dgm:spPr/>
      <dgm:t>
        <a:bodyPr/>
        <a:lstStyle/>
        <a:p>
          <a:endParaRPr lang="en-GB"/>
        </a:p>
      </dgm:t>
    </dgm:pt>
    <dgm:pt modelId="{0EC66E14-BB39-4177-A329-5264DAAF0B21}">
      <dgm:prSet phldrT="[Text]"/>
      <dgm:spPr/>
      <dgm:t>
        <a:bodyPr/>
        <a:lstStyle/>
        <a:p>
          <a:r>
            <a:rPr lang="en-GB" dirty="0"/>
            <a:t>CENTRAL COMPUTING AND STORAGE INFRASTRUCTURE DEPARTMENT</a:t>
          </a:r>
        </a:p>
      </dgm:t>
    </dgm:pt>
    <dgm:pt modelId="{8F8325E5-2DD9-4DCA-BBF6-5E59B5BD479D}" type="parTrans" cxnId="{BC6FBF8F-9979-4B16-A118-3F1CDFE07136}">
      <dgm:prSet/>
      <dgm:spPr/>
      <dgm:t>
        <a:bodyPr/>
        <a:lstStyle/>
        <a:p>
          <a:endParaRPr lang="en-GB"/>
        </a:p>
      </dgm:t>
    </dgm:pt>
    <dgm:pt modelId="{2183C22C-2795-4564-AF84-AF0E84BB12B5}" type="sibTrans" cxnId="{BC6FBF8F-9979-4B16-A118-3F1CDFE07136}">
      <dgm:prSet/>
      <dgm:spPr/>
      <dgm:t>
        <a:bodyPr/>
        <a:lstStyle/>
        <a:p>
          <a:endParaRPr lang="en-GB"/>
        </a:p>
      </dgm:t>
    </dgm:pt>
    <dgm:pt modelId="{F033E3F6-0102-41D8-BA00-27678B0933AF}">
      <dgm:prSet phldrT="[Text]"/>
      <dgm:spPr/>
      <dgm:t>
        <a:bodyPr/>
        <a:lstStyle/>
        <a:p>
          <a:r>
            <a:rPr lang="en-GB" dirty="0"/>
            <a:t>ADVANCED COMPUTING DEPARTMENT</a:t>
          </a:r>
        </a:p>
      </dgm:t>
    </dgm:pt>
    <dgm:pt modelId="{F367A047-432B-4D92-B654-031DD9975150}" type="parTrans" cxnId="{E1FADE0B-78D2-4EE9-82F4-26AEB2CD44F8}">
      <dgm:prSet/>
      <dgm:spPr/>
      <dgm:t>
        <a:bodyPr/>
        <a:lstStyle/>
        <a:p>
          <a:endParaRPr lang="en-GB"/>
        </a:p>
      </dgm:t>
    </dgm:pt>
    <dgm:pt modelId="{90F792E0-239B-47C1-A201-9DD82D170776}" type="sibTrans" cxnId="{E1FADE0B-78D2-4EE9-82F4-26AEB2CD44F8}">
      <dgm:prSet/>
      <dgm:spPr/>
      <dgm:t>
        <a:bodyPr/>
        <a:lstStyle/>
        <a:p>
          <a:endParaRPr lang="en-GB"/>
        </a:p>
      </dgm:t>
    </dgm:pt>
    <dgm:pt modelId="{14F84A7A-A40E-4099-BF93-3F0DF522F4CE}">
      <dgm:prSet phldrT="[Text]"/>
      <dgm:spPr/>
      <dgm:t>
        <a:bodyPr/>
        <a:lstStyle/>
        <a:p>
          <a:r>
            <a:rPr lang="en-GB" dirty="0"/>
            <a:t>BUSINESS OPERATIONS DEPARTMENT</a:t>
          </a:r>
        </a:p>
      </dgm:t>
    </dgm:pt>
    <dgm:pt modelId="{22642323-F39E-40CB-BC10-C1CBF0C1C0C5}" type="parTrans" cxnId="{23A312D9-4445-444D-89D2-D3367C3EE84E}">
      <dgm:prSet/>
      <dgm:spPr/>
      <dgm:t>
        <a:bodyPr/>
        <a:lstStyle/>
        <a:p>
          <a:endParaRPr lang="en-GB"/>
        </a:p>
      </dgm:t>
    </dgm:pt>
    <dgm:pt modelId="{778720AE-A433-46A8-93E6-F10862C54E55}" type="sibTrans" cxnId="{23A312D9-4445-444D-89D2-D3367C3EE84E}">
      <dgm:prSet/>
      <dgm:spPr/>
      <dgm:t>
        <a:bodyPr/>
        <a:lstStyle/>
        <a:p>
          <a:endParaRPr lang="en-GB"/>
        </a:p>
      </dgm:t>
    </dgm:pt>
    <dgm:pt modelId="{3823BC87-E058-4ACA-8888-956ABE73EE02}">
      <dgm:prSet phldrT="[Text]"/>
      <dgm:spPr/>
      <dgm:t>
        <a:bodyPr/>
        <a:lstStyle/>
        <a:p>
          <a:r>
            <a:rPr lang="en-GB" dirty="0"/>
            <a:t>MIDDLEWARE AND INFORMATION SECURITY DEPARTMENT</a:t>
          </a:r>
        </a:p>
      </dgm:t>
    </dgm:pt>
    <dgm:pt modelId="{3C3B9B8A-45A0-4A0B-88C6-2F86CFA30CAE}" type="parTrans" cxnId="{B4B839B2-634D-4264-A8DD-93713F421272}">
      <dgm:prSet/>
      <dgm:spPr/>
      <dgm:t>
        <a:bodyPr/>
        <a:lstStyle/>
        <a:p>
          <a:endParaRPr lang="en-GB"/>
        </a:p>
      </dgm:t>
    </dgm:pt>
    <dgm:pt modelId="{EB2A000F-E57F-4FAE-8A21-339043B91556}" type="sibTrans" cxnId="{B4B839B2-634D-4264-A8DD-93713F421272}">
      <dgm:prSet/>
      <dgm:spPr/>
      <dgm:t>
        <a:bodyPr/>
        <a:lstStyle/>
        <a:p>
          <a:endParaRPr lang="en-GB"/>
        </a:p>
      </dgm:t>
    </dgm:pt>
    <dgm:pt modelId="{500635F2-178B-40AB-8225-1742E6233C55}">
      <dgm:prSet phldrT="[Text]"/>
      <dgm:spPr/>
      <dgm:t>
        <a:bodyPr/>
        <a:lstStyle/>
        <a:p>
          <a:r>
            <a:rPr lang="en-GB" dirty="0"/>
            <a:t>DATA MANAGEMENT DEPARTMENT</a:t>
          </a:r>
        </a:p>
      </dgm:t>
    </dgm:pt>
    <dgm:pt modelId="{964408F4-BE0A-4430-83CF-53C167F2353C}" type="parTrans" cxnId="{3E818441-F5D6-44A9-B5D5-D437ECD96857}">
      <dgm:prSet/>
      <dgm:spPr/>
      <dgm:t>
        <a:bodyPr/>
        <a:lstStyle/>
        <a:p>
          <a:endParaRPr lang="en-GB"/>
        </a:p>
      </dgm:t>
    </dgm:pt>
    <dgm:pt modelId="{8A98376F-FFFB-4B44-A9F0-F1DC4EDD1BAD}" type="sibTrans" cxnId="{3E818441-F5D6-44A9-B5D5-D437ECD96857}">
      <dgm:prSet/>
      <dgm:spPr/>
      <dgm:t>
        <a:bodyPr/>
        <a:lstStyle/>
        <a:p>
          <a:endParaRPr lang="en-GB"/>
        </a:p>
      </dgm:t>
    </dgm:pt>
    <dgm:pt modelId="{AACA21C9-7E3E-4E8F-9CDB-CC59E9C9FE10}">
      <dgm:prSet phldrT="[Text]"/>
      <dgm:spPr/>
      <dgm:t>
        <a:bodyPr/>
        <a:lstStyle/>
        <a:p>
          <a:r>
            <a:rPr lang="en-GB" dirty="0"/>
            <a:t>INFORMATION INFRASTRUCTURE DEPARTMENT</a:t>
          </a:r>
        </a:p>
      </dgm:t>
    </dgm:pt>
    <dgm:pt modelId="{A65BF324-0139-4FAB-B046-7066F47FA9EC}" type="parTrans" cxnId="{0A3298F7-5174-4734-A96C-D03742479F09}">
      <dgm:prSet/>
      <dgm:spPr/>
      <dgm:t>
        <a:bodyPr/>
        <a:lstStyle/>
        <a:p>
          <a:endParaRPr lang="en-GB"/>
        </a:p>
      </dgm:t>
    </dgm:pt>
    <dgm:pt modelId="{EEE16F6F-82EC-4E8A-96E8-8045B19685A8}" type="sibTrans" cxnId="{0A3298F7-5174-4734-A96C-D03742479F09}">
      <dgm:prSet/>
      <dgm:spPr/>
      <dgm:t>
        <a:bodyPr/>
        <a:lstStyle/>
        <a:p>
          <a:endParaRPr lang="en-GB"/>
        </a:p>
      </dgm:t>
    </dgm:pt>
    <dgm:pt modelId="{6BC2003A-4AED-47A4-B067-EA22EC4398E9}">
      <dgm:prSet phldrT="[Text]"/>
      <dgm:spPr/>
      <dgm:t>
        <a:bodyPr/>
        <a:lstStyle/>
        <a:p>
          <a:r>
            <a:rPr lang="en-GB" dirty="0"/>
            <a:t>DEPARTMENT OF EDUCATION AND EDUCATIONAL TECHNOLOGIES</a:t>
          </a:r>
        </a:p>
      </dgm:t>
    </dgm:pt>
    <dgm:pt modelId="{ABC36B1B-AEE5-4343-A560-2CBB8C8DBB1D}" type="parTrans" cxnId="{0E1BB773-9661-4C5C-9F31-48167AC6B6BB}">
      <dgm:prSet/>
      <dgm:spPr/>
      <dgm:t>
        <a:bodyPr/>
        <a:lstStyle/>
        <a:p>
          <a:endParaRPr lang="en-GB"/>
        </a:p>
      </dgm:t>
    </dgm:pt>
    <dgm:pt modelId="{8EDFF3EF-6DAC-4CA8-847E-1A13BD2F8D9D}" type="sibTrans" cxnId="{0E1BB773-9661-4C5C-9F31-48167AC6B6BB}">
      <dgm:prSet/>
      <dgm:spPr/>
      <dgm:t>
        <a:bodyPr/>
        <a:lstStyle/>
        <a:p>
          <a:endParaRPr lang="en-GB"/>
        </a:p>
      </dgm:t>
    </dgm:pt>
    <dgm:pt modelId="{A03BA3C6-C6A9-44AE-891F-9030893AA57C}">
      <dgm:prSet phldrT="[Text]"/>
      <dgm:spPr/>
      <dgm:t>
        <a:bodyPr/>
        <a:lstStyle/>
        <a:p>
          <a:r>
            <a:rPr lang="en-GB" dirty="0"/>
            <a:t>SERVICE DEVELOPMENT AND MANAGEMENT DEPARTMENT</a:t>
          </a:r>
        </a:p>
      </dgm:t>
    </dgm:pt>
    <dgm:pt modelId="{DAE4EAB0-A4DB-4E71-BECE-D5719476354A}" type="parTrans" cxnId="{E2387932-B83B-428A-9EC6-5AB9A2B52F60}">
      <dgm:prSet/>
      <dgm:spPr/>
      <dgm:t>
        <a:bodyPr/>
        <a:lstStyle/>
        <a:p>
          <a:endParaRPr lang="en-GB"/>
        </a:p>
      </dgm:t>
    </dgm:pt>
    <dgm:pt modelId="{B95910E4-0ED3-45FA-B9C6-A05D94795C51}" type="sibTrans" cxnId="{E2387932-B83B-428A-9EC6-5AB9A2B52F60}">
      <dgm:prSet/>
      <dgm:spPr/>
      <dgm:t>
        <a:bodyPr/>
        <a:lstStyle/>
        <a:p>
          <a:endParaRPr lang="en-GB"/>
        </a:p>
      </dgm:t>
    </dgm:pt>
    <dgm:pt modelId="{8CE1E943-69F4-4B97-8E7C-070FE9657DA6}">
      <dgm:prSet phldrT="[Text]"/>
      <dgm:spPr/>
      <dgm:t>
        <a:bodyPr/>
        <a:lstStyle/>
        <a:p>
          <a:r>
            <a:rPr lang="en-GB" dirty="0"/>
            <a:t>COOPERATION AND COMMUNICATION DEPARTMENT</a:t>
          </a:r>
        </a:p>
      </dgm:t>
    </dgm:pt>
    <dgm:pt modelId="{6900EB78-2505-4B2B-B9C7-FC63E3D9F504}" type="parTrans" cxnId="{58C2D344-98D2-4546-9E3C-087A67E6F8B1}">
      <dgm:prSet/>
      <dgm:spPr/>
      <dgm:t>
        <a:bodyPr/>
        <a:lstStyle/>
        <a:p>
          <a:endParaRPr lang="en-GB"/>
        </a:p>
      </dgm:t>
    </dgm:pt>
    <dgm:pt modelId="{1E83A79C-DCE3-4D63-BC58-C85251D4D2CA}" type="sibTrans" cxnId="{58C2D344-98D2-4546-9E3C-087A67E6F8B1}">
      <dgm:prSet/>
      <dgm:spPr/>
      <dgm:t>
        <a:bodyPr/>
        <a:lstStyle/>
        <a:p>
          <a:endParaRPr lang="en-GB"/>
        </a:p>
      </dgm:t>
    </dgm:pt>
    <dgm:pt modelId="{EACDE5A5-9AFE-4DF0-9FF3-9A3590E47C08}">
      <dgm:prSet phldrT="[Text]"/>
      <dgm:spPr/>
      <dgm:t>
        <a:bodyPr/>
        <a:lstStyle/>
        <a:p>
          <a:r>
            <a:rPr lang="hr-HR" dirty="0"/>
            <a:t>Dana </a:t>
          </a:r>
          <a:r>
            <a:rPr lang="hr-HR" dirty="0" err="1"/>
            <a:t>Centres</a:t>
          </a:r>
          <a:r>
            <a:rPr lang="hr-HR" dirty="0"/>
            <a:t> Office</a:t>
          </a:r>
          <a:endParaRPr lang="en-GB" dirty="0"/>
        </a:p>
      </dgm:t>
    </dgm:pt>
    <dgm:pt modelId="{BA990FFB-A05E-445C-8AB6-3F0F2D4033D5}" type="parTrans" cxnId="{8D72D4B0-F395-468B-AF27-D9EEBB368E68}">
      <dgm:prSet/>
      <dgm:spPr/>
      <dgm:t>
        <a:bodyPr/>
        <a:lstStyle/>
        <a:p>
          <a:endParaRPr lang="en-GB"/>
        </a:p>
      </dgm:t>
    </dgm:pt>
    <dgm:pt modelId="{FAD83F18-0372-46C5-8A4A-F6DE95C2AAB6}" type="sibTrans" cxnId="{8D72D4B0-F395-468B-AF27-D9EEBB368E68}">
      <dgm:prSet/>
      <dgm:spPr/>
      <dgm:t>
        <a:bodyPr/>
        <a:lstStyle/>
        <a:p>
          <a:endParaRPr lang="en-GB"/>
        </a:p>
      </dgm:t>
    </dgm:pt>
    <dgm:pt modelId="{7A6998E3-0F7B-4E6A-9075-A69D8A938D51}">
      <dgm:prSet phldrT="[Text]"/>
      <dgm:spPr/>
      <dgm:t>
        <a:bodyPr/>
        <a:lstStyle/>
        <a:p>
          <a:r>
            <a:rPr lang="hr-HR" dirty="0"/>
            <a:t>Computer </a:t>
          </a:r>
          <a:r>
            <a:rPr lang="hr-HR" dirty="0" err="1"/>
            <a:t>and</a:t>
          </a:r>
          <a:r>
            <a:rPr lang="hr-HR" dirty="0"/>
            <a:t> </a:t>
          </a:r>
          <a:r>
            <a:rPr lang="hr-HR" dirty="0" err="1"/>
            <a:t>Communication</a:t>
          </a:r>
          <a:r>
            <a:rPr lang="hr-HR" dirty="0"/>
            <a:t> </a:t>
          </a:r>
          <a:br>
            <a:rPr lang="hr-HR" dirty="0"/>
          </a:br>
          <a:r>
            <a:rPr lang="hr-HR" dirty="0"/>
            <a:t>Network office</a:t>
          </a:r>
          <a:endParaRPr lang="en-GB" dirty="0"/>
        </a:p>
      </dgm:t>
    </dgm:pt>
    <dgm:pt modelId="{7853DC29-8179-4586-91AE-2142FD19CA9C}" type="parTrans" cxnId="{79D4A184-0D14-4CD3-8883-891F6E59C8E4}">
      <dgm:prSet/>
      <dgm:spPr/>
      <dgm:t>
        <a:bodyPr/>
        <a:lstStyle/>
        <a:p>
          <a:endParaRPr lang="en-GB"/>
        </a:p>
      </dgm:t>
    </dgm:pt>
    <dgm:pt modelId="{95CBCA8B-FFE8-42C0-A1F6-443981658F0D}" type="sibTrans" cxnId="{79D4A184-0D14-4CD3-8883-891F6E59C8E4}">
      <dgm:prSet/>
      <dgm:spPr/>
      <dgm:t>
        <a:bodyPr/>
        <a:lstStyle/>
        <a:p>
          <a:endParaRPr lang="en-GB"/>
        </a:p>
      </dgm:t>
    </dgm:pt>
    <dgm:pt modelId="{6B06AEDD-F328-4B5C-87E1-768CBCC42788}">
      <dgm:prSet phldrT="[Text]"/>
      <dgm:spPr/>
      <dgm:t>
        <a:bodyPr/>
        <a:lstStyle/>
        <a:p>
          <a:r>
            <a:rPr lang="hr-HR" dirty="0"/>
            <a:t>Internet Exchange </a:t>
          </a:r>
          <a:br>
            <a:rPr lang="hr-HR" dirty="0"/>
          </a:br>
          <a:r>
            <a:rPr lang="hr-HR" dirty="0"/>
            <a:t>Office</a:t>
          </a:r>
          <a:endParaRPr lang="en-GB" dirty="0"/>
        </a:p>
      </dgm:t>
    </dgm:pt>
    <dgm:pt modelId="{0E9CD9BC-BBA5-4236-B42B-7C6BA90C5390}" type="parTrans" cxnId="{3F2589A5-0F75-4E4F-963C-BDCDC7E17FBC}">
      <dgm:prSet/>
      <dgm:spPr/>
      <dgm:t>
        <a:bodyPr/>
        <a:lstStyle/>
        <a:p>
          <a:endParaRPr lang="en-GB"/>
        </a:p>
      </dgm:t>
    </dgm:pt>
    <dgm:pt modelId="{FCD5F66B-63F2-4942-87E5-62E014E43CB7}" type="sibTrans" cxnId="{3F2589A5-0F75-4E4F-963C-BDCDC7E17FBC}">
      <dgm:prSet/>
      <dgm:spPr/>
      <dgm:t>
        <a:bodyPr/>
        <a:lstStyle/>
        <a:p>
          <a:endParaRPr lang="en-GB"/>
        </a:p>
      </dgm:t>
    </dgm:pt>
    <dgm:pt modelId="{F8797653-B929-48E6-B2BE-270BE9A6A340}">
      <dgm:prSet phldrT="[Text]"/>
      <dgm:spPr/>
      <dgm:t>
        <a:bodyPr/>
        <a:lstStyle/>
        <a:p>
          <a:r>
            <a:rPr lang="en-GB" dirty="0"/>
            <a:t>Internal IT Infrastructure Office</a:t>
          </a:r>
        </a:p>
      </dgm:t>
    </dgm:pt>
    <dgm:pt modelId="{324DCEE5-714E-42B7-9FDD-05E13525DCFE}" type="parTrans" cxnId="{D6E2C485-B3F5-4B6C-A239-64DD43313ACF}">
      <dgm:prSet/>
      <dgm:spPr/>
      <dgm:t>
        <a:bodyPr/>
        <a:lstStyle/>
        <a:p>
          <a:endParaRPr lang="en-GB"/>
        </a:p>
      </dgm:t>
    </dgm:pt>
    <dgm:pt modelId="{91B0A96B-0ECE-4671-83A9-0954D849C680}" type="sibTrans" cxnId="{D6E2C485-B3F5-4B6C-A239-64DD43313ACF}">
      <dgm:prSet/>
      <dgm:spPr/>
      <dgm:t>
        <a:bodyPr/>
        <a:lstStyle/>
        <a:p>
          <a:endParaRPr lang="en-GB"/>
        </a:p>
      </dgm:t>
    </dgm:pt>
    <dgm:pt modelId="{996EE6B1-DB91-40AB-959B-365965589AFA}">
      <dgm:prSet phldrT="[Text]"/>
      <dgm:spPr/>
      <dgm:t>
        <a:bodyPr/>
        <a:lstStyle/>
        <a:p>
          <a:r>
            <a:rPr lang="hr-HR" dirty="0"/>
            <a:t>Central Computer Resources Office</a:t>
          </a:r>
          <a:endParaRPr lang="en-GB" dirty="0"/>
        </a:p>
      </dgm:t>
    </dgm:pt>
    <dgm:pt modelId="{AC30FF11-3446-4A35-B504-F590D9EE7B9F}" type="parTrans" cxnId="{612DF4CE-FB03-42E9-B17C-D73B2F9AA971}">
      <dgm:prSet/>
      <dgm:spPr/>
      <dgm:t>
        <a:bodyPr/>
        <a:lstStyle/>
        <a:p>
          <a:endParaRPr lang="en-GB"/>
        </a:p>
      </dgm:t>
    </dgm:pt>
    <dgm:pt modelId="{3DE13D18-44F3-4FA8-ADA5-9646EDA87070}" type="sibTrans" cxnId="{612DF4CE-FB03-42E9-B17C-D73B2F9AA971}">
      <dgm:prSet/>
      <dgm:spPr/>
      <dgm:t>
        <a:bodyPr/>
        <a:lstStyle/>
        <a:p>
          <a:endParaRPr lang="en-GB"/>
        </a:p>
      </dgm:t>
    </dgm:pt>
    <dgm:pt modelId="{6A3F3E3E-6467-4D76-B7E5-C11D8ADED691}">
      <dgm:prSet phldrT="[Text]"/>
      <dgm:spPr/>
      <dgm:t>
        <a:bodyPr/>
        <a:lstStyle/>
        <a:p>
          <a:r>
            <a:rPr lang="en-GB" dirty="0"/>
            <a:t>Computer Systems Administration Office</a:t>
          </a:r>
        </a:p>
      </dgm:t>
    </dgm:pt>
    <dgm:pt modelId="{5282ABB7-0881-4F41-85AA-DF410C9E5548}" type="parTrans" cxnId="{86EF39DF-9EF0-4E6D-BCBA-47D17BC0E72C}">
      <dgm:prSet/>
      <dgm:spPr/>
      <dgm:t>
        <a:bodyPr/>
        <a:lstStyle/>
        <a:p>
          <a:endParaRPr lang="en-GB"/>
        </a:p>
      </dgm:t>
    </dgm:pt>
    <dgm:pt modelId="{136E7BA5-395E-4FED-ABCC-D65109EFB83F}" type="sibTrans" cxnId="{86EF39DF-9EF0-4E6D-BCBA-47D17BC0E72C}">
      <dgm:prSet/>
      <dgm:spPr/>
      <dgm:t>
        <a:bodyPr/>
        <a:lstStyle/>
        <a:p>
          <a:endParaRPr lang="en-GB"/>
        </a:p>
      </dgm:t>
    </dgm:pt>
    <dgm:pt modelId="{5044E165-7C95-4827-86AA-7AF8D16ACEFA}">
      <dgm:prSet phldrT="[Text]"/>
      <dgm:spPr/>
      <dgm:t>
        <a:bodyPr/>
        <a:lstStyle/>
        <a:p>
          <a:r>
            <a:rPr lang="en-GB" dirty="0"/>
            <a:t>Advanced Computing Systems Office</a:t>
          </a:r>
        </a:p>
      </dgm:t>
    </dgm:pt>
    <dgm:pt modelId="{19814A81-30ED-4710-85E6-C0FA7B16C12D}" type="parTrans" cxnId="{63C425DF-133C-4C6F-A469-A9A672482B9B}">
      <dgm:prSet/>
      <dgm:spPr/>
      <dgm:t>
        <a:bodyPr/>
        <a:lstStyle/>
        <a:p>
          <a:endParaRPr lang="en-GB"/>
        </a:p>
      </dgm:t>
    </dgm:pt>
    <dgm:pt modelId="{EE27F569-39DB-44C7-B662-8B00AEE4C9EE}" type="sibTrans" cxnId="{63C425DF-133C-4C6F-A469-A9A672482B9B}">
      <dgm:prSet/>
      <dgm:spPr/>
      <dgm:t>
        <a:bodyPr/>
        <a:lstStyle/>
        <a:p>
          <a:endParaRPr lang="en-GB"/>
        </a:p>
      </dgm:t>
    </dgm:pt>
    <dgm:pt modelId="{039679BC-1C5D-40F4-9E12-12A145FA10B5}">
      <dgm:prSet phldrT="[Text]"/>
      <dgm:spPr/>
      <dgm:t>
        <a:bodyPr/>
        <a:lstStyle/>
        <a:p>
          <a:r>
            <a:rPr lang="en-GB" dirty="0"/>
            <a:t>Support Office for the Application of Advanced Computing Technologies in Research &amp; Education</a:t>
          </a:r>
        </a:p>
      </dgm:t>
    </dgm:pt>
    <dgm:pt modelId="{F204D7CA-0BDB-4B6F-AF2D-FA667CB65D88}" type="parTrans" cxnId="{4BDA1EA4-A2E8-42F2-AC27-22EE190D4B99}">
      <dgm:prSet/>
      <dgm:spPr/>
      <dgm:t>
        <a:bodyPr/>
        <a:lstStyle/>
        <a:p>
          <a:endParaRPr lang="en-GB"/>
        </a:p>
      </dgm:t>
    </dgm:pt>
    <dgm:pt modelId="{3BED1D03-92EA-42FC-93FB-7B0EA43E7D61}" type="sibTrans" cxnId="{4BDA1EA4-A2E8-42F2-AC27-22EE190D4B99}">
      <dgm:prSet/>
      <dgm:spPr/>
      <dgm:t>
        <a:bodyPr/>
        <a:lstStyle/>
        <a:p>
          <a:endParaRPr lang="en-GB"/>
        </a:p>
      </dgm:t>
    </dgm:pt>
    <dgm:pt modelId="{019CF1C2-B3D8-4B41-98A2-EF79F00DAC70}">
      <dgm:prSet phldrT="[Text]"/>
      <dgm:spPr/>
      <dgm:t>
        <a:bodyPr/>
        <a:lstStyle/>
        <a:p>
          <a:r>
            <a:rPr lang="en-GB" dirty="0"/>
            <a:t>Authentication and Authorisation Infrastructure Office</a:t>
          </a:r>
        </a:p>
      </dgm:t>
    </dgm:pt>
    <dgm:pt modelId="{7706A191-9ACE-444D-AF3B-16058CF446C4}" type="parTrans" cxnId="{873786ED-8356-4E6A-8EA5-A9BE354DC0C5}">
      <dgm:prSet/>
      <dgm:spPr/>
      <dgm:t>
        <a:bodyPr/>
        <a:lstStyle/>
        <a:p>
          <a:endParaRPr lang="en-GB"/>
        </a:p>
      </dgm:t>
    </dgm:pt>
    <dgm:pt modelId="{1FA8E170-75E1-46FD-9056-F6F17AA44093}" type="sibTrans" cxnId="{873786ED-8356-4E6A-8EA5-A9BE354DC0C5}">
      <dgm:prSet/>
      <dgm:spPr/>
      <dgm:t>
        <a:bodyPr/>
        <a:lstStyle/>
        <a:p>
          <a:endParaRPr lang="en-GB"/>
        </a:p>
      </dgm:t>
    </dgm:pt>
    <dgm:pt modelId="{06C0C1DE-F553-4C5B-B977-7D6988E5699A}">
      <dgm:prSet phldrT="[Text]"/>
      <dgm:spPr/>
      <dgm:t>
        <a:bodyPr/>
        <a:lstStyle/>
        <a:p>
          <a:r>
            <a:rPr lang="en-GB" dirty="0"/>
            <a:t>Collaboration Systems Office</a:t>
          </a:r>
        </a:p>
      </dgm:t>
    </dgm:pt>
    <dgm:pt modelId="{A56ADE88-C6C3-4977-B8C2-13C81E84E931}" type="parTrans" cxnId="{7185004B-3FD3-49D9-BBFE-BCDFEC7418D7}">
      <dgm:prSet/>
      <dgm:spPr/>
      <dgm:t>
        <a:bodyPr/>
        <a:lstStyle/>
        <a:p>
          <a:endParaRPr lang="en-GB"/>
        </a:p>
      </dgm:t>
    </dgm:pt>
    <dgm:pt modelId="{BE750173-FE0B-42F7-AC6D-995CD796776E}" type="sibTrans" cxnId="{7185004B-3FD3-49D9-BBFE-BCDFEC7418D7}">
      <dgm:prSet/>
      <dgm:spPr/>
      <dgm:t>
        <a:bodyPr/>
        <a:lstStyle/>
        <a:p>
          <a:endParaRPr lang="en-GB"/>
        </a:p>
      </dgm:t>
    </dgm:pt>
    <dgm:pt modelId="{A8A227BE-AB7A-4CEA-A3CD-C749A273D71A}">
      <dgm:prSet phldrT="[Text]"/>
      <dgm:spPr/>
      <dgm:t>
        <a:bodyPr/>
        <a:lstStyle/>
        <a:p>
          <a:r>
            <a:rPr lang="en-GB" dirty="0"/>
            <a:t>Information Security Office</a:t>
          </a:r>
        </a:p>
      </dgm:t>
    </dgm:pt>
    <dgm:pt modelId="{ED18B76D-B0FA-4651-92C1-0E3F9F997311}" type="parTrans" cxnId="{E277E365-8C4A-449E-8740-C611462E024F}">
      <dgm:prSet/>
      <dgm:spPr/>
      <dgm:t>
        <a:bodyPr/>
        <a:lstStyle/>
        <a:p>
          <a:endParaRPr lang="en-GB"/>
        </a:p>
      </dgm:t>
    </dgm:pt>
    <dgm:pt modelId="{D79AE5C7-C739-4ED8-A241-C954AD596DF4}" type="sibTrans" cxnId="{E277E365-8C4A-449E-8740-C611462E024F}">
      <dgm:prSet/>
      <dgm:spPr/>
      <dgm:t>
        <a:bodyPr/>
        <a:lstStyle/>
        <a:p>
          <a:endParaRPr lang="en-GB"/>
        </a:p>
      </dgm:t>
    </dgm:pt>
    <dgm:pt modelId="{D3EEF5E3-B458-4A01-B81E-33C64B99CD45}">
      <dgm:prSet phldrT="[Text]"/>
      <dgm:spPr/>
      <dgm:t>
        <a:bodyPr/>
        <a:lstStyle/>
        <a:p>
          <a:r>
            <a:rPr lang="en-GB" dirty="0"/>
            <a:t>Digital Repository Office</a:t>
          </a:r>
        </a:p>
      </dgm:t>
    </dgm:pt>
    <dgm:pt modelId="{3AE3D768-7A1E-44D6-98A6-D4418D63524A}" type="parTrans" cxnId="{ED42446C-F046-404F-834B-1C23FF2FB0D5}">
      <dgm:prSet/>
      <dgm:spPr/>
      <dgm:t>
        <a:bodyPr/>
        <a:lstStyle/>
        <a:p>
          <a:endParaRPr lang="en-GB"/>
        </a:p>
      </dgm:t>
    </dgm:pt>
    <dgm:pt modelId="{F05FB549-D382-4B5D-A1D4-F1A0BACD3A19}" type="sibTrans" cxnId="{ED42446C-F046-404F-834B-1C23FF2FB0D5}">
      <dgm:prSet/>
      <dgm:spPr/>
      <dgm:t>
        <a:bodyPr/>
        <a:lstStyle/>
        <a:p>
          <a:endParaRPr lang="en-GB"/>
        </a:p>
      </dgm:t>
    </dgm:pt>
    <dgm:pt modelId="{4CE72A61-13CB-4202-888D-2E693BE4ABE4}">
      <dgm:prSet phldrT="[Text]"/>
      <dgm:spPr/>
      <dgm:t>
        <a:bodyPr/>
        <a:lstStyle/>
        <a:p>
          <a:r>
            <a:rPr lang="en-GB" dirty="0"/>
            <a:t>Data Services Office</a:t>
          </a:r>
        </a:p>
      </dgm:t>
    </dgm:pt>
    <dgm:pt modelId="{DA8A35D1-E574-4557-82B1-C92E359BA16C}" type="parTrans" cxnId="{A3EF853D-0DA7-49C2-A6EC-BE0300D36D85}">
      <dgm:prSet/>
      <dgm:spPr/>
      <dgm:t>
        <a:bodyPr/>
        <a:lstStyle/>
        <a:p>
          <a:endParaRPr lang="en-GB"/>
        </a:p>
      </dgm:t>
    </dgm:pt>
    <dgm:pt modelId="{1448A4D1-6062-4524-9963-03ED06A7CF11}" type="sibTrans" cxnId="{A3EF853D-0DA7-49C2-A6EC-BE0300D36D85}">
      <dgm:prSet/>
      <dgm:spPr/>
      <dgm:t>
        <a:bodyPr/>
        <a:lstStyle/>
        <a:p>
          <a:endParaRPr lang="en-GB"/>
        </a:p>
      </dgm:t>
    </dgm:pt>
    <dgm:pt modelId="{796C4B93-0666-444F-B090-61BA6A148665}">
      <dgm:prSet phldrT="[Text]"/>
      <dgm:spPr/>
      <dgm:t>
        <a:bodyPr/>
        <a:lstStyle/>
        <a:p>
          <a:r>
            <a:rPr lang="en-GB" dirty="0"/>
            <a:t>Data Analysis Office</a:t>
          </a:r>
        </a:p>
      </dgm:t>
    </dgm:pt>
    <dgm:pt modelId="{398220F2-88B9-4933-9D46-CCBFE1BE3413}" type="parTrans" cxnId="{DE4B5959-A128-4353-AC5F-A9445D768816}">
      <dgm:prSet/>
      <dgm:spPr/>
      <dgm:t>
        <a:bodyPr/>
        <a:lstStyle/>
        <a:p>
          <a:endParaRPr lang="en-GB"/>
        </a:p>
      </dgm:t>
    </dgm:pt>
    <dgm:pt modelId="{6CC096BA-A36D-439C-865F-2085ABCE8C33}" type="sibTrans" cxnId="{DE4B5959-A128-4353-AC5F-A9445D768816}">
      <dgm:prSet/>
      <dgm:spPr/>
      <dgm:t>
        <a:bodyPr/>
        <a:lstStyle/>
        <a:p>
          <a:endParaRPr lang="en-GB"/>
        </a:p>
      </dgm:t>
    </dgm:pt>
    <dgm:pt modelId="{DF44947C-BB62-4376-AC76-E0590B41759A}">
      <dgm:prSet phldrT="[Text]"/>
      <dgm:spPr/>
      <dgm:t>
        <a:bodyPr/>
        <a:lstStyle/>
        <a:p>
          <a:r>
            <a:rPr lang="en-GB" dirty="0"/>
            <a:t>Higher Education Information </a:t>
          </a:r>
          <a:br>
            <a:rPr lang="hr-HR" dirty="0"/>
          </a:br>
          <a:r>
            <a:rPr lang="en-GB" dirty="0"/>
            <a:t>Infrastructure Office</a:t>
          </a:r>
        </a:p>
      </dgm:t>
    </dgm:pt>
    <dgm:pt modelId="{A9577381-970A-4EF1-BC8D-E6DDCDA5F6C0}" type="parTrans" cxnId="{7DF55CDC-207B-483F-ACAA-3C9937B17C26}">
      <dgm:prSet/>
      <dgm:spPr/>
      <dgm:t>
        <a:bodyPr/>
        <a:lstStyle/>
        <a:p>
          <a:endParaRPr lang="en-GB"/>
        </a:p>
      </dgm:t>
    </dgm:pt>
    <dgm:pt modelId="{8DA5E354-29CC-4419-85C7-4305242256CD}" type="sibTrans" cxnId="{7DF55CDC-207B-483F-ACAA-3C9937B17C26}">
      <dgm:prSet/>
      <dgm:spPr/>
      <dgm:t>
        <a:bodyPr/>
        <a:lstStyle/>
        <a:p>
          <a:endParaRPr lang="en-GB"/>
        </a:p>
      </dgm:t>
    </dgm:pt>
    <dgm:pt modelId="{65289598-9664-41B1-9507-76C88D0C4549}">
      <dgm:prSet phldrT="[Text]"/>
      <dgm:spPr/>
      <dgm:t>
        <a:bodyPr/>
        <a:lstStyle/>
        <a:p>
          <a:r>
            <a:rPr lang="en-GB" dirty="0"/>
            <a:t>Science Information Infrastructure Office</a:t>
          </a:r>
        </a:p>
      </dgm:t>
    </dgm:pt>
    <dgm:pt modelId="{23E86D95-6E2E-4DC9-B4FC-4CB75E325CC4}" type="parTrans" cxnId="{0C1DE6BA-7CFB-4CB8-BE40-E0923DDA70A1}">
      <dgm:prSet/>
      <dgm:spPr/>
      <dgm:t>
        <a:bodyPr/>
        <a:lstStyle/>
        <a:p>
          <a:endParaRPr lang="en-GB"/>
        </a:p>
      </dgm:t>
    </dgm:pt>
    <dgm:pt modelId="{47956542-4E58-4309-99D9-08C5F7905BC9}" type="sibTrans" cxnId="{0C1DE6BA-7CFB-4CB8-BE40-E0923DDA70A1}">
      <dgm:prSet/>
      <dgm:spPr/>
      <dgm:t>
        <a:bodyPr/>
        <a:lstStyle/>
        <a:p>
          <a:endParaRPr lang="en-GB"/>
        </a:p>
      </dgm:t>
    </dgm:pt>
    <dgm:pt modelId="{FB6153F8-E415-4365-9F79-24CAAEC8D2FF}">
      <dgm:prSet phldrT="[Text]"/>
      <dgm:spPr/>
      <dgm:t>
        <a:bodyPr/>
        <a:lstStyle/>
        <a:p>
          <a:r>
            <a:rPr lang="en-GB" dirty="0"/>
            <a:t>Business Information Infrastructure Office</a:t>
          </a:r>
        </a:p>
      </dgm:t>
    </dgm:pt>
    <dgm:pt modelId="{D3D028EB-A23E-44C5-9FEE-CCDD103306D3}" type="parTrans" cxnId="{BB755781-93B3-4C3C-9959-6BB9F1F6CA0E}">
      <dgm:prSet/>
      <dgm:spPr/>
      <dgm:t>
        <a:bodyPr/>
        <a:lstStyle/>
        <a:p>
          <a:endParaRPr lang="en-GB"/>
        </a:p>
      </dgm:t>
    </dgm:pt>
    <dgm:pt modelId="{27A3C76E-879C-4237-83D4-D26DC306FE1D}" type="sibTrans" cxnId="{BB755781-93B3-4C3C-9959-6BB9F1F6CA0E}">
      <dgm:prSet/>
      <dgm:spPr/>
      <dgm:t>
        <a:bodyPr/>
        <a:lstStyle/>
        <a:p>
          <a:endParaRPr lang="en-GB"/>
        </a:p>
      </dgm:t>
    </dgm:pt>
    <dgm:pt modelId="{1D7FB98E-5048-42F6-A1C8-050A145DB514}">
      <dgm:prSet phldrT="[Text]"/>
      <dgm:spPr/>
      <dgm:t>
        <a:bodyPr/>
        <a:lstStyle/>
        <a:p>
          <a:r>
            <a:rPr lang="en-GB" dirty="0"/>
            <a:t>Internal Information Infrastructure Office</a:t>
          </a:r>
        </a:p>
      </dgm:t>
    </dgm:pt>
    <dgm:pt modelId="{C2713975-5365-4620-87B7-D77B0A4B5D3C}" type="parTrans" cxnId="{B71BECD4-59ED-4785-A6F0-A459A33D14D0}">
      <dgm:prSet/>
      <dgm:spPr/>
      <dgm:t>
        <a:bodyPr/>
        <a:lstStyle/>
        <a:p>
          <a:endParaRPr lang="en-GB"/>
        </a:p>
      </dgm:t>
    </dgm:pt>
    <dgm:pt modelId="{62704A09-9B03-429A-80A5-63345273F6CA}" type="sibTrans" cxnId="{B71BECD4-59ED-4785-A6F0-A459A33D14D0}">
      <dgm:prSet/>
      <dgm:spPr/>
      <dgm:t>
        <a:bodyPr/>
        <a:lstStyle/>
        <a:p>
          <a:endParaRPr lang="en-GB"/>
        </a:p>
      </dgm:t>
    </dgm:pt>
    <dgm:pt modelId="{E3D1C151-AAEC-407A-9AAE-ACB06DBB6369}">
      <dgm:prSet phldrT="[Text]"/>
      <dgm:spPr/>
      <dgm:t>
        <a:bodyPr/>
        <a:lstStyle/>
        <a:p>
          <a:r>
            <a:rPr lang="en-GB" dirty="0"/>
            <a:t>S</a:t>
          </a:r>
          <a:r>
            <a:rPr lang="hr-HR" dirty="0"/>
            <a:t>RCE</a:t>
          </a:r>
          <a:r>
            <a:rPr lang="en-GB" dirty="0"/>
            <a:t> Educational Programs Office</a:t>
          </a:r>
        </a:p>
      </dgm:t>
    </dgm:pt>
    <dgm:pt modelId="{1273EE32-5250-4E24-AE50-35B9FF48E1B4}" type="parTrans" cxnId="{EFBA7424-23EE-4996-99FB-40B74E16EDF7}">
      <dgm:prSet/>
      <dgm:spPr/>
      <dgm:t>
        <a:bodyPr/>
        <a:lstStyle/>
        <a:p>
          <a:endParaRPr lang="en-GB"/>
        </a:p>
      </dgm:t>
    </dgm:pt>
    <dgm:pt modelId="{F4093851-A34C-4F05-A642-556FE487B16D}" type="sibTrans" cxnId="{EFBA7424-23EE-4996-99FB-40B74E16EDF7}">
      <dgm:prSet/>
      <dgm:spPr/>
      <dgm:t>
        <a:bodyPr/>
        <a:lstStyle/>
        <a:p>
          <a:endParaRPr lang="en-GB"/>
        </a:p>
      </dgm:t>
    </dgm:pt>
    <dgm:pt modelId="{D6531829-BEBF-4E6A-AB99-D88BDD057431}">
      <dgm:prSet phldrT="[Text]"/>
      <dgm:spPr/>
      <dgm:t>
        <a:bodyPr/>
        <a:lstStyle/>
        <a:p>
          <a:r>
            <a:rPr lang="en-GB" dirty="0"/>
            <a:t>Office for Development and Management of Technologies in Education</a:t>
          </a:r>
        </a:p>
      </dgm:t>
    </dgm:pt>
    <dgm:pt modelId="{E11C8E14-95A0-442E-8E3E-2F48472041DC}" type="parTrans" cxnId="{63DB3572-FC80-4E53-8581-88C9479C7ADA}">
      <dgm:prSet/>
      <dgm:spPr/>
      <dgm:t>
        <a:bodyPr/>
        <a:lstStyle/>
        <a:p>
          <a:endParaRPr lang="en-GB"/>
        </a:p>
      </dgm:t>
    </dgm:pt>
    <dgm:pt modelId="{9EDE20EE-8439-43FB-90D9-BDEA5CD0DC9C}" type="sibTrans" cxnId="{63DB3572-FC80-4E53-8581-88C9479C7ADA}">
      <dgm:prSet/>
      <dgm:spPr/>
      <dgm:t>
        <a:bodyPr/>
        <a:lstStyle/>
        <a:p>
          <a:endParaRPr lang="en-GB"/>
        </a:p>
      </dgm:t>
    </dgm:pt>
    <dgm:pt modelId="{749530D5-B7A5-4C55-8532-F325730D7471}">
      <dgm:prSet phldrT="[Text]"/>
      <dgm:spPr/>
      <dgm:t>
        <a:bodyPr/>
        <a:lstStyle/>
        <a:p>
          <a:r>
            <a:rPr lang="en-GB" dirty="0"/>
            <a:t>Office for the Application of Technologies in Education</a:t>
          </a:r>
        </a:p>
      </dgm:t>
    </dgm:pt>
    <dgm:pt modelId="{95F13A15-FF7F-45F5-AC00-A0A2F58BD2DD}" type="parTrans" cxnId="{2C623592-E022-465F-B3DB-87128E8298BE}">
      <dgm:prSet/>
      <dgm:spPr/>
      <dgm:t>
        <a:bodyPr/>
        <a:lstStyle/>
        <a:p>
          <a:endParaRPr lang="en-GB"/>
        </a:p>
      </dgm:t>
    </dgm:pt>
    <dgm:pt modelId="{B5FEBCB8-2F1D-437B-9AF1-220761EF72F6}" type="sibTrans" cxnId="{2C623592-E022-465F-B3DB-87128E8298BE}">
      <dgm:prSet/>
      <dgm:spPr/>
      <dgm:t>
        <a:bodyPr/>
        <a:lstStyle/>
        <a:p>
          <a:endParaRPr lang="en-GB"/>
        </a:p>
      </dgm:t>
    </dgm:pt>
    <dgm:pt modelId="{142FC44B-D551-4940-9E99-1D876972E7E9}">
      <dgm:prSet phldrT="[Text]"/>
      <dgm:spPr/>
      <dgm:t>
        <a:bodyPr/>
        <a:lstStyle/>
        <a:p>
          <a:r>
            <a:rPr lang="en-GB" dirty="0"/>
            <a:t>Service and Project Management Office</a:t>
          </a:r>
        </a:p>
      </dgm:t>
    </dgm:pt>
    <dgm:pt modelId="{3F0BC5FE-D503-40C0-9F61-0422EA054718}" type="parTrans" cxnId="{23D94059-9DDE-4895-BFD1-99B0398D5E14}">
      <dgm:prSet/>
      <dgm:spPr/>
      <dgm:t>
        <a:bodyPr/>
        <a:lstStyle/>
        <a:p>
          <a:endParaRPr lang="en-GB"/>
        </a:p>
      </dgm:t>
    </dgm:pt>
    <dgm:pt modelId="{9DD69AA0-726A-44AD-959B-B707436F7702}" type="sibTrans" cxnId="{23D94059-9DDE-4895-BFD1-99B0398D5E14}">
      <dgm:prSet/>
      <dgm:spPr/>
      <dgm:t>
        <a:bodyPr/>
        <a:lstStyle/>
        <a:p>
          <a:endParaRPr lang="en-GB"/>
        </a:p>
      </dgm:t>
    </dgm:pt>
    <dgm:pt modelId="{203381FE-AD85-42F3-AA39-52B0005692F1}">
      <dgm:prSet phldrT="[Text]"/>
      <dgm:spPr/>
      <dgm:t>
        <a:bodyPr/>
        <a:lstStyle/>
        <a:p>
          <a:r>
            <a:rPr lang="en-GB" dirty="0"/>
            <a:t>Central Support Office</a:t>
          </a:r>
        </a:p>
      </dgm:t>
    </dgm:pt>
    <dgm:pt modelId="{D459E9C5-3673-466D-BBAD-7B23AB596706}" type="parTrans" cxnId="{2F06DA12-089B-4CAF-BAB3-543594991F8B}">
      <dgm:prSet/>
      <dgm:spPr/>
      <dgm:t>
        <a:bodyPr/>
        <a:lstStyle/>
        <a:p>
          <a:endParaRPr lang="en-GB"/>
        </a:p>
      </dgm:t>
    </dgm:pt>
    <dgm:pt modelId="{5E736CEA-57DF-42D3-BC12-376133AF38C9}" type="sibTrans" cxnId="{2F06DA12-089B-4CAF-BAB3-543594991F8B}">
      <dgm:prSet/>
      <dgm:spPr/>
      <dgm:t>
        <a:bodyPr/>
        <a:lstStyle/>
        <a:p>
          <a:endParaRPr lang="en-GB"/>
        </a:p>
      </dgm:t>
    </dgm:pt>
    <dgm:pt modelId="{752B216C-58B4-4911-A019-599450C1105E}">
      <dgm:prSet phldrT="[Text]"/>
      <dgm:spPr/>
      <dgm:t>
        <a:bodyPr/>
        <a:lstStyle/>
        <a:p>
          <a:r>
            <a:rPr lang="en-GB" dirty="0"/>
            <a:t>Business Continuity &amp; Risk Management Office</a:t>
          </a:r>
        </a:p>
      </dgm:t>
    </dgm:pt>
    <dgm:pt modelId="{A226AAC2-049F-447A-ACBD-9FD98A1A5013}" type="parTrans" cxnId="{087ECCEE-1C8A-4BB0-8D6E-E3D56C41C553}">
      <dgm:prSet/>
      <dgm:spPr/>
      <dgm:t>
        <a:bodyPr/>
        <a:lstStyle/>
        <a:p>
          <a:endParaRPr lang="en-GB"/>
        </a:p>
      </dgm:t>
    </dgm:pt>
    <dgm:pt modelId="{1065872A-EDB1-4A9D-9274-3201352D44FB}" type="sibTrans" cxnId="{087ECCEE-1C8A-4BB0-8D6E-E3D56C41C553}">
      <dgm:prSet/>
      <dgm:spPr/>
      <dgm:t>
        <a:bodyPr/>
        <a:lstStyle/>
        <a:p>
          <a:endParaRPr lang="en-GB"/>
        </a:p>
      </dgm:t>
    </dgm:pt>
    <dgm:pt modelId="{97AD5EB2-FD57-4282-B8DC-EB6D1816BC06}">
      <dgm:prSet phldrT="[Text]"/>
      <dgm:spPr/>
      <dgm:t>
        <a:bodyPr/>
        <a:lstStyle/>
        <a:p>
          <a:r>
            <a:rPr lang="en-GB" dirty="0"/>
            <a:t>Community Cooperation Office</a:t>
          </a:r>
        </a:p>
      </dgm:t>
    </dgm:pt>
    <dgm:pt modelId="{47B71B83-7FAA-474D-828C-281F698F5BCE}" type="parTrans" cxnId="{613A2171-4817-4626-A199-CE2467137D7E}">
      <dgm:prSet/>
      <dgm:spPr/>
      <dgm:t>
        <a:bodyPr/>
        <a:lstStyle/>
        <a:p>
          <a:endParaRPr lang="en-GB"/>
        </a:p>
      </dgm:t>
    </dgm:pt>
    <dgm:pt modelId="{D927C29E-C6CD-4C19-A16B-4EB04C1F2CDB}" type="sibTrans" cxnId="{613A2171-4817-4626-A199-CE2467137D7E}">
      <dgm:prSet/>
      <dgm:spPr/>
      <dgm:t>
        <a:bodyPr/>
        <a:lstStyle/>
        <a:p>
          <a:endParaRPr lang="en-GB"/>
        </a:p>
      </dgm:t>
    </dgm:pt>
    <dgm:pt modelId="{FB917819-2D39-49E4-90A8-599C5170AD37}">
      <dgm:prSet phldrT="[Text]"/>
      <dgm:spPr/>
      <dgm:t>
        <a:bodyPr/>
        <a:lstStyle/>
        <a:p>
          <a:r>
            <a:rPr lang="en-GB" dirty="0"/>
            <a:t>Promotion &amp; Communication Office</a:t>
          </a:r>
        </a:p>
      </dgm:t>
    </dgm:pt>
    <dgm:pt modelId="{6CEA6F85-587F-4BB7-863B-5BACE4859A3B}" type="parTrans" cxnId="{EFF0DCC2-86B7-4F83-BC68-B9654E05528D}">
      <dgm:prSet/>
      <dgm:spPr/>
      <dgm:t>
        <a:bodyPr/>
        <a:lstStyle/>
        <a:p>
          <a:endParaRPr lang="en-GB"/>
        </a:p>
      </dgm:t>
    </dgm:pt>
    <dgm:pt modelId="{71AC051A-F4AA-49E0-9C97-8E87DE5139D5}" type="sibTrans" cxnId="{EFF0DCC2-86B7-4F83-BC68-B9654E05528D}">
      <dgm:prSet/>
      <dgm:spPr/>
      <dgm:t>
        <a:bodyPr/>
        <a:lstStyle/>
        <a:p>
          <a:endParaRPr lang="en-GB"/>
        </a:p>
      </dgm:t>
    </dgm:pt>
    <dgm:pt modelId="{B258EA86-BACD-48A9-8D02-D40CC3521BE0}">
      <dgm:prSet phldrT="[Text]"/>
      <dgm:spPr/>
      <dgm:t>
        <a:bodyPr/>
        <a:lstStyle/>
        <a:p>
          <a:r>
            <a:rPr lang="en-GB" dirty="0"/>
            <a:t>User Experience Design Office</a:t>
          </a:r>
        </a:p>
      </dgm:t>
    </dgm:pt>
    <dgm:pt modelId="{FD3E5F01-67AA-424A-926C-DBC44A54D22C}" type="parTrans" cxnId="{254E1411-13AF-4F96-B606-3B41A0602D5F}">
      <dgm:prSet/>
      <dgm:spPr/>
      <dgm:t>
        <a:bodyPr/>
        <a:lstStyle/>
        <a:p>
          <a:endParaRPr lang="en-GB"/>
        </a:p>
      </dgm:t>
    </dgm:pt>
    <dgm:pt modelId="{7F49F558-3496-4148-AE7D-E49C2B005524}" type="sibTrans" cxnId="{254E1411-13AF-4F96-B606-3B41A0602D5F}">
      <dgm:prSet/>
      <dgm:spPr/>
      <dgm:t>
        <a:bodyPr/>
        <a:lstStyle/>
        <a:p>
          <a:endParaRPr lang="en-GB"/>
        </a:p>
      </dgm:t>
    </dgm:pt>
    <dgm:pt modelId="{293B0999-FEA3-49DF-8FFF-8A05C1F6113F}">
      <dgm:prSet phldrT="[Text]"/>
      <dgm:spPr/>
      <dgm:t>
        <a:bodyPr/>
        <a:lstStyle/>
        <a:p>
          <a:r>
            <a:rPr lang="en-GB" dirty="0"/>
            <a:t>International Cooperation and EU Projects Office</a:t>
          </a:r>
        </a:p>
      </dgm:t>
    </dgm:pt>
    <dgm:pt modelId="{CB8AEBCB-C220-40DD-B0DD-BA296F7B4917}" type="parTrans" cxnId="{4BF477C3-E6A4-4F57-8766-4E7DE1FAF3D5}">
      <dgm:prSet/>
      <dgm:spPr/>
      <dgm:t>
        <a:bodyPr/>
        <a:lstStyle/>
        <a:p>
          <a:endParaRPr lang="en-GB"/>
        </a:p>
      </dgm:t>
    </dgm:pt>
    <dgm:pt modelId="{37AE5254-4C34-4517-899A-3A631C5A9C1E}" type="sibTrans" cxnId="{4BF477C3-E6A4-4F57-8766-4E7DE1FAF3D5}">
      <dgm:prSet/>
      <dgm:spPr/>
      <dgm:t>
        <a:bodyPr/>
        <a:lstStyle/>
        <a:p>
          <a:endParaRPr lang="en-GB"/>
        </a:p>
      </dgm:t>
    </dgm:pt>
    <dgm:pt modelId="{7F31199D-6BD6-454E-8623-E7D2CEDD417A}">
      <dgm:prSet phldrT="[Text]"/>
      <dgm:spPr/>
      <dgm:t>
        <a:bodyPr/>
        <a:lstStyle/>
        <a:p>
          <a:r>
            <a:rPr lang="en-GB" dirty="0"/>
            <a:t>Finance &amp; Accounting Office</a:t>
          </a:r>
        </a:p>
      </dgm:t>
    </dgm:pt>
    <dgm:pt modelId="{31026CEB-99F6-445A-A4AA-D2FA3CCC84E9}" type="parTrans" cxnId="{805FECF5-5D3E-4BFE-8A43-F02A76BF796E}">
      <dgm:prSet/>
      <dgm:spPr/>
      <dgm:t>
        <a:bodyPr/>
        <a:lstStyle/>
        <a:p>
          <a:endParaRPr lang="en-GB"/>
        </a:p>
      </dgm:t>
    </dgm:pt>
    <dgm:pt modelId="{B1BC3C52-2326-49AB-A2C7-F999B7EB2FB3}" type="sibTrans" cxnId="{805FECF5-5D3E-4BFE-8A43-F02A76BF796E}">
      <dgm:prSet/>
      <dgm:spPr/>
      <dgm:t>
        <a:bodyPr/>
        <a:lstStyle/>
        <a:p>
          <a:endParaRPr lang="en-GB"/>
        </a:p>
      </dgm:t>
    </dgm:pt>
    <dgm:pt modelId="{2F863E12-A7FE-4D78-946F-CE687B266876}">
      <dgm:prSet phldrT="[Text]"/>
      <dgm:spPr/>
      <dgm:t>
        <a:bodyPr/>
        <a:lstStyle/>
        <a:p>
          <a:r>
            <a:rPr lang="en-GB" dirty="0"/>
            <a:t>Human Resources and Business Premises Office</a:t>
          </a:r>
        </a:p>
      </dgm:t>
    </dgm:pt>
    <dgm:pt modelId="{70C13D44-79CF-4FB1-ACA9-E2E25D78351B}" type="parTrans" cxnId="{B75581CB-F130-401C-9F24-A295B0051164}">
      <dgm:prSet/>
      <dgm:spPr/>
      <dgm:t>
        <a:bodyPr/>
        <a:lstStyle/>
        <a:p>
          <a:endParaRPr lang="en-GB"/>
        </a:p>
      </dgm:t>
    </dgm:pt>
    <dgm:pt modelId="{96AD0F7D-B0A8-46CD-83F1-71173827BEA5}" type="sibTrans" cxnId="{B75581CB-F130-401C-9F24-A295B0051164}">
      <dgm:prSet/>
      <dgm:spPr/>
      <dgm:t>
        <a:bodyPr/>
        <a:lstStyle/>
        <a:p>
          <a:endParaRPr lang="en-GB"/>
        </a:p>
      </dgm:t>
    </dgm:pt>
    <dgm:pt modelId="{657ABF06-E8C2-4C84-B2EA-2A12B09B836F}">
      <dgm:prSet phldrT="[Text]"/>
      <dgm:spPr/>
      <dgm:t>
        <a:bodyPr/>
        <a:lstStyle/>
        <a:p>
          <a:r>
            <a:rPr lang="en-GB" dirty="0"/>
            <a:t>Legal, General and Procurement Office</a:t>
          </a:r>
        </a:p>
      </dgm:t>
    </dgm:pt>
    <dgm:pt modelId="{48A999E7-A155-4856-AEA2-AD3DFA80517B}" type="parTrans" cxnId="{4707C686-E259-4319-B941-EE7127C14C5B}">
      <dgm:prSet/>
      <dgm:spPr/>
      <dgm:t>
        <a:bodyPr/>
        <a:lstStyle/>
        <a:p>
          <a:endParaRPr lang="en-GB"/>
        </a:p>
      </dgm:t>
    </dgm:pt>
    <dgm:pt modelId="{36F523C5-323B-46E5-BB23-4D947A16EBA8}" type="sibTrans" cxnId="{4707C686-E259-4319-B941-EE7127C14C5B}">
      <dgm:prSet/>
      <dgm:spPr/>
      <dgm:t>
        <a:bodyPr/>
        <a:lstStyle/>
        <a:p>
          <a:endParaRPr lang="en-GB"/>
        </a:p>
      </dgm:t>
    </dgm:pt>
    <dgm:pt modelId="{20DE1915-130C-4E55-9ADC-FB73437BCA87}" type="pres">
      <dgm:prSet presAssocID="{80C9F07C-25E7-423C-ABDF-7C879D1C5E6F}" presName="hierChild1" presStyleCnt="0">
        <dgm:presLayoutVars>
          <dgm:orgChart val="1"/>
          <dgm:chPref val="1"/>
          <dgm:dir/>
          <dgm:animOne val="branch"/>
          <dgm:animLvl val="lvl"/>
          <dgm:resizeHandles/>
        </dgm:presLayoutVars>
      </dgm:prSet>
      <dgm:spPr/>
    </dgm:pt>
    <dgm:pt modelId="{6ED67110-F9B7-4425-8DCF-A7EEC996ABC2}" type="pres">
      <dgm:prSet presAssocID="{A7A835CA-C018-4D4B-9C83-D1630652E487}" presName="hierRoot1" presStyleCnt="0">
        <dgm:presLayoutVars>
          <dgm:hierBranch val="init"/>
        </dgm:presLayoutVars>
      </dgm:prSet>
      <dgm:spPr/>
    </dgm:pt>
    <dgm:pt modelId="{944D7E5C-41AA-445D-AB40-A82562193201}" type="pres">
      <dgm:prSet presAssocID="{A7A835CA-C018-4D4B-9C83-D1630652E487}" presName="rootComposite1" presStyleCnt="0"/>
      <dgm:spPr/>
    </dgm:pt>
    <dgm:pt modelId="{571EC54E-6ACA-4ABA-8E95-1D12F3F10508}" type="pres">
      <dgm:prSet presAssocID="{A7A835CA-C018-4D4B-9C83-D1630652E487}" presName="rootText1" presStyleLbl="node0" presStyleIdx="0" presStyleCnt="1" custLinFactY="-19487" custLinFactNeighborX="-2610" custLinFactNeighborY="-100000">
        <dgm:presLayoutVars>
          <dgm:chPref val="3"/>
        </dgm:presLayoutVars>
      </dgm:prSet>
      <dgm:spPr/>
    </dgm:pt>
    <dgm:pt modelId="{8809A398-CD1B-4982-ABC4-2C8CC10715B7}" type="pres">
      <dgm:prSet presAssocID="{A7A835CA-C018-4D4B-9C83-D1630652E487}" presName="rootConnector1" presStyleLbl="node1" presStyleIdx="0" presStyleCnt="0"/>
      <dgm:spPr/>
    </dgm:pt>
    <dgm:pt modelId="{45537D8B-D31A-4E58-8182-449F184EFDEF}" type="pres">
      <dgm:prSet presAssocID="{A7A835CA-C018-4D4B-9C83-D1630652E487}" presName="hierChild2" presStyleCnt="0"/>
      <dgm:spPr/>
    </dgm:pt>
    <dgm:pt modelId="{129E8032-50C2-470B-B87A-C8D426CF9DCC}" type="pres">
      <dgm:prSet presAssocID="{76AD9A97-ED62-4608-AC78-DF48C6A1E4A2}" presName="Name37" presStyleLbl="parChTrans1D2" presStyleIdx="0" presStyleCnt="10"/>
      <dgm:spPr/>
    </dgm:pt>
    <dgm:pt modelId="{344D1E4B-D08F-4080-8F3E-72A2B0898BA8}" type="pres">
      <dgm:prSet presAssocID="{87276024-4654-4CF1-9DC9-B3CB5D4AA239}" presName="hierRoot2" presStyleCnt="0">
        <dgm:presLayoutVars>
          <dgm:hierBranch val="init"/>
        </dgm:presLayoutVars>
      </dgm:prSet>
      <dgm:spPr/>
    </dgm:pt>
    <dgm:pt modelId="{E78475A4-71A0-4B69-98FB-79667753424C}" type="pres">
      <dgm:prSet presAssocID="{87276024-4654-4CF1-9DC9-B3CB5D4AA239}" presName="rootComposite" presStyleCnt="0"/>
      <dgm:spPr/>
    </dgm:pt>
    <dgm:pt modelId="{BB7E354E-B6E3-4C6A-8F7E-9D852D87C959}" type="pres">
      <dgm:prSet presAssocID="{87276024-4654-4CF1-9DC9-B3CB5D4AA239}" presName="rootText" presStyleLbl="node2" presStyleIdx="0" presStyleCnt="10">
        <dgm:presLayoutVars>
          <dgm:chPref val="3"/>
        </dgm:presLayoutVars>
      </dgm:prSet>
      <dgm:spPr/>
    </dgm:pt>
    <dgm:pt modelId="{71779924-DD6B-400F-B5EC-C612BB8C86F2}" type="pres">
      <dgm:prSet presAssocID="{87276024-4654-4CF1-9DC9-B3CB5D4AA239}" presName="rootConnector" presStyleLbl="node2" presStyleIdx="0" presStyleCnt="10"/>
      <dgm:spPr/>
    </dgm:pt>
    <dgm:pt modelId="{08A3F6B7-B897-40CF-9639-89DBFAE39BC2}" type="pres">
      <dgm:prSet presAssocID="{87276024-4654-4CF1-9DC9-B3CB5D4AA239}" presName="hierChild4" presStyleCnt="0"/>
      <dgm:spPr/>
    </dgm:pt>
    <dgm:pt modelId="{31B155B0-2D38-4FCB-B296-FFB1CCEAD2B9}" type="pres">
      <dgm:prSet presAssocID="{7853DC29-8179-4586-91AE-2142FD19CA9C}" presName="Name37" presStyleLbl="parChTrans1D3" presStyleIdx="0" presStyleCnt="31"/>
      <dgm:spPr/>
    </dgm:pt>
    <dgm:pt modelId="{E3C976FD-8010-4676-80CC-C485B1DA23A0}" type="pres">
      <dgm:prSet presAssocID="{7A6998E3-0F7B-4E6A-9075-A69D8A938D51}" presName="hierRoot2" presStyleCnt="0">
        <dgm:presLayoutVars>
          <dgm:hierBranch val="init"/>
        </dgm:presLayoutVars>
      </dgm:prSet>
      <dgm:spPr/>
    </dgm:pt>
    <dgm:pt modelId="{994DEB11-50D3-4E52-85B4-0DC606ACEB7B}" type="pres">
      <dgm:prSet presAssocID="{7A6998E3-0F7B-4E6A-9075-A69D8A938D51}" presName="rootComposite" presStyleCnt="0"/>
      <dgm:spPr/>
    </dgm:pt>
    <dgm:pt modelId="{328E7E44-3AFD-48C5-AC7F-C30E662D6B4E}" type="pres">
      <dgm:prSet presAssocID="{7A6998E3-0F7B-4E6A-9075-A69D8A938D51}" presName="rootText" presStyleLbl="node3" presStyleIdx="0" presStyleCnt="31">
        <dgm:presLayoutVars>
          <dgm:chPref val="3"/>
        </dgm:presLayoutVars>
      </dgm:prSet>
      <dgm:spPr/>
    </dgm:pt>
    <dgm:pt modelId="{B67F29A0-5FC1-4572-96F3-B331911230F9}" type="pres">
      <dgm:prSet presAssocID="{7A6998E3-0F7B-4E6A-9075-A69D8A938D51}" presName="rootConnector" presStyleLbl="node3" presStyleIdx="0" presStyleCnt="31"/>
      <dgm:spPr/>
    </dgm:pt>
    <dgm:pt modelId="{C0126D63-50CF-4546-8485-BDEBC912B11B}" type="pres">
      <dgm:prSet presAssocID="{7A6998E3-0F7B-4E6A-9075-A69D8A938D51}" presName="hierChild4" presStyleCnt="0"/>
      <dgm:spPr/>
    </dgm:pt>
    <dgm:pt modelId="{5C898323-5975-46BD-888A-AC59221B832E}" type="pres">
      <dgm:prSet presAssocID="{7A6998E3-0F7B-4E6A-9075-A69D8A938D51}" presName="hierChild5" presStyleCnt="0"/>
      <dgm:spPr/>
    </dgm:pt>
    <dgm:pt modelId="{8D52F8E0-7531-420F-BA36-97267E5546CA}" type="pres">
      <dgm:prSet presAssocID="{0E9CD9BC-BBA5-4236-B42B-7C6BA90C5390}" presName="Name37" presStyleLbl="parChTrans1D3" presStyleIdx="1" presStyleCnt="31"/>
      <dgm:spPr/>
    </dgm:pt>
    <dgm:pt modelId="{6D0909EC-20B9-4AE6-9CC9-DEDDAAF63B9A}" type="pres">
      <dgm:prSet presAssocID="{6B06AEDD-F328-4B5C-87E1-768CBCC42788}" presName="hierRoot2" presStyleCnt="0">
        <dgm:presLayoutVars>
          <dgm:hierBranch val="init"/>
        </dgm:presLayoutVars>
      </dgm:prSet>
      <dgm:spPr/>
    </dgm:pt>
    <dgm:pt modelId="{46D5E4FB-7647-46C0-AC58-F6E80C05E499}" type="pres">
      <dgm:prSet presAssocID="{6B06AEDD-F328-4B5C-87E1-768CBCC42788}" presName="rootComposite" presStyleCnt="0"/>
      <dgm:spPr/>
    </dgm:pt>
    <dgm:pt modelId="{5517FB28-107A-48E6-A378-0AA0A2A2CF07}" type="pres">
      <dgm:prSet presAssocID="{6B06AEDD-F328-4B5C-87E1-768CBCC42788}" presName="rootText" presStyleLbl="node3" presStyleIdx="1" presStyleCnt="31">
        <dgm:presLayoutVars>
          <dgm:chPref val="3"/>
        </dgm:presLayoutVars>
      </dgm:prSet>
      <dgm:spPr/>
    </dgm:pt>
    <dgm:pt modelId="{679AC547-81F7-49D1-8CA6-C0834F8D395B}" type="pres">
      <dgm:prSet presAssocID="{6B06AEDD-F328-4B5C-87E1-768CBCC42788}" presName="rootConnector" presStyleLbl="node3" presStyleIdx="1" presStyleCnt="31"/>
      <dgm:spPr/>
    </dgm:pt>
    <dgm:pt modelId="{CA3CF186-C89D-4E35-A164-C145F69C2FA4}" type="pres">
      <dgm:prSet presAssocID="{6B06AEDD-F328-4B5C-87E1-768CBCC42788}" presName="hierChild4" presStyleCnt="0"/>
      <dgm:spPr/>
    </dgm:pt>
    <dgm:pt modelId="{DAC42AA5-3D2C-4C6B-A982-317A120667BE}" type="pres">
      <dgm:prSet presAssocID="{6B06AEDD-F328-4B5C-87E1-768CBCC42788}" presName="hierChild5" presStyleCnt="0"/>
      <dgm:spPr/>
    </dgm:pt>
    <dgm:pt modelId="{96EA2366-EC04-49FE-84EF-AA7615D1F798}" type="pres">
      <dgm:prSet presAssocID="{BA990FFB-A05E-445C-8AB6-3F0F2D4033D5}" presName="Name37" presStyleLbl="parChTrans1D3" presStyleIdx="2" presStyleCnt="31"/>
      <dgm:spPr/>
    </dgm:pt>
    <dgm:pt modelId="{0E54B67A-9009-4B77-A785-73051FBFB989}" type="pres">
      <dgm:prSet presAssocID="{EACDE5A5-9AFE-4DF0-9FF3-9A3590E47C08}" presName="hierRoot2" presStyleCnt="0">
        <dgm:presLayoutVars>
          <dgm:hierBranch val="init"/>
        </dgm:presLayoutVars>
      </dgm:prSet>
      <dgm:spPr/>
    </dgm:pt>
    <dgm:pt modelId="{1DBE1D4B-2538-48CB-9E0E-1A864155B96F}" type="pres">
      <dgm:prSet presAssocID="{EACDE5A5-9AFE-4DF0-9FF3-9A3590E47C08}" presName="rootComposite" presStyleCnt="0"/>
      <dgm:spPr/>
    </dgm:pt>
    <dgm:pt modelId="{8674D184-95EE-4EF7-8C18-DCF348A49140}" type="pres">
      <dgm:prSet presAssocID="{EACDE5A5-9AFE-4DF0-9FF3-9A3590E47C08}" presName="rootText" presStyleLbl="node3" presStyleIdx="2" presStyleCnt="31">
        <dgm:presLayoutVars>
          <dgm:chPref val="3"/>
        </dgm:presLayoutVars>
      </dgm:prSet>
      <dgm:spPr/>
    </dgm:pt>
    <dgm:pt modelId="{CB864B17-3AD7-46AB-8739-2DF9577A1B7C}" type="pres">
      <dgm:prSet presAssocID="{EACDE5A5-9AFE-4DF0-9FF3-9A3590E47C08}" presName="rootConnector" presStyleLbl="node3" presStyleIdx="2" presStyleCnt="31"/>
      <dgm:spPr/>
    </dgm:pt>
    <dgm:pt modelId="{3DDF705A-9D1C-49B2-A4FC-B0C709348BE3}" type="pres">
      <dgm:prSet presAssocID="{EACDE5A5-9AFE-4DF0-9FF3-9A3590E47C08}" presName="hierChild4" presStyleCnt="0"/>
      <dgm:spPr/>
    </dgm:pt>
    <dgm:pt modelId="{936F2372-0309-41DC-A817-FB5887F49DD4}" type="pres">
      <dgm:prSet presAssocID="{EACDE5A5-9AFE-4DF0-9FF3-9A3590E47C08}" presName="hierChild5" presStyleCnt="0"/>
      <dgm:spPr/>
    </dgm:pt>
    <dgm:pt modelId="{49C5F9AB-4501-4213-AA9A-B11DFBA942E6}" type="pres">
      <dgm:prSet presAssocID="{87276024-4654-4CF1-9DC9-B3CB5D4AA239}" presName="hierChild5" presStyleCnt="0"/>
      <dgm:spPr/>
    </dgm:pt>
    <dgm:pt modelId="{444846A4-F7FC-4E26-A9FA-F4FBEAF9C473}" type="pres">
      <dgm:prSet presAssocID="{8F8325E5-2DD9-4DCA-BBF6-5E59B5BD479D}" presName="Name37" presStyleLbl="parChTrans1D2" presStyleIdx="1" presStyleCnt="10"/>
      <dgm:spPr/>
    </dgm:pt>
    <dgm:pt modelId="{F59037C1-A32D-4B84-82E9-474121DC7F36}" type="pres">
      <dgm:prSet presAssocID="{0EC66E14-BB39-4177-A329-5264DAAF0B21}" presName="hierRoot2" presStyleCnt="0">
        <dgm:presLayoutVars>
          <dgm:hierBranch val="init"/>
        </dgm:presLayoutVars>
      </dgm:prSet>
      <dgm:spPr/>
    </dgm:pt>
    <dgm:pt modelId="{18D3ED7E-99A2-4038-A786-CAE7F6E824E4}" type="pres">
      <dgm:prSet presAssocID="{0EC66E14-BB39-4177-A329-5264DAAF0B21}" presName="rootComposite" presStyleCnt="0"/>
      <dgm:spPr/>
    </dgm:pt>
    <dgm:pt modelId="{0F58BEE0-9D35-4535-9223-3F00DFBFD212}" type="pres">
      <dgm:prSet presAssocID="{0EC66E14-BB39-4177-A329-5264DAAF0B21}" presName="rootText" presStyleLbl="node2" presStyleIdx="1" presStyleCnt="10">
        <dgm:presLayoutVars>
          <dgm:chPref val="3"/>
        </dgm:presLayoutVars>
      </dgm:prSet>
      <dgm:spPr/>
    </dgm:pt>
    <dgm:pt modelId="{B6C29EEF-625E-4C7A-B85D-7C75C395D050}" type="pres">
      <dgm:prSet presAssocID="{0EC66E14-BB39-4177-A329-5264DAAF0B21}" presName="rootConnector" presStyleLbl="node2" presStyleIdx="1" presStyleCnt="10"/>
      <dgm:spPr/>
    </dgm:pt>
    <dgm:pt modelId="{F665727C-BA4B-47C9-882B-4F37D189AE0D}" type="pres">
      <dgm:prSet presAssocID="{0EC66E14-BB39-4177-A329-5264DAAF0B21}" presName="hierChild4" presStyleCnt="0"/>
      <dgm:spPr/>
    </dgm:pt>
    <dgm:pt modelId="{3490F02E-7ABD-4021-BAB6-2E324F89FB31}" type="pres">
      <dgm:prSet presAssocID="{AC30FF11-3446-4A35-B504-F590D9EE7B9F}" presName="Name37" presStyleLbl="parChTrans1D3" presStyleIdx="3" presStyleCnt="31"/>
      <dgm:spPr/>
    </dgm:pt>
    <dgm:pt modelId="{2B9EBEAE-8941-4A45-AC97-4F4A91D01B46}" type="pres">
      <dgm:prSet presAssocID="{996EE6B1-DB91-40AB-959B-365965589AFA}" presName="hierRoot2" presStyleCnt="0">
        <dgm:presLayoutVars>
          <dgm:hierBranch val="init"/>
        </dgm:presLayoutVars>
      </dgm:prSet>
      <dgm:spPr/>
    </dgm:pt>
    <dgm:pt modelId="{7CAC9D5A-ECDA-467B-99DD-CD293B3CEB52}" type="pres">
      <dgm:prSet presAssocID="{996EE6B1-DB91-40AB-959B-365965589AFA}" presName="rootComposite" presStyleCnt="0"/>
      <dgm:spPr/>
    </dgm:pt>
    <dgm:pt modelId="{E769FBC0-9F1A-40BC-B956-3B0321E9843D}" type="pres">
      <dgm:prSet presAssocID="{996EE6B1-DB91-40AB-959B-365965589AFA}" presName="rootText" presStyleLbl="node3" presStyleIdx="3" presStyleCnt="31">
        <dgm:presLayoutVars>
          <dgm:chPref val="3"/>
        </dgm:presLayoutVars>
      </dgm:prSet>
      <dgm:spPr/>
    </dgm:pt>
    <dgm:pt modelId="{4B601621-6F5A-4A53-B53E-D781F1494257}" type="pres">
      <dgm:prSet presAssocID="{996EE6B1-DB91-40AB-959B-365965589AFA}" presName="rootConnector" presStyleLbl="node3" presStyleIdx="3" presStyleCnt="31"/>
      <dgm:spPr/>
    </dgm:pt>
    <dgm:pt modelId="{3DAE2695-5183-41AC-B8F6-7EA1DFAF3240}" type="pres">
      <dgm:prSet presAssocID="{996EE6B1-DB91-40AB-959B-365965589AFA}" presName="hierChild4" presStyleCnt="0"/>
      <dgm:spPr/>
    </dgm:pt>
    <dgm:pt modelId="{24D0FE86-87CB-43FF-A256-D44933F21334}" type="pres">
      <dgm:prSet presAssocID="{996EE6B1-DB91-40AB-959B-365965589AFA}" presName="hierChild5" presStyleCnt="0"/>
      <dgm:spPr/>
    </dgm:pt>
    <dgm:pt modelId="{BCA13187-8C76-4F23-B95F-E637C96F1E7B}" type="pres">
      <dgm:prSet presAssocID="{5282ABB7-0881-4F41-85AA-DF410C9E5548}" presName="Name37" presStyleLbl="parChTrans1D3" presStyleIdx="4" presStyleCnt="31"/>
      <dgm:spPr/>
    </dgm:pt>
    <dgm:pt modelId="{9049C922-F045-4579-84FB-4ED34BAFFD0D}" type="pres">
      <dgm:prSet presAssocID="{6A3F3E3E-6467-4D76-B7E5-C11D8ADED691}" presName="hierRoot2" presStyleCnt="0">
        <dgm:presLayoutVars>
          <dgm:hierBranch val="init"/>
        </dgm:presLayoutVars>
      </dgm:prSet>
      <dgm:spPr/>
    </dgm:pt>
    <dgm:pt modelId="{86C779A9-A480-4C64-9D8F-5F1041374F8F}" type="pres">
      <dgm:prSet presAssocID="{6A3F3E3E-6467-4D76-B7E5-C11D8ADED691}" presName="rootComposite" presStyleCnt="0"/>
      <dgm:spPr/>
    </dgm:pt>
    <dgm:pt modelId="{773C170E-C185-477C-A20E-FCCFD524C024}" type="pres">
      <dgm:prSet presAssocID="{6A3F3E3E-6467-4D76-B7E5-C11D8ADED691}" presName="rootText" presStyleLbl="node3" presStyleIdx="4" presStyleCnt="31">
        <dgm:presLayoutVars>
          <dgm:chPref val="3"/>
        </dgm:presLayoutVars>
      </dgm:prSet>
      <dgm:spPr/>
    </dgm:pt>
    <dgm:pt modelId="{941FD51E-72FD-43BE-9E31-9DF746BF05E8}" type="pres">
      <dgm:prSet presAssocID="{6A3F3E3E-6467-4D76-B7E5-C11D8ADED691}" presName="rootConnector" presStyleLbl="node3" presStyleIdx="4" presStyleCnt="31"/>
      <dgm:spPr/>
    </dgm:pt>
    <dgm:pt modelId="{E2ECBAE8-0AAD-4C8D-B7CB-29B8D8EFD887}" type="pres">
      <dgm:prSet presAssocID="{6A3F3E3E-6467-4D76-B7E5-C11D8ADED691}" presName="hierChild4" presStyleCnt="0"/>
      <dgm:spPr/>
    </dgm:pt>
    <dgm:pt modelId="{097D18B8-5557-4066-A794-A64B8243F744}" type="pres">
      <dgm:prSet presAssocID="{6A3F3E3E-6467-4D76-B7E5-C11D8ADED691}" presName="hierChild5" presStyleCnt="0"/>
      <dgm:spPr/>
    </dgm:pt>
    <dgm:pt modelId="{8EC83087-46F3-4A59-8E28-84DFCF6BD0BE}" type="pres">
      <dgm:prSet presAssocID="{324DCEE5-714E-42B7-9FDD-05E13525DCFE}" presName="Name37" presStyleLbl="parChTrans1D3" presStyleIdx="5" presStyleCnt="31"/>
      <dgm:spPr/>
    </dgm:pt>
    <dgm:pt modelId="{35E6C724-B058-4B19-ACA8-2565F80CFDB3}" type="pres">
      <dgm:prSet presAssocID="{F8797653-B929-48E6-B2BE-270BE9A6A340}" presName="hierRoot2" presStyleCnt="0">
        <dgm:presLayoutVars>
          <dgm:hierBranch val="init"/>
        </dgm:presLayoutVars>
      </dgm:prSet>
      <dgm:spPr/>
    </dgm:pt>
    <dgm:pt modelId="{32FE4F68-A683-4F42-B61C-5CFDB2ABA86B}" type="pres">
      <dgm:prSet presAssocID="{F8797653-B929-48E6-B2BE-270BE9A6A340}" presName="rootComposite" presStyleCnt="0"/>
      <dgm:spPr/>
    </dgm:pt>
    <dgm:pt modelId="{0F170567-AE92-4423-AFBB-E9CF969E9358}" type="pres">
      <dgm:prSet presAssocID="{F8797653-B929-48E6-B2BE-270BE9A6A340}" presName="rootText" presStyleLbl="node3" presStyleIdx="5" presStyleCnt="31">
        <dgm:presLayoutVars>
          <dgm:chPref val="3"/>
        </dgm:presLayoutVars>
      </dgm:prSet>
      <dgm:spPr/>
    </dgm:pt>
    <dgm:pt modelId="{74205F6D-4376-4704-9BA2-C1998CC404BD}" type="pres">
      <dgm:prSet presAssocID="{F8797653-B929-48E6-B2BE-270BE9A6A340}" presName="rootConnector" presStyleLbl="node3" presStyleIdx="5" presStyleCnt="31"/>
      <dgm:spPr/>
    </dgm:pt>
    <dgm:pt modelId="{E64A732F-1551-46D6-A333-D605950754A1}" type="pres">
      <dgm:prSet presAssocID="{F8797653-B929-48E6-B2BE-270BE9A6A340}" presName="hierChild4" presStyleCnt="0"/>
      <dgm:spPr/>
    </dgm:pt>
    <dgm:pt modelId="{0EBF4F44-53F3-4BBD-B6F7-404560976DE4}" type="pres">
      <dgm:prSet presAssocID="{F8797653-B929-48E6-B2BE-270BE9A6A340}" presName="hierChild5" presStyleCnt="0"/>
      <dgm:spPr/>
    </dgm:pt>
    <dgm:pt modelId="{966757F4-66C5-4595-BBBF-468701342639}" type="pres">
      <dgm:prSet presAssocID="{0EC66E14-BB39-4177-A329-5264DAAF0B21}" presName="hierChild5" presStyleCnt="0"/>
      <dgm:spPr/>
    </dgm:pt>
    <dgm:pt modelId="{C6CB044B-3424-42BC-AB9E-0BEA0B55018B}" type="pres">
      <dgm:prSet presAssocID="{F367A047-432B-4D92-B654-031DD9975150}" presName="Name37" presStyleLbl="parChTrans1D2" presStyleIdx="2" presStyleCnt="10"/>
      <dgm:spPr/>
    </dgm:pt>
    <dgm:pt modelId="{861FD531-B84E-4837-A8CA-4631CD66416B}" type="pres">
      <dgm:prSet presAssocID="{F033E3F6-0102-41D8-BA00-27678B0933AF}" presName="hierRoot2" presStyleCnt="0">
        <dgm:presLayoutVars>
          <dgm:hierBranch val="init"/>
        </dgm:presLayoutVars>
      </dgm:prSet>
      <dgm:spPr/>
    </dgm:pt>
    <dgm:pt modelId="{D7B29FDF-9AC7-4643-A851-2D1D6C1C970D}" type="pres">
      <dgm:prSet presAssocID="{F033E3F6-0102-41D8-BA00-27678B0933AF}" presName="rootComposite" presStyleCnt="0"/>
      <dgm:spPr/>
    </dgm:pt>
    <dgm:pt modelId="{56B3C8A1-98BB-48E1-A9AC-CEC350B9301C}" type="pres">
      <dgm:prSet presAssocID="{F033E3F6-0102-41D8-BA00-27678B0933AF}" presName="rootText" presStyleLbl="node2" presStyleIdx="2" presStyleCnt="10">
        <dgm:presLayoutVars>
          <dgm:chPref val="3"/>
        </dgm:presLayoutVars>
      </dgm:prSet>
      <dgm:spPr/>
    </dgm:pt>
    <dgm:pt modelId="{76ED7F89-A882-463D-9E2E-DDCB83F3F17A}" type="pres">
      <dgm:prSet presAssocID="{F033E3F6-0102-41D8-BA00-27678B0933AF}" presName="rootConnector" presStyleLbl="node2" presStyleIdx="2" presStyleCnt="10"/>
      <dgm:spPr/>
    </dgm:pt>
    <dgm:pt modelId="{A83C24FF-23E5-48B6-94B9-16869F35528A}" type="pres">
      <dgm:prSet presAssocID="{F033E3F6-0102-41D8-BA00-27678B0933AF}" presName="hierChild4" presStyleCnt="0"/>
      <dgm:spPr/>
    </dgm:pt>
    <dgm:pt modelId="{86E15EBB-38A0-45EA-9F7B-27EAD12DCC0A}" type="pres">
      <dgm:prSet presAssocID="{19814A81-30ED-4710-85E6-C0FA7B16C12D}" presName="Name37" presStyleLbl="parChTrans1D3" presStyleIdx="6" presStyleCnt="31"/>
      <dgm:spPr/>
    </dgm:pt>
    <dgm:pt modelId="{8E3A554A-2D3D-49F0-9877-4F23D1CD12B9}" type="pres">
      <dgm:prSet presAssocID="{5044E165-7C95-4827-86AA-7AF8D16ACEFA}" presName="hierRoot2" presStyleCnt="0">
        <dgm:presLayoutVars>
          <dgm:hierBranch val="init"/>
        </dgm:presLayoutVars>
      </dgm:prSet>
      <dgm:spPr/>
    </dgm:pt>
    <dgm:pt modelId="{3EFD9840-EB8A-4BB7-A032-8DA14E9C6548}" type="pres">
      <dgm:prSet presAssocID="{5044E165-7C95-4827-86AA-7AF8D16ACEFA}" presName="rootComposite" presStyleCnt="0"/>
      <dgm:spPr/>
    </dgm:pt>
    <dgm:pt modelId="{DC517C08-A54F-4101-A140-FDED1A0975EC}" type="pres">
      <dgm:prSet presAssocID="{5044E165-7C95-4827-86AA-7AF8D16ACEFA}" presName="rootText" presStyleLbl="node3" presStyleIdx="6" presStyleCnt="31">
        <dgm:presLayoutVars>
          <dgm:chPref val="3"/>
        </dgm:presLayoutVars>
      </dgm:prSet>
      <dgm:spPr/>
    </dgm:pt>
    <dgm:pt modelId="{75F80624-2254-41DA-AF30-63A45B976B32}" type="pres">
      <dgm:prSet presAssocID="{5044E165-7C95-4827-86AA-7AF8D16ACEFA}" presName="rootConnector" presStyleLbl="node3" presStyleIdx="6" presStyleCnt="31"/>
      <dgm:spPr/>
    </dgm:pt>
    <dgm:pt modelId="{2D9A5E95-D6CD-4B9A-90A2-3427DEFFB7D9}" type="pres">
      <dgm:prSet presAssocID="{5044E165-7C95-4827-86AA-7AF8D16ACEFA}" presName="hierChild4" presStyleCnt="0"/>
      <dgm:spPr/>
    </dgm:pt>
    <dgm:pt modelId="{35CEC46D-4120-4FC0-866E-BC8CB1CE333C}" type="pres">
      <dgm:prSet presAssocID="{5044E165-7C95-4827-86AA-7AF8D16ACEFA}" presName="hierChild5" presStyleCnt="0"/>
      <dgm:spPr/>
    </dgm:pt>
    <dgm:pt modelId="{EDD934D9-FF9F-4023-8CF4-7F0823078D86}" type="pres">
      <dgm:prSet presAssocID="{F204D7CA-0BDB-4B6F-AF2D-FA667CB65D88}" presName="Name37" presStyleLbl="parChTrans1D3" presStyleIdx="7" presStyleCnt="31"/>
      <dgm:spPr/>
    </dgm:pt>
    <dgm:pt modelId="{0390419C-555D-43A3-86B5-7784BCFD1A8E}" type="pres">
      <dgm:prSet presAssocID="{039679BC-1C5D-40F4-9E12-12A145FA10B5}" presName="hierRoot2" presStyleCnt="0">
        <dgm:presLayoutVars>
          <dgm:hierBranch val="init"/>
        </dgm:presLayoutVars>
      </dgm:prSet>
      <dgm:spPr/>
    </dgm:pt>
    <dgm:pt modelId="{7DEB1983-03DD-4C96-85C0-9C7B6C3A773C}" type="pres">
      <dgm:prSet presAssocID="{039679BC-1C5D-40F4-9E12-12A145FA10B5}" presName="rootComposite" presStyleCnt="0"/>
      <dgm:spPr/>
    </dgm:pt>
    <dgm:pt modelId="{4E699B86-17F6-4C10-AC09-8926B30696AB}" type="pres">
      <dgm:prSet presAssocID="{039679BC-1C5D-40F4-9E12-12A145FA10B5}" presName="rootText" presStyleLbl="node3" presStyleIdx="7" presStyleCnt="31">
        <dgm:presLayoutVars>
          <dgm:chPref val="3"/>
        </dgm:presLayoutVars>
      </dgm:prSet>
      <dgm:spPr/>
    </dgm:pt>
    <dgm:pt modelId="{9F15F9BA-9FAF-4805-A190-926E1B784E74}" type="pres">
      <dgm:prSet presAssocID="{039679BC-1C5D-40F4-9E12-12A145FA10B5}" presName="rootConnector" presStyleLbl="node3" presStyleIdx="7" presStyleCnt="31"/>
      <dgm:spPr/>
    </dgm:pt>
    <dgm:pt modelId="{B0C53100-D49E-436A-94F5-25FC7AEE0A6F}" type="pres">
      <dgm:prSet presAssocID="{039679BC-1C5D-40F4-9E12-12A145FA10B5}" presName="hierChild4" presStyleCnt="0"/>
      <dgm:spPr/>
    </dgm:pt>
    <dgm:pt modelId="{4B7EACA8-48AB-48CE-AA4F-86F43ED5FDF0}" type="pres">
      <dgm:prSet presAssocID="{039679BC-1C5D-40F4-9E12-12A145FA10B5}" presName="hierChild5" presStyleCnt="0"/>
      <dgm:spPr/>
    </dgm:pt>
    <dgm:pt modelId="{F3D6E1AA-0A41-49EF-BA79-044FD48072EB}" type="pres">
      <dgm:prSet presAssocID="{F033E3F6-0102-41D8-BA00-27678B0933AF}" presName="hierChild5" presStyleCnt="0"/>
      <dgm:spPr/>
    </dgm:pt>
    <dgm:pt modelId="{67F9C4DC-23B4-4A65-B5BE-FE04A2AD933A}" type="pres">
      <dgm:prSet presAssocID="{3C3B9B8A-45A0-4A0B-88C6-2F86CFA30CAE}" presName="Name37" presStyleLbl="parChTrans1D2" presStyleIdx="3" presStyleCnt="10"/>
      <dgm:spPr/>
    </dgm:pt>
    <dgm:pt modelId="{22032EE2-EA2E-4804-A33B-AF5388E1C511}" type="pres">
      <dgm:prSet presAssocID="{3823BC87-E058-4ACA-8888-956ABE73EE02}" presName="hierRoot2" presStyleCnt="0">
        <dgm:presLayoutVars>
          <dgm:hierBranch val="init"/>
        </dgm:presLayoutVars>
      </dgm:prSet>
      <dgm:spPr/>
    </dgm:pt>
    <dgm:pt modelId="{0C7647EC-D366-4CCA-8145-0584BC9258A8}" type="pres">
      <dgm:prSet presAssocID="{3823BC87-E058-4ACA-8888-956ABE73EE02}" presName="rootComposite" presStyleCnt="0"/>
      <dgm:spPr/>
    </dgm:pt>
    <dgm:pt modelId="{823FAC09-E22A-42F1-B794-5E1F34CA7741}" type="pres">
      <dgm:prSet presAssocID="{3823BC87-E058-4ACA-8888-956ABE73EE02}" presName="rootText" presStyleLbl="node2" presStyleIdx="3" presStyleCnt="10">
        <dgm:presLayoutVars>
          <dgm:chPref val="3"/>
        </dgm:presLayoutVars>
      </dgm:prSet>
      <dgm:spPr/>
    </dgm:pt>
    <dgm:pt modelId="{53381B42-6ADA-4F44-A071-C821EC5A74CB}" type="pres">
      <dgm:prSet presAssocID="{3823BC87-E058-4ACA-8888-956ABE73EE02}" presName="rootConnector" presStyleLbl="node2" presStyleIdx="3" presStyleCnt="10"/>
      <dgm:spPr/>
    </dgm:pt>
    <dgm:pt modelId="{01586D20-401B-4412-AB79-66831FC1458E}" type="pres">
      <dgm:prSet presAssocID="{3823BC87-E058-4ACA-8888-956ABE73EE02}" presName="hierChild4" presStyleCnt="0"/>
      <dgm:spPr/>
    </dgm:pt>
    <dgm:pt modelId="{98515984-100D-4EF5-8C9C-DE60B559A64A}" type="pres">
      <dgm:prSet presAssocID="{7706A191-9ACE-444D-AF3B-16058CF446C4}" presName="Name37" presStyleLbl="parChTrans1D3" presStyleIdx="8" presStyleCnt="31"/>
      <dgm:spPr/>
    </dgm:pt>
    <dgm:pt modelId="{27AFC29F-14C1-4116-B0B0-AA528124D6A0}" type="pres">
      <dgm:prSet presAssocID="{019CF1C2-B3D8-4B41-98A2-EF79F00DAC70}" presName="hierRoot2" presStyleCnt="0">
        <dgm:presLayoutVars>
          <dgm:hierBranch val="init"/>
        </dgm:presLayoutVars>
      </dgm:prSet>
      <dgm:spPr/>
    </dgm:pt>
    <dgm:pt modelId="{D915C408-C632-419E-BDB9-EB381E2F0E49}" type="pres">
      <dgm:prSet presAssocID="{019CF1C2-B3D8-4B41-98A2-EF79F00DAC70}" presName="rootComposite" presStyleCnt="0"/>
      <dgm:spPr/>
    </dgm:pt>
    <dgm:pt modelId="{66B58C86-6267-4C0C-A570-CEB99F0735C0}" type="pres">
      <dgm:prSet presAssocID="{019CF1C2-B3D8-4B41-98A2-EF79F00DAC70}" presName="rootText" presStyleLbl="node3" presStyleIdx="8" presStyleCnt="31">
        <dgm:presLayoutVars>
          <dgm:chPref val="3"/>
        </dgm:presLayoutVars>
      </dgm:prSet>
      <dgm:spPr/>
    </dgm:pt>
    <dgm:pt modelId="{FA4D3572-B5B9-414B-9686-1D8906DC0322}" type="pres">
      <dgm:prSet presAssocID="{019CF1C2-B3D8-4B41-98A2-EF79F00DAC70}" presName="rootConnector" presStyleLbl="node3" presStyleIdx="8" presStyleCnt="31"/>
      <dgm:spPr/>
    </dgm:pt>
    <dgm:pt modelId="{635D0894-20D4-432A-913B-B9D71A832DBC}" type="pres">
      <dgm:prSet presAssocID="{019CF1C2-B3D8-4B41-98A2-EF79F00DAC70}" presName="hierChild4" presStyleCnt="0"/>
      <dgm:spPr/>
    </dgm:pt>
    <dgm:pt modelId="{13DF4C17-FA81-4FC8-AD00-4B8456A3E752}" type="pres">
      <dgm:prSet presAssocID="{019CF1C2-B3D8-4B41-98A2-EF79F00DAC70}" presName="hierChild5" presStyleCnt="0"/>
      <dgm:spPr/>
    </dgm:pt>
    <dgm:pt modelId="{D0B1DEC7-C5CD-4BF4-B975-4A1739BA3FB1}" type="pres">
      <dgm:prSet presAssocID="{A56ADE88-C6C3-4977-B8C2-13C81E84E931}" presName="Name37" presStyleLbl="parChTrans1D3" presStyleIdx="9" presStyleCnt="31"/>
      <dgm:spPr/>
    </dgm:pt>
    <dgm:pt modelId="{B5764931-EE32-4379-9A64-FB0F0E84083F}" type="pres">
      <dgm:prSet presAssocID="{06C0C1DE-F553-4C5B-B977-7D6988E5699A}" presName="hierRoot2" presStyleCnt="0">
        <dgm:presLayoutVars>
          <dgm:hierBranch val="init"/>
        </dgm:presLayoutVars>
      </dgm:prSet>
      <dgm:spPr/>
    </dgm:pt>
    <dgm:pt modelId="{E1C4A879-5D89-43F6-A59B-F0E70F0AD8C4}" type="pres">
      <dgm:prSet presAssocID="{06C0C1DE-F553-4C5B-B977-7D6988E5699A}" presName="rootComposite" presStyleCnt="0"/>
      <dgm:spPr/>
    </dgm:pt>
    <dgm:pt modelId="{DC41C84A-46F1-4E42-89EF-7CDA89CE5658}" type="pres">
      <dgm:prSet presAssocID="{06C0C1DE-F553-4C5B-B977-7D6988E5699A}" presName="rootText" presStyleLbl="node3" presStyleIdx="9" presStyleCnt="31">
        <dgm:presLayoutVars>
          <dgm:chPref val="3"/>
        </dgm:presLayoutVars>
      </dgm:prSet>
      <dgm:spPr/>
    </dgm:pt>
    <dgm:pt modelId="{804D9A61-837A-45A5-BF3D-0EBC336C8BBD}" type="pres">
      <dgm:prSet presAssocID="{06C0C1DE-F553-4C5B-B977-7D6988E5699A}" presName="rootConnector" presStyleLbl="node3" presStyleIdx="9" presStyleCnt="31"/>
      <dgm:spPr/>
    </dgm:pt>
    <dgm:pt modelId="{CD5A6A68-B89C-4E28-95E2-B1B5223CB521}" type="pres">
      <dgm:prSet presAssocID="{06C0C1DE-F553-4C5B-B977-7D6988E5699A}" presName="hierChild4" presStyleCnt="0"/>
      <dgm:spPr/>
    </dgm:pt>
    <dgm:pt modelId="{654634B2-E1B4-4C36-8165-902C0EA28E30}" type="pres">
      <dgm:prSet presAssocID="{06C0C1DE-F553-4C5B-B977-7D6988E5699A}" presName="hierChild5" presStyleCnt="0"/>
      <dgm:spPr/>
    </dgm:pt>
    <dgm:pt modelId="{30856316-9266-4FFB-B0CC-377A66B24855}" type="pres">
      <dgm:prSet presAssocID="{ED18B76D-B0FA-4651-92C1-0E3F9F997311}" presName="Name37" presStyleLbl="parChTrans1D3" presStyleIdx="10" presStyleCnt="31"/>
      <dgm:spPr/>
    </dgm:pt>
    <dgm:pt modelId="{3CD3F963-EC07-4A16-B798-8EB82A252B4F}" type="pres">
      <dgm:prSet presAssocID="{A8A227BE-AB7A-4CEA-A3CD-C749A273D71A}" presName="hierRoot2" presStyleCnt="0">
        <dgm:presLayoutVars>
          <dgm:hierBranch val="init"/>
        </dgm:presLayoutVars>
      </dgm:prSet>
      <dgm:spPr/>
    </dgm:pt>
    <dgm:pt modelId="{AD57C3AE-357F-4B60-BE15-4D402852CB2F}" type="pres">
      <dgm:prSet presAssocID="{A8A227BE-AB7A-4CEA-A3CD-C749A273D71A}" presName="rootComposite" presStyleCnt="0"/>
      <dgm:spPr/>
    </dgm:pt>
    <dgm:pt modelId="{5773E2BC-E995-44C1-AFAA-C08FF528414C}" type="pres">
      <dgm:prSet presAssocID="{A8A227BE-AB7A-4CEA-A3CD-C749A273D71A}" presName="rootText" presStyleLbl="node3" presStyleIdx="10" presStyleCnt="31">
        <dgm:presLayoutVars>
          <dgm:chPref val="3"/>
        </dgm:presLayoutVars>
      </dgm:prSet>
      <dgm:spPr/>
    </dgm:pt>
    <dgm:pt modelId="{7FB1FF09-927C-4D63-93E6-1B2ECB7A5FC3}" type="pres">
      <dgm:prSet presAssocID="{A8A227BE-AB7A-4CEA-A3CD-C749A273D71A}" presName="rootConnector" presStyleLbl="node3" presStyleIdx="10" presStyleCnt="31"/>
      <dgm:spPr/>
    </dgm:pt>
    <dgm:pt modelId="{17880ABE-E6C9-44D7-AB86-E84FCD8E818B}" type="pres">
      <dgm:prSet presAssocID="{A8A227BE-AB7A-4CEA-A3CD-C749A273D71A}" presName="hierChild4" presStyleCnt="0"/>
      <dgm:spPr/>
    </dgm:pt>
    <dgm:pt modelId="{C9F86261-DA06-4365-B89D-404DE78FA732}" type="pres">
      <dgm:prSet presAssocID="{A8A227BE-AB7A-4CEA-A3CD-C749A273D71A}" presName="hierChild5" presStyleCnt="0"/>
      <dgm:spPr/>
    </dgm:pt>
    <dgm:pt modelId="{969B1FBD-C2BC-41A8-8B4B-BCD9B98C4645}" type="pres">
      <dgm:prSet presAssocID="{3823BC87-E058-4ACA-8888-956ABE73EE02}" presName="hierChild5" presStyleCnt="0"/>
      <dgm:spPr/>
    </dgm:pt>
    <dgm:pt modelId="{6FBF6FFD-2AE5-49A8-8B38-C452A9BD284B}" type="pres">
      <dgm:prSet presAssocID="{964408F4-BE0A-4430-83CF-53C167F2353C}" presName="Name37" presStyleLbl="parChTrans1D2" presStyleIdx="4" presStyleCnt="10"/>
      <dgm:spPr/>
    </dgm:pt>
    <dgm:pt modelId="{C378CB81-A1B8-4716-AEBA-6CD3E1D590E2}" type="pres">
      <dgm:prSet presAssocID="{500635F2-178B-40AB-8225-1742E6233C55}" presName="hierRoot2" presStyleCnt="0">
        <dgm:presLayoutVars>
          <dgm:hierBranch val="init"/>
        </dgm:presLayoutVars>
      </dgm:prSet>
      <dgm:spPr/>
    </dgm:pt>
    <dgm:pt modelId="{DE06DC50-5B0F-4F25-90E9-18BE2EC2CB39}" type="pres">
      <dgm:prSet presAssocID="{500635F2-178B-40AB-8225-1742E6233C55}" presName="rootComposite" presStyleCnt="0"/>
      <dgm:spPr/>
    </dgm:pt>
    <dgm:pt modelId="{195FE9DE-94EC-4709-A7DE-322950F54DFE}" type="pres">
      <dgm:prSet presAssocID="{500635F2-178B-40AB-8225-1742E6233C55}" presName="rootText" presStyleLbl="node2" presStyleIdx="4" presStyleCnt="10">
        <dgm:presLayoutVars>
          <dgm:chPref val="3"/>
        </dgm:presLayoutVars>
      </dgm:prSet>
      <dgm:spPr/>
    </dgm:pt>
    <dgm:pt modelId="{FE4D5A5B-0573-47A5-B44E-91A27542C740}" type="pres">
      <dgm:prSet presAssocID="{500635F2-178B-40AB-8225-1742E6233C55}" presName="rootConnector" presStyleLbl="node2" presStyleIdx="4" presStyleCnt="10"/>
      <dgm:spPr/>
    </dgm:pt>
    <dgm:pt modelId="{5254BF09-BB8E-435D-B31D-FF54845889BF}" type="pres">
      <dgm:prSet presAssocID="{500635F2-178B-40AB-8225-1742E6233C55}" presName="hierChild4" presStyleCnt="0"/>
      <dgm:spPr/>
    </dgm:pt>
    <dgm:pt modelId="{553AB006-2C13-4981-B143-94C90570D5A1}" type="pres">
      <dgm:prSet presAssocID="{3AE3D768-7A1E-44D6-98A6-D4418D63524A}" presName="Name37" presStyleLbl="parChTrans1D3" presStyleIdx="11" presStyleCnt="31"/>
      <dgm:spPr/>
    </dgm:pt>
    <dgm:pt modelId="{F5ED000C-E26D-4B3C-9A51-A1036234AE8E}" type="pres">
      <dgm:prSet presAssocID="{D3EEF5E3-B458-4A01-B81E-33C64B99CD45}" presName="hierRoot2" presStyleCnt="0">
        <dgm:presLayoutVars>
          <dgm:hierBranch val="init"/>
        </dgm:presLayoutVars>
      </dgm:prSet>
      <dgm:spPr/>
    </dgm:pt>
    <dgm:pt modelId="{623BB11D-B634-4BFD-A0C7-DE20A618A7DE}" type="pres">
      <dgm:prSet presAssocID="{D3EEF5E3-B458-4A01-B81E-33C64B99CD45}" presName="rootComposite" presStyleCnt="0"/>
      <dgm:spPr/>
    </dgm:pt>
    <dgm:pt modelId="{D074902C-E42E-4C95-A577-5BF7A7C6BA34}" type="pres">
      <dgm:prSet presAssocID="{D3EEF5E3-B458-4A01-B81E-33C64B99CD45}" presName="rootText" presStyleLbl="node3" presStyleIdx="11" presStyleCnt="31">
        <dgm:presLayoutVars>
          <dgm:chPref val="3"/>
        </dgm:presLayoutVars>
      </dgm:prSet>
      <dgm:spPr/>
    </dgm:pt>
    <dgm:pt modelId="{B2FD8E5E-C680-4588-A2A7-EE7E7BBCB24C}" type="pres">
      <dgm:prSet presAssocID="{D3EEF5E3-B458-4A01-B81E-33C64B99CD45}" presName="rootConnector" presStyleLbl="node3" presStyleIdx="11" presStyleCnt="31"/>
      <dgm:spPr/>
    </dgm:pt>
    <dgm:pt modelId="{AAEE3B80-12A2-4C2D-9402-457AC65DB7B1}" type="pres">
      <dgm:prSet presAssocID="{D3EEF5E3-B458-4A01-B81E-33C64B99CD45}" presName="hierChild4" presStyleCnt="0"/>
      <dgm:spPr/>
    </dgm:pt>
    <dgm:pt modelId="{838E73D5-4D1C-4AAD-A162-6D4FA2268193}" type="pres">
      <dgm:prSet presAssocID="{D3EEF5E3-B458-4A01-B81E-33C64B99CD45}" presName="hierChild5" presStyleCnt="0"/>
      <dgm:spPr/>
    </dgm:pt>
    <dgm:pt modelId="{74F5E1F1-74C9-4705-A3F6-0FB85DB47746}" type="pres">
      <dgm:prSet presAssocID="{DA8A35D1-E574-4557-82B1-C92E359BA16C}" presName="Name37" presStyleLbl="parChTrans1D3" presStyleIdx="12" presStyleCnt="31"/>
      <dgm:spPr/>
    </dgm:pt>
    <dgm:pt modelId="{EC82F330-8ADE-4F91-AE4E-C6807BB45514}" type="pres">
      <dgm:prSet presAssocID="{4CE72A61-13CB-4202-888D-2E693BE4ABE4}" presName="hierRoot2" presStyleCnt="0">
        <dgm:presLayoutVars>
          <dgm:hierBranch val="init"/>
        </dgm:presLayoutVars>
      </dgm:prSet>
      <dgm:spPr/>
    </dgm:pt>
    <dgm:pt modelId="{2F686DF9-4C51-43D2-BB1E-ACCFE0843D1E}" type="pres">
      <dgm:prSet presAssocID="{4CE72A61-13CB-4202-888D-2E693BE4ABE4}" presName="rootComposite" presStyleCnt="0"/>
      <dgm:spPr/>
    </dgm:pt>
    <dgm:pt modelId="{4FFB5F7B-33F1-46C5-B395-8A0DA0A50081}" type="pres">
      <dgm:prSet presAssocID="{4CE72A61-13CB-4202-888D-2E693BE4ABE4}" presName="rootText" presStyleLbl="node3" presStyleIdx="12" presStyleCnt="31">
        <dgm:presLayoutVars>
          <dgm:chPref val="3"/>
        </dgm:presLayoutVars>
      </dgm:prSet>
      <dgm:spPr/>
    </dgm:pt>
    <dgm:pt modelId="{67C9115F-B4D0-4CD5-881B-CE9A16EF2F00}" type="pres">
      <dgm:prSet presAssocID="{4CE72A61-13CB-4202-888D-2E693BE4ABE4}" presName="rootConnector" presStyleLbl="node3" presStyleIdx="12" presStyleCnt="31"/>
      <dgm:spPr/>
    </dgm:pt>
    <dgm:pt modelId="{F2A5CEE1-73CC-48B9-8D43-3DAB25EAA0DE}" type="pres">
      <dgm:prSet presAssocID="{4CE72A61-13CB-4202-888D-2E693BE4ABE4}" presName="hierChild4" presStyleCnt="0"/>
      <dgm:spPr/>
    </dgm:pt>
    <dgm:pt modelId="{CDBBD88D-2082-48D3-9617-563041DA7278}" type="pres">
      <dgm:prSet presAssocID="{4CE72A61-13CB-4202-888D-2E693BE4ABE4}" presName="hierChild5" presStyleCnt="0"/>
      <dgm:spPr/>
    </dgm:pt>
    <dgm:pt modelId="{D4020E22-AD10-43C3-9E6D-2C7472C3FB86}" type="pres">
      <dgm:prSet presAssocID="{398220F2-88B9-4933-9D46-CCBFE1BE3413}" presName="Name37" presStyleLbl="parChTrans1D3" presStyleIdx="13" presStyleCnt="31"/>
      <dgm:spPr/>
    </dgm:pt>
    <dgm:pt modelId="{AECAC2BF-0EDB-432F-B2D2-7538F7F19056}" type="pres">
      <dgm:prSet presAssocID="{796C4B93-0666-444F-B090-61BA6A148665}" presName="hierRoot2" presStyleCnt="0">
        <dgm:presLayoutVars>
          <dgm:hierBranch val="init"/>
        </dgm:presLayoutVars>
      </dgm:prSet>
      <dgm:spPr/>
    </dgm:pt>
    <dgm:pt modelId="{A1218F3B-5292-4E8D-BDAF-76C8AB2BB187}" type="pres">
      <dgm:prSet presAssocID="{796C4B93-0666-444F-B090-61BA6A148665}" presName="rootComposite" presStyleCnt="0"/>
      <dgm:spPr/>
    </dgm:pt>
    <dgm:pt modelId="{E0625A7A-E36A-4DCF-BD91-8D3840994685}" type="pres">
      <dgm:prSet presAssocID="{796C4B93-0666-444F-B090-61BA6A148665}" presName="rootText" presStyleLbl="node3" presStyleIdx="13" presStyleCnt="31">
        <dgm:presLayoutVars>
          <dgm:chPref val="3"/>
        </dgm:presLayoutVars>
      </dgm:prSet>
      <dgm:spPr/>
    </dgm:pt>
    <dgm:pt modelId="{980F3188-B622-4695-BD83-AE58BA9802A8}" type="pres">
      <dgm:prSet presAssocID="{796C4B93-0666-444F-B090-61BA6A148665}" presName="rootConnector" presStyleLbl="node3" presStyleIdx="13" presStyleCnt="31"/>
      <dgm:spPr/>
    </dgm:pt>
    <dgm:pt modelId="{CBDF2B7D-0812-4C14-8B11-1B660495BBFB}" type="pres">
      <dgm:prSet presAssocID="{796C4B93-0666-444F-B090-61BA6A148665}" presName="hierChild4" presStyleCnt="0"/>
      <dgm:spPr/>
    </dgm:pt>
    <dgm:pt modelId="{003A77EC-80E7-4F35-BC42-7C652C071DCD}" type="pres">
      <dgm:prSet presAssocID="{796C4B93-0666-444F-B090-61BA6A148665}" presName="hierChild5" presStyleCnt="0"/>
      <dgm:spPr/>
    </dgm:pt>
    <dgm:pt modelId="{4F5ED290-D50E-4DE8-84D3-43B8E213397F}" type="pres">
      <dgm:prSet presAssocID="{500635F2-178B-40AB-8225-1742E6233C55}" presName="hierChild5" presStyleCnt="0"/>
      <dgm:spPr/>
    </dgm:pt>
    <dgm:pt modelId="{0B9FC05F-E2DC-4B2B-AEE0-75EC95BC6030}" type="pres">
      <dgm:prSet presAssocID="{A65BF324-0139-4FAB-B046-7066F47FA9EC}" presName="Name37" presStyleLbl="parChTrans1D2" presStyleIdx="5" presStyleCnt="10"/>
      <dgm:spPr/>
    </dgm:pt>
    <dgm:pt modelId="{8FF4ECE2-799E-4686-A05F-7E53E826D3B5}" type="pres">
      <dgm:prSet presAssocID="{AACA21C9-7E3E-4E8F-9CDB-CC59E9C9FE10}" presName="hierRoot2" presStyleCnt="0">
        <dgm:presLayoutVars>
          <dgm:hierBranch val="init"/>
        </dgm:presLayoutVars>
      </dgm:prSet>
      <dgm:spPr/>
    </dgm:pt>
    <dgm:pt modelId="{4BD2B9CD-784C-4807-9C7E-54AF0122D53E}" type="pres">
      <dgm:prSet presAssocID="{AACA21C9-7E3E-4E8F-9CDB-CC59E9C9FE10}" presName="rootComposite" presStyleCnt="0"/>
      <dgm:spPr/>
    </dgm:pt>
    <dgm:pt modelId="{689F7A9F-81F9-4433-A1A1-76587D871280}" type="pres">
      <dgm:prSet presAssocID="{AACA21C9-7E3E-4E8F-9CDB-CC59E9C9FE10}" presName="rootText" presStyleLbl="node2" presStyleIdx="5" presStyleCnt="10">
        <dgm:presLayoutVars>
          <dgm:chPref val="3"/>
        </dgm:presLayoutVars>
      </dgm:prSet>
      <dgm:spPr/>
    </dgm:pt>
    <dgm:pt modelId="{53A70756-AA8B-452B-8D2D-95B31F6190FA}" type="pres">
      <dgm:prSet presAssocID="{AACA21C9-7E3E-4E8F-9CDB-CC59E9C9FE10}" presName="rootConnector" presStyleLbl="node2" presStyleIdx="5" presStyleCnt="10"/>
      <dgm:spPr/>
    </dgm:pt>
    <dgm:pt modelId="{48DC3E43-9931-4914-A10A-F2815F34E2F9}" type="pres">
      <dgm:prSet presAssocID="{AACA21C9-7E3E-4E8F-9CDB-CC59E9C9FE10}" presName="hierChild4" presStyleCnt="0"/>
      <dgm:spPr/>
    </dgm:pt>
    <dgm:pt modelId="{2A26F620-7E20-4E24-8C90-08221CCD88D7}" type="pres">
      <dgm:prSet presAssocID="{A9577381-970A-4EF1-BC8D-E6DDCDA5F6C0}" presName="Name37" presStyleLbl="parChTrans1D3" presStyleIdx="14" presStyleCnt="31"/>
      <dgm:spPr/>
    </dgm:pt>
    <dgm:pt modelId="{BD1B477E-1529-4D36-8933-1DADB4F1DDFE}" type="pres">
      <dgm:prSet presAssocID="{DF44947C-BB62-4376-AC76-E0590B41759A}" presName="hierRoot2" presStyleCnt="0">
        <dgm:presLayoutVars>
          <dgm:hierBranch val="init"/>
        </dgm:presLayoutVars>
      </dgm:prSet>
      <dgm:spPr/>
    </dgm:pt>
    <dgm:pt modelId="{251A3E97-A779-48DB-B422-8FE76615EEBB}" type="pres">
      <dgm:prSet presAssocID="{DF44947C-BB62-4376-AC76-E0590B41759A}" presName="rootComposite" presStyleCnt="0"/>
      <dgm:spPr/>
    </dgm:pt>
    <dgm:pt modelId="{709717F4-A33F-4D60-9A1F-BD569F4931F9}" type="pres">
      <dgm:prSet presAssocID="{DF44947C-BB62-4376-AC76-E0590B41759A}" presName="rootText" presStyleLbl="node3" presStyleIdx="14" presStyleCnt="31">
        <dgm:presLayoutVars>
          <dgm:chPref val="3"/>
        </dgm:presLayoutVars>
      </dgm:prSet>
      <dgm:spPr/>
    </dgm:pt>
    <dgm:pt modelId="{9DA4718D-EBBE-426D-B178-CAF0DBC73203}" type="pres">
      <dgm:prSet presAssocID="{DF44947C-BB62-4376-AC76-E0590B41759A}" presName="rootConnector" presStyleLbl="node3" presStyleIdx="14" presStyleCnt="31"/>
      <dgm:spPr/>
    </dgm:pt>
    <dgm:pt modelId="{60301AD0-D105-4FB0-BED6-C64E809E3AB8}" type="pres">
      <dgm:prSet presAssocID="{DF44947C-BB62-4376-AC76-E0590B41759A}" presName="hierChild4" presStyleCnt="0"/>
      <dgm:spPr/>
    </dgm:pt>
    <dgm:pt modelId="{534FDC4B-E042-4728-A05D-CCFEBDD646B2}" type="pres">
      <dgm:prSet presAssocID="{DF44947C-BB62-4376-AC76-E0590B41759A}" presName="hierChild5" presStyleCnt="0"/>
      <dgm:spPr/>
    </dgm:pt>
    <dgm:pt modelId="{0C6846E8-F3C3-479E-9862-8E93B197F3B9}" type="pres">
      <dgm:prSet presAssocID="{23E86D95-6E2E-4DC9-B4FC-4CB75E325CC4}" presName="Name37" presStyleLbl="parChTrans1D3" presStyleIdx="15" presStyleCnt="31"/>
      <dgm:spPr/>
    </dgm:pt>
    <dgm:pt modelId="{55E439F3-25C6-4104-B6C9-E42AEF00F04F}" type="pres">
      <dgm:prSet presAssocID="{65289598-9664-41B1-9507-76C88D0C4549}" presName="hierRoot2" presStyleCnt="0">
        <dgm:presLayoutVars>
          <dgm:hierBranch val="init"/>
        </dgm:presLayoutVars>
      </dgm:prSet>
      <dgm:spPr/>
    </dgm:pt>
    <dgm:pt modelId="{C843B254-27C1-4B13-A0B5-83A3826FD557}" type="pres">
      <dgm:prSet presAssocID="{65289598-9664-41B1-9507-76C88D0C4549}" presName="rootComposite" presStyleCnt="0"/>
      <dgm:spPr/>
    </dgm:pt>
    <dgm:pt modelId="{E01BB5EB-4417-4737-82BB-E6E3660C3C4C}" type="pres">
      <dgm:prSet presAssocID="{65289598-9664-41B1-9507-76C88D0C4549}" presName="rootText" presStyleLbl="node3" presStyleIdx="15" presStyleCnt="31">
        <dgm:presLayoutVars>
          <dgm:chPref val="3"/>
        </dgm:presLayoutVars>
      </dgm:prSet>
      <dgm:spPr/>
    </dgm:pt>
    <dgm:pt modelId="{77CF52FA-0321-422F-A2FD-6B8F76A6334B}" type="pres">
      <dgm:prSet presAssocID="{65289598-9664-41B1-9507-76C88D0C4549}" presName="rootConnector" presStyleLbl="node3" presStyleIdx="15" presStyleCnt="31"/>
      <dgm:spPr/>
    </dgm:pt>
    <dgm:pt modelId="{A0FFE45A-35A1-4DB1-A5EA-B72587363E9D}" type="pres">
      <dgm:prSet presAssocID="{65289598-9664-41B1-9507-76C88D0C4549}" presName="hierChild4" presStyleCnt="0"/>
      <dgm:spPr/>
    </dgm:pt>
    <dgm:pt modelId="{3F6AC199-5AB8-440D-932B-5AE32E1E2493}" type="pres">
      <dgm:prSet presAssocID="{65289598-9664-41B1-9507-76C88D0C4549}" presName="hierChild5" presStyleCnt="0"/>
      <dgm:spPr/>
    </dgm:pt>
    <dgm:pt modelId="{6DB2885A-A96E-4A15-AF91-BA42596F39CD}" type="pres">
      <dgm:prSet presAssocID="{D3D028EB-A23E-44C5-9FEE-CCDD103306D3}" presName="Name37" presStyleLbl="parChTrans1D3" presStyleIdx="16" presStyleCnt="31"/>
      <dgm:spPr/>
    </dgm:pt>
    <dgm:pt modelId="{3410E48B-2661-42B7-B436-B097AB381C37}" type="pres">
      <dgm:prSet presAssocID="{FB6153F8-E415-4365-9F79-24CAAEC8D2FF}" presName="hierRoot2" presStyleCnt="0">
        <dgm:presLayoutVars>
          <dgm:hierBranch val="init"/>
        </dgm:presLayoutVars>
      </dgm:prSet>
      <dgm:spPr/>
    </dgm:pt>
    <dgm:pt modelId="{F3DF3846-5CFE-41D6-980B-17916E149C25}" type="pres">
      <dgm:prSet presAssocID="{FB6153F8-E415-4365-9F79-24CAAEC8D2FF}" presName="rootComposite" presStyleCnt="0"/>
      <dgm:spPr/>
    </dgm:pt>
    <dgm:pt modelId="{098A0CA7-1E42-4EB5-9B45-C83C39042C6B}" type="pres">
      <dgm:prSet presAssocID="{FB6153F8-E415-4365-9F79-24CAAEC8D2FF}" presName="rootText" presStyleLbl="node3" presStyleIdx="16" presStyleCnt="31">
        <dgm:presLayoutVars>
          <dgm:chPref val="3"/>
        </dgm:presLayoutVars>
      </dgm:prSet>
      <dgm:spPr/>
    </dgm:pt>
    <dgm:pt modelId="{5D58A942-29ED-4ADE-9680-66C9427E0EFD}" type="pres">
      <dgm:prSet presAssocID="{FB6153F8-E415-4365-9F79-24CAAEC8D2FF}" presName="rootConnector" presStyleLbl="node3" presStyleIdx="16" presStyleCnt="31"/>
      <dgm:spPr/>
    </dgm:pt>
    <dgm:pt modelId="{32E09CC2-D61C-4001-91F8-EBEDCAF36B7E}" type="pres">
      <dgm:prSet presAssocID="{FB6153F8-E415-4365-9F79-24CAAEC8D2FF}" presName="hierChild4" presStyleCnt="0"/>
      <dgm:spPr/>
    </dgm:pt>
    <dgm:pt modelId="{4ECAC2C3-C6DE-4194-A0F1-0E0776BA53F2}" type="pres">
      <dgm:prSet presAssocID="{FB6153F8-E415-4365-9F79-24CAAEC8D2FF}" presName="hierChild5" presStyleCnt="0"/>
      <dgm:spPr/>
    </dgm:pt>
    <dgm:pt modelId="{6422D3B8-001D-409E-A144-40AC426F04F3}" type="pres">
      <dgm:prSet presAssocID="{C2713975-5365-4620-87B7-D77B0A4B5D3C}" presName="Name37" presStyleLbl="parChTrans1D3" presStyleIdx="17" presStyleCnt="31"/>
      <dgm:spPr/>
    </dgm:pt>
    <dgm:pt modelId="{65F66FD2-7610-47D5-B93F-AF03560E8DC5}" type="pres">
      <dgm:prSet presAssocID="{1D7FB98E-5048-42F6-A1C8-050A145DB514}" presName="hierRoot2" presStyleCnt="0">
        <dgm:presLayoutVars>
          <dgm:hierBranch val="init"/>
        </dgm:presLayoutVars>
      </dgm:prSet>
      <dgm:spPr/>
    </dgm:pt>
    <dgm:pt modelId="{C3C6B288-CDFA-466D-B649-1EE220E4F01E}" type="pres">
      <dgm:prSet presAssocID="{1D7FB98E-5048-42F6-A1C8-050A145DB514}" presName="rootComposite" presStyleCnt="0"/>
      <dgm:spPr/>
    </dgm:pt>
    <dgm:pt modelId="{9F8104CB-6A23-44F3-8A6F-67B96F81CEBA}" type="pres">
      <dgm:prSet presAssocID="{1D7FB98E-5048-42F6-A1C8-050A145DB514}" presName="rootText" presStyleLbl="node3" presStyleIdx="17" presStyleCnt="31">
        <dgm:presLayoutVars>
          <dgm:chPref val="3"/>
        </dgm:presLayoutVars>
      </dgm:prSet>
      <dgm:spPr/>
    </dgm:pt>
    <dgm:pt modelId="{7E22F9C6-D48B-4CDA-9F10-C7FF097F47A2}" type="pres">
      <dgm:prSet presAssocID="{1D7FB98E-5048-42F6-A1C8-050A145DB514}" presName="rootConnector" presStyleLbl="node3" presStyleIdx="17" presStyleCnt="31"/>
      <dgm:spPr/>
    </dgm:pt>
    <dgm:pt modelId="{09F285E7-913B-4013-9A41-A8FA5C427D8E}" type="pres">
      <dgm:prSet presAssocID="{1D7FB98E-5048-42F6-A1C8-050A145DB514}" presName="hierChild4" presStyleCnt="0"/>
      <dgm:spPr/>
    </dgm:pt>
    <dgm:pt modelId="{93EF7B2C-1B81-496D-AC15-A7FAE3B60B6E}" type="pres">
      <dgm:prSet presAssocID="{1D7FB98E-5048-42F6-A1C8-050A145DB514}" presName="hierChild5" presStyleCnt="0"/>
      <dgm:spPr/>
    </dgm:pt>
    <dgm:pt modelId="{76F12ACF-47CA-4118-924F-F0F9370B28B1}" type="pres">
      <dgm:prSet presAssocID="{AACA21C9-7E3E-4E8F-9CDB-CC59E9C9FE10}" presName="hierChild5" presStyleCnt="0"/>
      <dgm:spPr/>
    </dgm:pt>
    <dgm:pt modelId="{D7A27843-F99E-4094-9FB8-1C5A8056B783}" type="pres">
      <dgm:prSet presAssocID="{ABC36B1B-AEE5-4343-A560-2CBB8C8DBB1D}" presName="Name37" presStyleLbl="parChTrans1D2" presStyleIdx="6" presStyleCnt="10"/>
      <dgm:spPr/>
    </dgm:pt>
    <dgm:pt modelId="{E240F17E-446B-4006-9CA3-208FAE4CB123}" type="pres">
      <dgm:prSet presAssocID="{6BC2003A-4AED-47A4-B067-EA22EC4398E9}" presName="hierRoot2" presStyleCnt="0">
        <dgm:presLayoutVars>
          <dgm:hierBranch val="init"/>
        </dgm:presLayoutVars>
      </dgm:prSet>
      <dgm:spPr/>
    </dgm:pt>
    <dgm:pt modelId="{390532C2-8BFF-43F9-89FB-12B22BC47300}" type="pres">
      <dgm:prSet presAssocID="{6BC2003A-4AED-47A4-B067-EA22EC4398E9}" presName="rootComposite" presStyleCnt="0"/>
      <dgm:spPr/>
    </dgm:pt>
    <dgm:pt modelId="{AFE88719-F0AB-49A7-BA27-7FE62206A7A1}" type="pres">
      <dgm:prSet presAssocID="{6BC2003A-4AED-47A4-B067-EA22EC4398E9}" presName="rootText" presStyleLbl="node2" presStyleIdx="6" presStyleCnt="10">
        <dgm:presLayoutVars>
          <dgm:chPref val="3"/>
        </dgm:presLayoutVars>
      </dgm:prSet>
      <dgm:spPr/>
    </dgm:pt>
    <dgm:pt modelId="{9F7C63E1-9D34-4EC6-AC64-C6F4B39358D1}" type="pres">
      <dgm:prSet presAssocID="{6BC2003A-4AED-47A4-B067-EA22EC4398E9}" presName="rootConnector" presStyleLbl="node2" presStyleIdx="6" presStyleCnt="10"/>
      <dgm:spPr/>
    </dgm:pt>
    <dgm:pt modelId="{48D8D5A3-3F6C-4575-93EE-964F9F9AA6B5}" type="pres">
      <dgm:prSet presAssocID="{6BC2003A-4AED-47A4-B067-EA22EC4398E9}" presName="hierChild4" presStyleCnt="0"/>
      <dgm:spPr/>
    </dgm:pt>
    <dgm:pt modelId="{5B6804BB-B94E-43A4-8DB4-620BD50F67BD}" type="pres">
      <dgm:prSet presAssocID="{1273EE32-5250-4E24-AE50-35B9FF48E1B4}" presName="Name37" presStyleLbl="parChTrans1D3" presStyleIdx="18" presStyleCnt="31"/>
      <dgm:spPr/>
    </dgm:pt>
    <dgm:pt modelId="{9D64889A-2E83-4D1C-AAA8-ACB5D7CE78EC}" type="pres">
      <dgm:prSet presAssocID="{E3D1C151-AAEC-407A-9AAE-ACB06DBB6369}" presName="hierRoot2" presStyleCnt="0">
        <dgm:presLayoutVars>
          <dgm:hierBranch val="init"/>
        </dgm:presLayoutVars>
      </dgm:prSet>
      <dgm:spPr/>
    </dgm:pt>
    <dgm:pt modelId="{DC5E98F1-8E1F-4B32-81CE-415F743FEAA4}" type="pres">
      <dgm:prSet presAssocID="{E3D1C151-AAEC-407A-9AAE-ACB06DBB6369}" presName="rootComposite" presStyleCnt="0"/>
      <dgm:spPr/>
    </dgm:pt>
    <dgm:pt modelId="{7A3F8787-34D3-4BB7-B762-B60AFBF9BA9D}" type="pres">
      <dgm:prSet presAssocID="{E3D1C151-AAEC-407A-9AAE-ACB06DBB6369}" presName="rootText" presStyleLbl="node3" presStyleIdx="18" presStyleCnt="31">
        <dgm:presLayoutVars>
          <dgm:chPref val="3"/>
        </dgm:presLayoutVars>
      </dgm:prSet>
      <dgm:spPr/>
    </dgm:pt>
    <dgm:pt modelId="{B1C0C4B7-6F86-43C7-954C-D747CCDF249A}" type="pres">
      <dgm:prSet presAssocID="{E3D1C151-AAEC-407A-9AAE-ACB06DBB6369}" presName="rootConnector" presStyleLbl="node3" presStyleIdx="18" presStyleCnt="31"/>
      <dgm:spPr/>
    </dgm:pt>
    <dgm:pt modelId="{697BBEC7-4A5E-4769-AF88-1CB8D5A701C9}" type="pres">
      <dgm:prSet presAssocID="{E3D1C151-AAEC-407A-9AAE-ACB06DBB6369}" presName="hierChild4" presStyleCnt="0"/>
      <dgm:spPr/>
    </dgm:pt>
    <dgm:pt modelId="{DD8C9BA8-E29D-4565-B2D3-F524F09DE3F9}" type="pres">
      <dgm:prSet presAssocID="{E3D1C151-AAEC-407A-9AAE-ACB06DBB6369}" presName="hierChild5" presStyleCnt="0"/>
      <dgm:spPr/>
    </dgm:pt>
    <dgm:pt modelId="{1711F9F3-8957-439D-98D0-60EF3DEEA73B}" type="pres">
      <dgm:prSet presAssocID="{E11C8E14-95A0-442E-8E3E-2F48472041DC}" presName="Name37" presStyleLbl="parChTrans1D3" presStyleIdx="19" presStyleCnt="31"/>
      <dgm:spPr/>
    </dgm:pt>
    <dgm:pt modelId="{06BC9DDF-5621-4ADD-BD20-151608C3E3B6}" type="pres">
      <dgm:prSet presAssocID="{D6531829-BEBF-4E6A-AB99-D88BDD057431}" presName="hierRoot2" presStyleCnt="0">
        <dgm:presLayoutVars>
          <dgm:hierBranch val="init"/>
        </dgm:presLayoutVars>
      </dgm:prSet>
      <dgm:spPr/>
    </dgm:pt>
    <dgm:pt modelId="{04C97163-A3D7-484E-A41A-8ED596B80526}" type="pres">
      <dgm:prSet presAssocID="{D6531829-BEBF-4E6A-AB99-D88BDD057431}" presName="rootComposite" presStyleCnt="0"/>
      <dgm:spPr/>
    </dgm:pt>
    <dgm:pt modelId="{79FC75B2-4A6E-4B4D-817B-879682A2297E}" type="pres">
      <dgm:prSet presAssocID="{D6531829-BEBF-4E6A-AB99-D88BDD057431}" presName="rootText" presStyleLbl="node3" presStyleIdx="19" presStyleCnt="31">
        <dgm:presLayoutVars>
          <dgm:chPref val="3"/>
        </dgm:presLayoutVars>
      </dgm:prSet>
      <dgm:spPr/>
    </dgm:pt>
    <dgm:pt modelId="{94AC8134-DE78-46D5-A3A2-55745AF8DC06}" type="pres">
      <dgm:prSet presAssocID="{D6531829-BEBF-4E6A-AB99-D88BDD057431}" presName="rootConnector" presStyleLbl="node3" presStyleIdx="19" presStyleCnt="31"/>
      <dgm:spPr/>
    </dgm:pt>
    <dgm:pt modelId="{7C36AE54-0976-46DB-AE82-855895C49BAB}" type="pres">
      <dgm:prSet presAssocID="{D6531829-BEBF-4E6A-AB99-D88BDD057431}" presName="hierChild4" presStyleCnt="0"/>
      <dgm:spPr/>
    </dgm:pt>
    <dgm:pt modelId="{C0D66DC4-73CF-4DF2-B40A-A012D9419F1C}" type="pres">
      <dgm:prSet presAssocID="{D6531829-BEBF-4E6A-AB99-D88BDD057431}" presName="hierChild5" presStyleCnt="0"/>
      <dgm:spPr/>
    </dgm:pt>
    <dgm:pt modelId="{7C39113F-CDCF-4FA5-91BF-6C22F5FF7616}" type="pres">
      <dgm:prSet presAssocID="{95F13A15-FF7F-45F5-AC00-A0A2F58BD2DD}" presName="Name37" presStyleLbl="parChTrans1D3" presStyleIdx="20" presStyleCnt="31"/>
      <dgm:spPr/>
    </dgm:pt>
    <dgm:pt modelId="{48E29166-A7BD-4D76-8BD1-A92A1AE70DE6}" type="pres">
      <dgm:prSet presAssocID="{749530D5-B7A5-4C55-8532-F325730D7471}" presName="hierRoot2" presStyleCnt="0">
        <dgm:presLayoutVars>
          <dgm:hierBranch val="init"/>
        </dgm:presLayoutVars>
      </dgm:prSet>
      <dgm:spPr/>
    </dgm:pt>
    <dgm:pt modelId="{5E497724-130A-4B29-ABEC-A3BD254D141C}" type="pres">
      <dgm:prSet presAssocID="{749530D5-B7A5-4C55-8532-F325730D7471}" presName="rootComposite" presStyleCnt="0"/>
      <dgm:spPr/>
    </dgm:pt>
    <dgm:pt modelId="{689D2F3B-7FFD-4827-9261-2386C020B10F}" type="pres">
      <dgm:prSet presAssocID="{749530D5-B7A5-4C55-8532-F325730D7471}" presName="rootText" presStyleLbl="node3" presStyleIdx="20" presStyleCnt="31">
        <dgm:presLayoutVars>
          <dgm:chPref val="3"/>
        </dgm:presLayoutVars>
      </dgm:prSet>
      <dgm:spPr/>
    </dgm:pt>
    <dgm:pt modelId="{713DFD3A-E648-4641-ABB8-0D36F3298F93}" type="pres">
      <dgm:prSet presAssocID="{749530D5-B7A5-4C55-8532-F325730D7471}" presName="rootConnector" presStyleLbl="node3" presStyleIdx="20" presStyleCnt="31"/>
      <dgm:spPr/>
    </dgm:pt>
    <dgm:pt modelId="{4B3584F4-EED8-42EC-AA04-DEE29C10EFAD}" type="pres">
      <dgm:prSet presAssocID="{749530D5-B7A5-4C55-8532-F325730D7471}" presName="hierChild4" presStyleCnt="0"/>
      <dgm:spPr/>
    </dgm:pt>
    <dgm:pt modelId="{5785B7F2-83A4-4DFF-ADDA-9548F4DB2C66}" type="pres">
      <dgm:prSet presAssocID="{749530D5-B7A5-4C55-8532-F325730D7471}" presName="hierChild5" presStyleCnt="0"/>
      <dgm:spPr/>
    </dgm:pt>
    <dgm:pt modelId="{A33D0656-D4AC-4F89-8BE8-D96C84FD0C52}" type="pres">
      <dgm:prSet presAssocID="{6BC2003A-4AED-47A4-B067-EA22EC4398E9}" presName="hierChild5" presStyleCnt="0"/>
      <dgm:spPr/>
    </dgm:pt>
    <dgm:pt modelId="{6086ADD0-5B70-4E51-ADE1-EDE692ECA798}" type="pres">
      <dgm:prSet presAssocID="{DAE4EAB0-A4DB-4E71-BECE-D5719476354A}" presName="Name37" presStyleLbl="parChTrans1D2" presStyleIdx="7" presStyleCnt="10"/>
      <dgm:spPr/>
    </dgm:pt>
    <dgm:pt modelId="{E1310309-D8DB-4FEA-B100-F8211BE26FD7}" type="pres">
      <dgm:prSet presAssocID="{A03BA3C6-C6A9-44AE-891F-9030893AA57C}" presName="hierRoot2" presStyleCnt="0">
        <dgm:presLayoutVars>
          <dgm:hierBranch val="init"/>
        </dgm:presLayoutVars>
      </dgm:prSet>
      <dgm:spPr/>
    </dgm:pt>
    <dgm:pt modelId="{A83AC197-1FA4-4642-9EF8-EDDB691F8D23}" type="pres">
      <dgm:prSet presAssocID="{A03BA3C6-C6A9-44AE-891F-9030893AA57C}" presName="rootComposite" presStyleCnt="0"/>
      <dgm:spPr/>
    </dgm:pt>
    <dgm:pt modelId="{5D1C718E-094E-414D-9B50-791FC21923AA}" type="pres">
      <dgm:prSet presAssocID="{A03BA3C6-C6A9-44AE-891F-9030893AA57C}" presName="rootText" presStyleLbl="node2" presStyleIdx="7" presStyleCnt="10">
        <dgm:presLayoutVars>
          <dgm:chPref val="3"/>
        </dgm:presLayoutVars>
      </dgm:prSet>
      <dgm:spPr/>
    </dgm:pt>
    <dgm:pt modelId="{ED9EC086-749B-4672-8258-3CBDBA2C6F90}" type="pres">
      <dgm:prSet presAssocID="{A03BA3C6-C6A9-44AE-891F-9030893AA57C}" presName="rootConnector" presStyleLbl="node2" presStyleIdx="7" presStyleCnt="10"/>
      <dgm:spPr/>
    </dgm:pt>
    <dgm:pt modelId="{5FF7466C-9400-4C54-90A6-B65A4AF350A7}" type="pres">
      <dgm:prSet presAssocID="{A03BA3C6-C6A9-44AE-891F-9030893AA57C}" presName="hierChild4" presStyleCnt="0"/>
      <dgm:spPr/>
    </dgm:pt>
    <dgm:pt modelId="{874856DC-B149-49B8-A0D4-0D5622DD3CC8}" type="pres">
      <dgm:prSet presAssocID="{3F0BC5FE-D503-40C0-9F61-0422EA054718}" presName="Name37" presStyleLbl="parChTrans1D3" presStyleIdx="21" presStyleCnt="31"/>
      <dgm:spPr/>
    </dgm:pt>
    <dgm:pt modelId="{478DA528-FEDB-4CB2-A6B5-1741FC66E330}" type="pres">
      <dgm:prSet presAssocID="{142FC44B-D551-4940-9E99-1D876972E7E9}" presName="hierRoot2" presStyleCnt="0">
        <dgm:presLayoutVars>
          <dgm:hierBranch val="init"/>
        </dgm:presLayoutVars>
      </dgm:prSet>
      <dgm:spPr/>
    </dgm:pt>
    <dgm:pt modelId="{B83311C5-3284-40E7-BA2B-84D41DE10E60}" type="pres">
      <dgm:prSet presAssocID="{142FC44B-D551-4940-9E99-1D876972E7E9}" presName="rootComposite" presStyleCnt="0"/>
      <dgm:spPr/>
    </dgm:pt>
    <dgm:pt modelId="{27FD1063-8758-4C89-90C5-E095CBFDC163}" type="pres">
      <dgm:prSet presAssocID="{142FC44B-D551-4940-9E99-1D876972E7E9}" presName="rootText" presStyleLbl="node3" presStyleIdx="21" presStyleCnt="31">
        <dgm:presLayoutVars>
          <dgm:chPref val="3"/>
        </dgm:presLayoutVars>
      </dgm:prSet>
      <dgm:spPr/>
    </dgm:pt>
    <dgm:pt modelId="{6BE6CD88-5EF0-4E4E-8326-B79CAF4257DF}" type="pres">
      <dgm:prSet presAssocID="{142FC44B-D551-4940-9E99-1D876972E7E9}" presName="rootConnector" presStyleLbl="node3" presStyleIdx="21" presStyleCnt="31"/>
      <dgm:spPr/>
    </dgm:pt>
    <dgm:pt modelId="{B07A3DF7-EF97-4033-8FE5-0F2DA5A27A0A}" type="pres">
      <dgm:prSet presAssocID="{142FC44B-D551-4940-9E99-1D876972E7E9}" presName="hierChild4" presStyleCnt="0"/>
      <dgm:spPr/>
    </dgm:pt>
    <dgm:pt modelId="{1E1EF3C8-3D5F-4A61-B5D3-A9134BAB7E39}" type="pres">
      <dgm:prSet presAssocID="{142FC44B-D551-4940-9E99-1D876972E7E9}" presName="hierChild5" presStyleCnt="0"/>
      <dgm:spPr/>
    </dgm:pt>
    <dgm:pt modelId="{877E17B5-7F25-4EC7-A045-EFB24F03E189}" type="pres">
      <dgm:prSet presAssocID="{D459E9C5-3673-466D-BBAD-7B23AB596706}" presName="Name37" presStyleLbl="parChTrans1D3" presStyleIdx="22" presStyleCnt="31"/>
      <dgm:spPr/>
    </dgm:pt>
    <dgm:pt modelId="{B00B4F7B-7974-497D-9E56-FD8BDFEA1C33}" type="pres">
      <dgm:prSet presAssocID="{203381FE-AD85-42F3-AA39-52B0005692F1}" presName="hierRoot2" presStyleCnt="0">
        <dgm:presLayoutVars>
          <dgm:hierBranch val="init"/>
        </dgm:presLayoutVars>
      </dgm:prSet>
      <dgm:spPr/>
    </dgm:pt>
    <dgm:pt modelId="{2FE78054-1E66-42B9-8A85-5B81A81D011F}" type="pres">
      <dgm:prSet presAssocID="{203381FE-AD85-42F3-AA39-52B0005692F1}" presName="rootComposite" presStyleCnt="0"/>
      <dgm:spPr/>
    </dgm:pt>
    <dgm:pt modelId="{6E6A6BF1-FBB2-4AB2-9210-EFCAA4D002E3}" type="pres">
      <dgm:prSet presAssocID="{203381FE-AD85-42F3-AA39-52B0005692F1}" presName="rootText" presStyleLbl="node3" presStyleIdx="22" presStyleCnt="31">
        <dgm:presLayoutVars>
          <dgm:chPref val="3"/>
        </dgm:presLayoutVars>
      </dgm:prSet>
      <dgm:spPr/>
    </dgm:pt>
    <dgm:pt modelId="{0480C4B1-818E-466C-898A-B52385DCC94B}" type="pres">
      <dgm:prSet presAssocID="{203381FE-AD85-42F3-AA39-52B0005692F1}" presName="rootConnector" presStyleLbl="node3" presStyleIdx="22" presStyleCnt="31"/>
      <dgm:spPr/>
    </dgm:pt>
    <dgm:pt modelId="{3A02A91E-BD00-4FA3-B268-B0E0F883EE42}" type="pres">
      <dgm:prSet presAssocID="{203381FE-AD85-42F3-AA39-52B0005692F1}" presName="hierChild4" presStyleCnt="0"/>
      <dgm:spPr/>
    </dgm:pt>
    <dgm:pt modelId="{AB9A342F-1F7A-469F-8AFA-A3C8B6E0E1C9}" type="pres">
      <dgm:prSet presAssocID="{203381FE-AD85-42F3-AA39-52B0005692F1}" presName="hierChild5" presStyleCnt="0"/>
      <dgm:spPr/>
    </dgm:pt>
    <dgm:pt modelId="{C3FBD9C4-402C-47FA-AD65-CAC44647049B}" type="pres">
      <dgm:prSet presAssocID="{A226AAC2-049F-447A-ACBD-9FD98A1A5013}" presName="Name37" presStyleLbl="parChTrans1D3" presStyleIdx="23" presStyleCnt="31"/>
      <dgm:spPr/>
    </dgm:pt>
    <dgm:pt modelId="{FF39DEB4-8FE3-4BEB-A322-DD5C42115E5A}" type="pres">
      <dgm:prSet presAssocID="{752B216C-58B4-4911-A019-599450C1105E}" presName="hierRoot2" presStyleCnt="0">
        <dgm:presLayoutVars>
          <dgm:hierBranch val="init"/>
        </dgm:presLayoutVars>
      </dgm:prSet>
      <dgm:spPr/>
    </dgm:pt>
    <dgm:pt modelId="{F5FFFB88-E627-43F6-A691-2029361A1B41}" type="pres">
      <dgm:prSet presAssocID="{752B216C-58B4-4911-A019-599450C1105E}" presName="rootComposite" presStyleCnt="0"/>
      <dgm:spPr/>
    </dgm:pt>
    <dgm:pt modelId="{5499EDFE-7763-421F-96E4-68EA6B6A985A}" type="pres">
      <dgm:prSet presAssocID="{752B216C-58B4-4911-A019-599450C1105E}" presName="rootText" presStyleLbl="node3" presStyleIdx="23" presStyleCnt="31">
        <dgm:presLayoutVars>
          <dgm:chPref val="3"/>
        </dgm:presLayoutVars>
      </dgm:prSet>
      <dgm:spPr/>
    </dgm:pt>
    <dgm:pt modelId="{A18DF967-4306-4A27-9495-757073427059}" type="pres">
      <dgm:prSet presAssocID="{752B216C-58B4-4911-A019-599450C1105E}" presName="rootConnector" presStyleLbl="node3" presStyleIdx="23" presStyleCnt="31"/>
      <dgm:spPr/>
    </dgm:pt>
    <dgm:pt modelId="{53402747-EB46-4F99-8AEF-61EC1A1BEC78}" type="pres">
      <dgm:prSet presAssocID="{752B216C-58B4-4911-A019-599450C1105E}" presName="hierChild4" presStyleCnt="0"/>
      <dgm:spPr/>
    </dgm:pt>
    <dgm:pt modelId="{03D63E48-8B8C-407A-B39D-206981921DE4}" type="pres">
      <dgm:prSet presAssocID="{752B216C-58B4-4911-A019-599450C1105E}" presName="hierChild5" presStyleCnt="0"/>
      <dgm:spPr/>
    </dgm:pt>
    <dgm:pt modelId="{B36946D4-0BA1-403E-A53A-C99E171E1C3C}" type="pres">
      <dgm:prSet presAssocID="{A03BA3C6-C6A9-44AE-891F-9030893AA57C}" presName="hierChild5" presStyleCnt="0"/>
      <dgm:spPr/>
    </dgm:pt>
    <dgm:pt modelId="{3F8189DF-9B2B-443A-8280-4EB64F723792}" type="pres">
      <dgm:prSet presAssocID="{6900EB78-2505-4B2B-B9C7-FC63E3D9F504}" presName="Name37" presStyleLbl="parChTrans1D2" presStyleIdx="8" presStyleCnt="10"/>
      <dgm:spPr/>
    </dgm:pt>
    <dgm:pt modelId="{5CEB5D8C-6EF2-4299-9729-C734AD1724B2}" type="pres">
      <dgm:prSet presAssocID="{8CE1E943-69F4-4B97-8E7C-070FE9657DA6}" presName="hierRoot2" presStyleCnt="0">
        <dgm:presLayoutVars>
          <dgm:hierBranch val="init"/>
        </dgm:presLayoutVars>
      </dgm:prSet>
      <dgm:spPr/>
    </dgm:pt>
    <dgm:pt modelId="{1219838C-47D5-4903-8E35-8F347E921280}" type="pres">
      <dgm:prSet presAssocID="{8CE1E943-69F4-4B97-8E7C-070FE9657DA6}" presName="rootComposite" presStyleCnt="0"/>
      <dgm:spPr/>
    </dgm:pt>
    <dgm:pt modelId="{67282179-4C93-41D6-934D-A9E36F48C36E}" type="pres">
      <dgm:prSet presAssocID="{8CE1E943-69F4-4B97-8E7C-070FE9657DA6}" presName="rootText" presStyleLbl="node2" presStyleIdx="8" presStyleCnt="10">
        <dgm:presLayoutVars>
          <dgm:chPref val="3"/>
        </dgm:presLayoutVars>
      </dgm:prSet>
      <dgm:spPr/>
    </dgm:pt>
    <dgm:pt modelId="{85977B1D-DBB4-4C72-A02A-716B44F439A4}" type="pres">
      <dgm:prSet presAssocID="{8CE1E943-69F4-4B97-8E7C-070FE9657DA6}" presName="rootConnector" presStyleLbl="node2" presStyleIdx="8" presStyleCnt="10"/>
      <dgm:spPr/>
    </dgm:pt>
    <dgm:pt modelId="{ECC96535-0A3D-45C7-B070-1D2E285E99B0}" type="pres">
      <dgm:prSet presAssocID="{8CE1E943-69F4-4B97-8E7C-070FE9657DA6}" presName="hierChild4" presStyleCnt="0"/>
      <dgm:spPr/>
    </dgm:pt>
    <dgm:pt modelId="{7593D7E7-5082-447E-9C87-002CEC0A863D}" type="pres">
      <dgm:prSet presAssocID="{47B71B83-7FAA-474D-828C-281F698F5BCE}" presName="Name37" presStyleLbl="parChTrans1D3" presStyleIdx="24" presStyleCnt="31"/>
      <dgm:spPr/>
    </dgm:pt>
    <dgm:pt modelId="{2FD54F25-CE39-40B9-B928-FFA06E9E2540}" type="pres">
      <dgm:prSet presAssocID="{97AD5EB2-FD57-4282-B8DC-EB6D1816BC06}" presName="hierRoot2" presStyleCnt="0">
        <dgm:presLayoutVars>
          <dgm:hierBranch val="init"/>
        </dgm:presLayoutVars>
      </dgm:prSet>
      <dgm:spPr/>
    </dgm:pt>
    <dgm:pt modelId="{B05ECC6C-3E9A-4745-AB3D-280BECA900AB}" type="pres">
      <dgm:prSet presAssocID="{97AD5EB2-FD57-4282-B8DC-EB6D1816BC06}" presName="rootComposite" presStyleCnt="0"/>
      <dgm:spPr/>
    </dgm:pt>
    <dgm:pt modelId="{DA91FF4E-C3FB-4064-883D-D7FFA0DFA60E}" type="pres">
      <dgm:prSet presAssocID="{97AD5EB2-FD57-4282-B8DC-EB6D1816BC06}" presName="rootText" presStyleLbl="node3" presStyleIdx="24" presStyleCnt="31">
        <dgm:presLayoutVars>
          <dgm:chPref val="3"/>
        </dgm:presLayoutVars>
      </dgm:prSet>
      <dgm:spPr/>
    </dgm:pt>
    <dgm:pt modelId="{B659A6E0-5897-4DC5-9112-BBDF2A80208B}" type="pres">
      <dgm:prSet presAssocID="{97AD5EB2-FD57-4282-B8DC-EB6D1816BC06}" presName="rootConnector" presStyleLbl="node3" presStyleIdx="24" presStyleCnt="31"/>
      <dgm:spPr/>
    </dgm:pt>
    <dgm:pt modelId="{8F548E9F-79F8-4B97-A75F-999F5B1DA0C0}" type="pres">
      <dgm:prSet presAssocID="{97AD5EB2-FD57-4282-B8DC-EB6D1816BC06}" presName="hierChild4" presStyleCnt="0"/>
      <dgm:spPr/>
    </dgm:pt>
    <dgm:pt modelId="{74862F65-C800-4992-8BD5-02AAD0156AA0}" type="pres">
      <dgm:prSet presAssocID="{97AD5EB2-FD57-4282-B8DC-EB6D1816BC06}" presName="hierChild5" presStyleCnt="0"/>
      <dgm:spPr/>
    </dgm:pt>
    <dgm:pt modelId="{0C98E13A-3AEB-4E1D-8492-392B3A640B84}" type="pres">
      <dgm:prSet presAssocID="{6CEA6F85-587F-4BB7-863B-5BACE4859A3B}" presName="Name37" presStyleLbl="parChTrans1D3" presStyleIdx="25" presStyleCnt="31"/>
      <dgm:spPr/>
    </dgm:pt>
    <dgm:pt modelId="{BA240DC0-1271-4163-810C-560879F8F06B}" type="pres">
      <dgm:prSet presAssocID="{FB917819-2D39-49E4-90A8-599C5170AD37}" presName="hierRoot2" presStyleCnt="0">
        <dgm:presLayoutVars>
          <dgm:hierBranch val="init"/>
        </dgm:presLayoutVars>
      </dgm:prSet>
      <dgm:spPr/>
    </dgm:pt>
    <dgm:pt modelId="{BA71A2B5-494F-47EC-A081-B7E1FA39356B}" type="pres">
      <dgm:prSet presAssocID="{FB917819-2D39-49E4-90A8-599C5170AD37}" presName="rootComposite" presStyleCnt="0"/>
      <dgm:spPr/>
    </dgm:pt>
    <dgm:pt modelId="{BD3C1F11-FED0-42D8-A842-6FF85EC85BCC}" type="pres">
      <dgm:prSet presAssocID="{FB917819-2D39-49E4-90A8-599C5170AD37}" presName="rootText" presStyleLbl="node3" presStyleIdx="25" presStyleCnt="31">
        <dgm:presLayoutVars>
          <dgm:chPref val="3"/>
        </dgm:presLayoutVars>
      </dgm:prSet>
      <dgm:spPr/>
    </dgm:pt>
    <dgm:pt modelId="{513F3020-767B-4D43-B147-750F604AAEE3}" type="pres">
      <dgm:prSet presAssocID="{FB917819-2D39-49E4-90A8-599C5170AD37}" presName="rootConnector" presStyleLbl="node3" presStyleIdx="25" presStyleCnt="31"/>
      <dgm:spPr/>
    </dgm:pt>
    <dgm:pt modelId="{9BF6225C-9996-4C32-8AAF-61281846CFF6}" type="pres">
      <dgm:prSet presAssocID="{FB917819-2D39-49E4-90A8-599C5170AD37}" presName="hierChild4" presStyleCnt="0"/>
      <dgm:spPr/>
    </dgm:pt>
    <dgm:pt modelId="{3F3B0E24-3905-4763-A322-55D990E0E35A}" type="pres">
      <dgm:prSet presAssocID="{FB917819-2D39-49E4-90A8-599C5170AD37}" presName="hierChild5" presStyleCnt="0"/>
      <dgm:spPr/>
    </dgm:pt>
    <dgm:pt modelId="{56992C09-600D-4DC2-875E-CE6FA69181DF}" type="pres">
      <dgm:prSet presAssocID="{FD3E5F01-67AA-424A-926C-DBC44A54D22C}" presName="Name37" presStyleLbl="parChTrans1D3" presStyleIdx="26" presStyleCnt="31"/>
      <dgm:spPr/>
    </dgm:pt>
    <dgm:pt modelId="{D61CF857-90B1-4987-965D-5B1D1E2C7846}" type="pres">
      <dgm:prSet presAssocID="{B258EA86-BACD-48A9-8D02-D40CC3521BE0}" presName="hierRoot2" presStyleCnt="0">
        <dgm:presLayoutVars>
          <dgm:hierBranch val="init"/>
        </dgm:presLayoutVars>
      </dgm:prSet>
      <dgm:spPr/>
    </dgm:pt>
    <dgm:pt modelId="{9626199E-800F-42BD-B835-90CB87D650A4}" type="pres">
      <dgm:prSet presAssocID="{B258EA86-BACD-48A9-8D02-D40CC3521BE0}" presName="rootComposite" presStyleCnt="0"/>
      <dgm:spPr/>
    </dgm:pt>
    <dgm:pt modelId="{4B5E5B43-5D91-440E-A94C-19EBA587C250}" type="pres">
      <dgm:prSet presAssocID="{B258EA86-BACD-48A9-8D02-D40CC3521BE0}" presName="rootText" presStyleLbl="node3" presStyleIdx="26" presStyleCnt="31">
        <dgm:presLayoutVars>
          <dgm:chPref val="3"/>
        </dgm:presLayoutVars>
      </dgm:prSet>
      <dgm:spPr/>
    </dgm:pt>
    <dgm:pt modelId="{A908480A-5965-4D00-A6AB-C45141117E35}" type="pres">
      <dgm:prSet presAssocID="{B258EA86-BACD-48A9-8D02-D40CC3521BE0}" presName="rootConnector" presStyleLbl="node3" presStyleIdx="26" presStyleCnt="31"/>
      <dgm:spPr/>
    </dgm:pt>
    <dgm:pt modelId="{99549737-AE84-4A36-B988-55F7A674E0F1}" type="pres">
      <dgm:prSet presAssocID="{B258EA86-BACD-48A9-8D02-D40CC3521BE0}" presName="hierChild4" presStyleCnt="0"/>
      <dgm:spPr/>
    </dgm:pt>
    <dgm:pt modelId="{75DBD4ED-2D12-445A-9221-864433C81FFD}" type="pres">
      <dgm:prSet presAssocID="{B258EA86-BACD-48A9-8D02-D40CC3521BE0}" presName="hierChild5" presStyleCnt="0"/>
      <dgm:spPr/>
    </dgm:pt>
    <dgm:pt modelId="{4665F7B9-8203-488D-9A09-099500001333}" type="pres">
      <dgm:prSet presAssocID="{CB8AEBCB-C220-40DD-B0DD-BA296F7B4917}" presName="Name37" presStyleLbl="parChTrans1D3" presStyleIdx="27" presStyleCnt="31"/>
      <dgm:spPr/>
    </dgm:pt>
    <dgm:pt modelId="{DEC20521-3B34-4682-8468-F58BC0122E90}" type="pres">
      <dgm:prSet presAssocID="{293B0999-FEA3-49DF-8FFF-8A05C1F6113F}" presName="hierRoot2" presStyleCnt="0">
        <dgm:presLayoutVars>
          <dgm:hierBranch val="init"/>
        </dgm:presLayoutVars>
      </dgm:prSet>
      <dgm:spPr/>
    </dgm:pt>
    <dgm:pt modelId="{E98B8175-5B73-4C25-9E19-54D6597E506E}" type="pres">
      <dgm:prSet presAssocID="{293B0999-FEA3-49DF-8FFF-8A05C1F6113F}" presName="rootComposite" presStyleCnt="0"/>
      <dgm:spPr/>
    </dgm:pt>
    <dgm:pt modelId="{242363CA-84B1-43F5-B223-379238591D3B}" type="pres">
      <dgm:prSet presAssocID="{293B0999-FEA3-49DF-8FFF-8A05C1F6113F}" presName="rootText" presStyleLbl="node3" presStyleIdx="27" presStyleCnt="31">
        <dgm:presLayoutVars>
          <dgm:chPref val="3"/>
        </dgm:presLayoutVars>
      </dgm:prSet>
      <dgm:spPr/>
    </dgm:pt>
    <dgm:pt modelId="{DF46D870-2722-4627-BB4B-FE5E5B343C46}" type="pres">
      <dgm:prSet presAssocID="{293B0999-FEA3-49DF-8FFF-8A05C1F6113F}" presName="rootConnector" presStyleLbl="node3" presStyleIdx="27" presStyleCnt="31"/>
      <dgm:spPr/>
    </dgm:pt>
    <dgm:pt modelId="{F8C0CC95-67E1-4F5B-922F-3DF2A1160F03}" type="pres">
      <dgm:prSet presAssocID="{293B0999-FEA3-49DF-8FFF-8A05C1F6113F}" presName="hierChild4" presStyleCnt="0"/>
      <dgm:spPr/>
    </dgm:pt>
    <dgm:pt modelId="{7709D16D-C211-4485-84F3-9E4DF9BAEC43}" type="pres">
      <dgm:prSet presAssocID="{293B0999-FEA3-49DF-8FFF-8A05C1F6113F}" presName="hierChild5" presStyleCnt="0"/>
      <dgm:spPr/>
    </dgm:pt>
    <dgm:pt modelId="{EE9F6088-C86B-4056-975A-E3EE7220492F}" type="pres">
      <dgm:prSet presAssocID="{8CE1E943-69F4-4B97-8E7C-070FE9657DA6}" presName="hierChild5" presStyleCnt="0"/>
      <dgm:spPr/>
    </dgm:pt>
    <dgm:pt modelId="{0FF94760-9DD7-469A-8043-5A6D0C19EEE9}" type="pres">
      <dgm:prSet presAssocID="{22642323-F39E-40CB-BC10-C1CBF0C1C0C5}" presName="Name37" presStyleLbl="parChTrans1D2" presStyleIdx="9" presStyleCnt="10"/>
      <dgm:spPr/>
    </dgm:pt>
    <dgm:pt modelId="{8A65E9EC-51BC-4006-9A4E-A05530692801}" type="pres">
      <dgm:prSet presAssocID="{14F84A7A-A40E-4099-BF93-3F0DF522F4CE}" presName="hierRoot2" presStyleCnt="0">
        <dgm:presLayoutVars>
          <dgm:hierBranch val="init"/>
        </dgm:presLayoutVars>
      </dgm:prSet>
      <dgm:spPr/>
    </dgm:pt>
    <dgm:pt modelId="{749D0A59-D92D-4AC2-93BA-ACE71DF644C6}" type="pres">
      <dgm:prSet presAssocID="{14F84A7A-A40E-4099-BF93-3F0DF522F4CE}" presName="rootComposite" presStyleCnt="0"/>
      <dgm:spPr/>
    </dgm:pt>
    <dgm:pt modelId="{1F3493CD-9A06-4DDA-8AD4-1B991E40C8DA}" type="pres">
      <dgm:prSet presAssocID="{14F84A7A-A40E-4099-BF93-3F0DF522F4CE}" presName="rootText" presStyleLbl="node2" presStyleIdx="9" presStyleCnt="10">
        <dgm:presLayoutVars>
          <dgm:chPref val="3"/>
        </dgm:presLayoutVars>
      </dgm:prSet>
      <dgm:spPr/>
    </dgm:pt>
    <dgm:pt modelId="{9A5078C4-B568-49F9-902F-AC04BD48798E}" type="pres">
      <dgm:prSet presAssocID="{14F84A7A-A40E-4099-BF93-3F0DF522F4CE}" presName="rootConnector" presStyleLbl="node2" presStyleIdx="9" presStyleCnt="10"/>
      <dgm:spPr/>
    </dgm:pt>
    <dgm:pt modelId="{663FA398-7310-4288-8CD2-F28E92A9CCEA}" type="pres">
      <dgm:prSet presAssocID="{14F84A7A-A40E-4099-BF93-3F0DF522F4CE}" presName="hierChild4" presStyleCnt="0"/>
      <dgm:spPr/>
    </dgm:pt>
    <dgm:pt modelId="{CEB61BD7-71F9-4407-9048-1D488F455C66}" type="pres">
      <dgm:prSet presAssocID="{31026CEB-99F6-445A-A4AA-D2FA3CCC84E9}" presName="Name37" presStyleLbl="parChTrans1D3" presStyleIdx="28" presStyleCnt="31"/>
      <dgm:spPr/>
    </dgm:pt>
    <dgm:pt modelId="{70A6CBFB-3620-40FB-9B3F-D9C97CBF6D52}" type="pres">
      <dgm:prSet presAssocID="{7F31199D-6BD6-454E-8623-E7D2CEDD417A}" presName="hierRoot2" presStyleCnt="0">
        <dgm:presLayoutVars>
          <dgm:hierBranch val="init"/>
        </dgm:presLayoutVars>
      </dgm:prSet>
      <dgm:spPr/>
    </dgm:pt>
    <dgm:pt modelId="{039C9022-8110-402B-AB4F-D6B00C04CC55}" type="pres">
      <dgm:prSet presAssocID="{7F31199D-6BD6-454E-8623-E7D2CEDD417A}" presName="rootComposite" presStyleCnt="0"/>
      <dgm:spPr/>
    </dgm:pt>
    <dgm:pt modelId="{B931E211-734D-4B15-A732-C31A08CAB6E2}" type="pres">
      <dgm:prSet presAssocID="{7F31199D-6BD6-454E-8623-E7D2CEDD417A}" presName="rootText" presStyleLbl="node3" presStyleIdx="28" presStyleCnt="31">
        <dgm:presLayoutVars>
          <dgm:chPref val="3"/>
        </dgm:presLayoutVars>
      </dgm:prSet>
      <dgm:spPr/>
    </dgm:pt>
    <dgm:pt modelId="{0A990646-4FAC-4259-A3E6-FABFD44146AA}" type="pres">
      <dgm:prSet presAssocID="{7F31199D-6BD6-454E-8623-E7D2CEDD417A}" presName="rootConnector" presStyleLbl="node3" presStyleIdx="28" presStyleCnt="31"/>
      <dgm:spPr/>
    </dgm:pt>
    <dgm:pt modelId="{BD50248B-1308-453A-893E-32F3765429F4}" type="pres">
      <dgm:prSet presAssocID="{7F31199D-6BD6-454E-8623-E7D2CEDD417A}" presName="hierChild4" presStyleCnt="0"/>
      <dgm:spPr/>
    </dgm:pt>
    <dgm:pt modelId="{F4365370-2A78-4869-B296-74BDFE238B38}" type="pres">
      <dgm:prSet presAssocID="{7F31199D-6BD6-454E-8623-E7D2CEDD417A}" presName="hierChild5" presStyleCnt="0"/>
      <dgm:spPr/>
    </dgm:pt>
    <dgm:pt modelId="{404C3EE4-FBA2-4D94-B379-FF672056752D}" type="pres">
      <dgm:prSet presAssocID="{70C13D44-79CF-4FB1-ACA9-E2E25D78351B}" presName="Name37" presStyleLbl="parChTrans1D3" presStyleIdx="29" presStyleCnt="31"/>
      <dgm:spPr/>
    </dgm:pt>
    <dgm:pt modelId="{FB628E83-1DF4-40BF-BBB8-FE0694242782}" type="pres">
      <dgm:prSet presAssocID="{2F863E12-A7FE-4D78-946F-CE687B266876}" presName="hierRoot2" presStyleCnt="0">
        <dgm:presLayoutVars>
          <dgm:hierBranch val="init"/>
        </dgm:presLayoutVars>
      </dgm:prSet>
      <dgm:spPr/>
    </dgm:pt>
    <dgm:pt modelId="{EE5E13DB-8357-42E5-B567-5DF1B2D5FE1F}" type="pres">
      <dgm:prSet presAssocID="{2F863E12-A7FE-4D78-946F-CE687B266876}" presName="rootComposite" presStyleCnt="0"/>
      <dgm:spPr/>
    </dgm:pt>
    <dgm:pt modelId="{33A54B79-C617-4E90-B1B1-062B67617E6D}" type="pres">
      <dgm:prSet presAssocID="{2F863E12-A7FE-4D78-946F-CE687B266876}" presName="rootText" presStyleLbl="node3" presStyleIdx="29" presStyleCnt="31">
        <dgm:presLayoutVars>
          <dgm:chPref val="3"/>
        </dgm:presLayoutVars>
      </dgm:prSet>
      <dgm:spPr/>
    </dgm:pt>
    <dgm:pt modelId="{A499FBA2-A9E0-4DA2-9981-5B935451DCAD}" type="pres">
      <dgm:prSet presAssocID="{2F863E12-A7FE-4D78-946F-CE687B266876}" presName="rootConnector" presStyleLbl="node3" presStyleIdx="29" presStyleCnt="31"/>
      <dgm:spPr/>
    </dgm:pt>
    <dgm:pt modelId="{0FA40693-F45F-4480-BC82-963647964CA5}" type="pres">
      <dgm:prSet presAssocID="{2F863E12-A7FE-4D78-946F-CE687B266876}" presName="hierChild4" presStyleCnt="0"/>
      <dgm:spPr/>
    </dgm:pt>
    <dgm:pt modelId="{6ADA7E88-98B6-4337-963B-D96F6BBE5FB6}" type="pres">
      <dgm:prSet presAssocID="{2F863E12-A7FE-4D78-946F-CE687B266876}" presName="hierChild5" presStyleCnt="0"/>
      <dgm:spPr/>
    </dgm:pt>
    <dgm:pt modelId="{5FACD706-59F3-49A4-B0A6-DF6DA3156680}" type="pres">
      <dgm:prSet presAssocID="{48A999E7-A155-4856-AEA2-AD3DFA80517B}" presName="Name37" presStyleLbl="parChTrans1D3" presStyleIdx="30" presStyleCnt="31"/>
      <dgm:spPr/>
    </dgm:pt>
    <dgm:pt modelId="{66DBAAA5-D43F-4BEB-9CAD-8ABCFDE7EB35}" type="pres">
      <dgm:prSet presAssocID="{657ABF06-E8C2-4C84-B2EA-2A12B09B836F}" presName="hierRoot2" presStyleCnt="0">
        <dgm:presLayoutVars>
          <dgm:hierBranch val="init"/>
        </dgm:presLayoutVars>
      </dgm:prSet>
      <dgm:spPr/>
    </dgm:pt>
    <dgm:pt modelId="{6452F5F7-2E17-4BDF-9351-8F6FE5B55A3F}" type="pres">
      <dgm:prSet presAssocID="{657ABF06-E8C2-4C84-B2EA-2A12B09B836F}" presName="rootComposite" presStyleCnt="0"/>
      <dgm:spPr/>
    </dgm:pt>
    <dgm:pt modelId="{D0E635E0-67CC-40D9-92CB-C2BEBD04FB83}" type="pres">
      <dgm:prSet presAssocID="{657ABF06-E8C2-4C84-B2EA-2A12B09B836F}" presName="rootText" presStyleLbl="node3" presStyleIdx="30" presStyleCnt="31">
        <dgm:presLayoutVars>
          <dgm:chPref val="3"/>
        </dgm:presLayoutVars>
      </dgm:prSet>
      <dgm:spPr/>
    </dgm:pt>
    <dgm:pt modelId="{1AC5986A-7930-4868-A391-CE03B3B1137A}" type="pres">
      <dgm:prSet presAssocID="{657ABF06-E8C2-4C84-B2EA-2A12B09B836F}" presName="rootConnector" presStyleLbl="node3" presStyleIdx="30" presStyleCnt="31"/>
      <dgm:spPr/>
    </dgm:pt>
    <dgm:pt modelId="{B8B7C9F3-4FE4-49DC-89ED-424CD547E847}" type="pres">
      <dgm:prSet presAssocID="{657ABF06-E8C2-4C84-B2EA-2A12B09B836F}" presName="hierChild4" presStyleCnt="0"/>
      <dgm:spPr/>
    </dgm:pt>
    <dgm:pt modelId="{CCF3CE76-485C-4B3E-B199-86EFDE2739E2}" type="pres">
      <dgm:prSet presAssocID="{657ABF06-E8C2-4C84-B2EA-2A12B09B836F}" presName="hierChild5" presStyleCnt="0"/>
      <dgm:spPr/>
    </dgm:pt>
    <dgm:pt modelId="{2328BF13-1DAA-4134-A1E8-8F57E8F457F3}" type="pres">
      <dgm:prSet presAssocID="{14F84A7A-A40E-4099-BF93-3F0DF522F4CE}" presName="hierChild5" presStyleCnt="0"/>
      <dgm:spPr/>
    </dgm:pt>
    <dgm:pt modelId="{8851ED80-B11E-4E5C-A2DC-5E9DAA246320}" type="pres">
      <dgm:prSet presAssocID="{A7A835CA-C018-4D4B-9C83-D1630652E487}" presName="hierChild3" presStyleCnt="0"/>
      <dgm:spPr/>
    </dgm:pt>
  </dgm:ptLst>
  <dgm:cxnLst>
    <dgm:cxn modelId="{47D09200-EF8B-4287-B8D9-3F2F9962CA7A}" type="presOf" srcId="{657ABF06-E8C2-4C84-B2EA-2A12B09B836F}" destId="{1AC5986A-7930-4868-A391-CE03B3B1137A}" srcOrd="1" destOrd="0" presId="urn:microsoft.com/office/officeart/2005/8/layout/orgChart1"/>
    <dgm:cxn modelId="{EE1D3C01-42EF-4DBD-91DE-BB339B7C0EAB}" type="presOf" srcId="{FB6153F8-E415-4365-9F79-24CAAEC8D2FF}" destId="{098A0CA7-1E42-4EB5-9B45-C83C39042C6B}" srcOrd="0" destOrd="0" presId="urn:microsoft.com/office/officeart/2005/8/layout/orgChart1"/>
    <dgm:cxn modelId="{3B6D5803-986A-4FB4-9911-13A8447FDDED}" type="presOf" srcId="{A03BA3C6-C6A9-44AE-891F-9030893AA57C}" destId="{5D1C718E-094E-414D-9B50-791FC21923AA}" srcOrd="0" destOrd="0" presId="urn:microsoft.com/office/officeart/2005/8/layout/orgChart1"/>
    <dgm:cxn modelId="{8C7A8F06-960C-44EA-B905-2381F4267CD8}" type="presOf" srcId="{80C9F07C-25E7-423C-ABDF-7C879D1C5E6F}" destId="{20DE1915-130C-4E55-9ADC-FB73437BCA87}" srcOrd="0" destOrd="0" presId="urn:microsoft.com/office/officeart/2005/8/layout/orgChart1"/>
    <dgm:cxn modelId="{B406C308-7317-493C-9CD2-95E4D1333562}" type="presOf" srcId="{039679BC-1C5D-40F4-9E12-12A145FA10B5}" destId="{9F15F9BA-9FAF-4805-A190-926E1B784E74}" srcOrd="1" destOrd="0" presId="urn:microsoft.com/office/officeart/2005/8/layout/orgChart1"/>
    <dgm:cxn modelId="{D085F709-0B52-4CA3-AE20-698F2D9C8F5B}" type="presOf" srcId="{97AD5EB2-FD57-4282-B8DC-EB6D1816BC06}" destId="{B659A6E0-5897-4DC5-9112-BBDF2A80208B}" srcOrd="1" destOrd="0" presId="urn:microsoft.com/office/officeart/2005/8/layout/orgChart1"/>
    <dgm:cxn modelId="{E1FADE0B-78D2-4EE9-82F4-26AEB2CD44F8}" srcId="{A7A835CA-C018-4D4B-9C83-D1630652E487}" destId="{F033E3F6-0102-41D8-BA00-27678B0933AF}" srcOrd="2" destOrd="0" parTransId="{F367A047-432B-4D92-B654-031DD9975150}" sibTransId="{90F792E0-239B-47C1-A201-9DD82D170776}"/>
    <dgm:cxn modelId="{64A0680D-7592-4FE5-B056-96A9B6162257}" type="presOf" srcId="{D6531829-BEBF-4E6A-AB99-D88BDD057431}" destId="{79FC75B2-4A6E-4B4D-817B-879682A2297E}" srcOrd="0" destOrd="0" presId="urn:microsoft.com/office/officeart/2005/8/layout/orgChart1"/>
    <dgm:cxn modelId="{E49AF30E-1A4D-44EE-93ED-CFC99E7C6E94}" type="presOf" srcId="{293B0999-FEA3-49DF-8FFF-8A05C1F6113F}" destId="{242363CA-84B1-43F5-B223-379238591D3B}" srcOrd="0" destOrd="0" presId="urn:microsoft.com/office/officeart/2005/8/layout/orgChart1"/>
    <dgm:cxn modelId="{DA69250F-45EA-409B-AC8D-C70333E26F0B}" type="presOf" srcId="{D6531829-BEBF-4E6A-AB99-D88BDD057431}" destId="{94AC8134-DE78-46D5-A3A2-55745AF8DC06}" srcOrd="1" destOrd="0" presId="urn:microsoft.com/office/officeart/2005/8/layout/orgChart1"/>
    <dgm:cxn modelId="{254E1411-13AF-4F96-B606-3B41A0602D5F}" srcId="{8CE1E943-69F4-4B97-8E7C-070FE9657DA6}" destId="{B258EA86-BACD-48A9-8D02-D40CC3521BE0}" srcOrd="2" destOrd="0" parTransId="{FD3E5F01-67AA-424A-926C-DBC44A54D22C}" sibTransId="{7F49F558-3496-4148-AE7D-E49C2B005524}"/>
    <dgm:cxn modelId="{2F06DA12-089B-4CAF-BAB3-543594991F8B}" srcId="{A03BA3C6-C6A9-44AE-891F-9030893AA57C}" destId="{203381FE-AD85-42F3-AA39-52B0005692F1}" srcOrd="1" destOrd="0" parTransId="{D459E9C5-3673-466D-BBAD-7B23AB596706}" sibTransId="{5E736CEA-57DF-42D3-BC12-376133AF38C9}"/>
    <dgm:cxn modelId="{5ACB5E13-42BA-4662-82EE-578A4D488C73}" type="presOf" srcId="{996EE6B1-DB91-40AB-959B-365965589AFA}" destId="{4B601621-6F5A-4A53-B53E-D781F1494257}" srcOrd="1" destOrd="0" presId="urn:microsoft.com/office/officeart/2005/8/layout/orgChart1"/>
    <dgm:cxn modelId="{14434614-6CB8-4962-B39E-8440CCD26BFC}" type="presOf" srcId="{23E86D95-6E2E-4DC9-B4FC-4CB75E325CC4}" destId="{0C6846E8-F3C3-479E-9862-8E93B197F3B9}" srcOrd="0" destOrd="0" presId="urn:microsoft.com/office/officeart/2005/8/layout/orgChart1"/>
    <dgm:cxn modelId="{F54FEA14-E23B-419E-8B9E-0340420D8B8B}" type="presOf" srcId="{3C3B9B8A-45A0-4A0B-88C6-2F86CFA30CAE}" destId="{67F9C4DC-23B4-4A65-B5BE-FE04A2AD933A}" srcOrd="0" destOrd="0" presId="urn:microsoft.com/office/officeart/2005/8/layout/orgChart1"/>
    <dgm:cxn modelId="{5DD03315-3BD5-4F80-A618-600F7BAC3D47}" type="presOf" srcId="{6CEA6F85-587F-4BB7-863B-5BACE4859A3B}" destId="{0C98E13A-3AEB-4E1D-8492-392B3A640B84}" srcOrd="0" destOrd="0" presId="urn:microsoft.com/office/officeart/2005/8/layout/orgChart1"/>
    <dgm:cxn modelId="{9F230917-F3AD-4DAA-A2CB-E9D64EC0D5A4}" type="presOf" srcId="{A7A835CA-C018-4D4B-9C83-D1630652E487}" destId="{571EC54E-6ACA-4ABA-8E95-1D12F3F10508}" srcOrd="0" destOrd="0" presId="urn:microsoft.com/office/officeart/2005/8/layout/orgChart1"/>
    <dgm:cxn modelId="{974C2819-F826-4DC3-957E-128A7334229A}" type="presOf" srcId="{22642323-F39E-40CB-BC10-C1CBF0C1C0C5}" destId="{0FF94760-9DD7-469A-8043-5A6D0C19EEE9}" srcOrd="0" destOrd="0" presId="urn:microsoft.com/office/officeart/2005/8/layout/orgChart1"/>
    <dgm:cxn modelId="{7FBD2D19-D88B-45DA-AF2D-E6C39A8FF8B9}" type="presOf" srcId="{2F863E12-A7FE-4D78-946F-CE687B266876}" destId="{A499FBA2-A9E0-4DA2-9981-5B935451DCAD}" srcOrd="1" destOrd="0" presId="urn:microsoft.com/office/officeart/2005/8/layout/orgChart1"/>
    <dgm:cxn modelId="{D6CD2D1B-F650-4813-9779-CEFAF4A100D6}" type="presOf" srcId="{796C4B93-0666-444F-B090-61BA6A148665}" destId="{E0625A7A-E36A-4DCF-BD91-8D3840994685}" srcOrd="0" destOrd="0" presId="urn:microsoft.com/office/officeart/2005/8/layout/orgChart1"/>
    <dgm:cxn modelId="{ECCC481B-4394-4E86-B631-2AABA6165DAA}" type="presOf" srcId="{019CF1C2-B3D8-4B41-98A2-EF79F00DAC70}" destId="{66B58C86-6267-4C0C-A570-CEB99F0735C0}" srcOrd="0" destOrd="0" presId="urn:microsoft.com/office/officeart/2005/8/layout/orgChart1"/>
    <dgm:cxn modelId="{893FE81C-418D-4C6C-8E3B-DC8EF2CB89AA}" type="presOf" srcId="{D3D028EB-A23E-44C5-9FEE-CCDD103306D3}" destId="{6DB2885A-A96E-4A15-AF91-BA42596F39CD}" srcOrd="0" destOrd="0" presId="urn:microsoft.com/office/officeart/2005/8/layout/orgChart1"/>
    <dgm:cxn modelId="{DEDB281D-F1DA-4270-B8EB-A02063B8C493}" type="presOf" srcId="{E3D1C151-AAEC-407A-9AAE-ACB06DBB6369}" destId="{B1C0C4B7-6F86-43C7-954C-D747CCDF249A}" srcOrd="1" destOrd="0" presId="urn:microsoft.com/office/officeart/2005/8/layout/orgChart1"/>
    <dgm:cxn modelId="{EDB88922-AD45-41D8-8E6B-B6BE7C22B9BC}" type="presOf" srcId="{8CE1E943-69F4-4B97-8E7C-070FE9657DA6}" destId="{85977B1D-DBB4-4C72-A02A-716B44F439A4}" srcOrd="1" destOrd="0" presId="urn:microsoft.com/office/officeart/2005/8/layout/orgChart1"/>
    <dgm:cxn modelId="{CA349822-1213-4464-805A-05B6A4A842C7}" type="presOf" srcId="{293B0999-FEA3-49DF-8FFF-8A05C1F6113F}" destId="{DF46D870-2722-4627-BB4B-FE5E5B343C46}" srcOrd="1" destOrd="0" presId="urn:microsoft.com/office/officeart/2005/8/layout/orgChart1"/>
    <dgm:cxn modelId="{EFBA7424-23EE-4996-99FB-40B74E16EDF7}" srcId="{6BC2003A-4AED-47A4-B067-EA22EC4398E9}" destId="{E3D1C151-AAEC-407A-9AAE-ACB06DBB6369}" srcOrd="0" destOrd="0" parTransId="{1273EE32-5250-4E24-AE50-35B9FF48E1B4}" sibTransId="{F4093851-A34C-4F05-A642-556FE487B16D}"/>
    <dgm:cxn modelId="{21BA5A24-539F-4112-81A2-1A3B53CFBC35}" type="presOf" srcId="{796C4B93-0666-444F-B090-61BA6A148665}" destId="{980F3188-B622-4695-BD83-AE58BA9802A8}" srcOrd="1" destOrd="0" presId="urn:microsoft.com/office/officeart/2005/8/layout/orgChart1"/>
    <dgm:cxn modelId="{71713426-BD4C-4F43-9937-F781C90A5B7E}" type="presOf" srcId="{48A999E7-A155-4856-AEA2-AD3DFA80517B}" destId="{5FACD706-59F3-49A4-B0A6-DF6DA3156680}" srcOrd="0" destOrd="0" presId="urn:microsoft.com/office/officeart/2005/8/layout/orgChart1"/>
    <dgm:cxn modelId="{E1A27B2A-DD4E-46AE-9AB1-AFC5FB388C3E}" type="presOf" srcId="{3823BC87-E058-4ACA-8888-956ABE73EE02}" destId="{53381B42-6ADA-4F44-A071-C821EC5A74CB}" srcOrd="1" destOrd="0" presId="urn:microsoft.com/office/officeart/2005/8/layout/orgChart1"/>
    <dgm:cxn modelId="{DC5EF42B-1CB5-494A-8617-88FBE269EA26}" type="presOf" srcId="{500635F2-178B-40AB-8225-1742E6233C55}" destId="{FE4D5A5B-0573-47A5-B44E-91A27542C740}" srcOrd="1" destOrd="0" presId="urn:microsoft.com/office/officeart/2005/8/layout/orgChart1"/>
    <dgm:cxn modelId="{14FF132C-F55E-4DE4-82DC-2950C04958F8}" type="presOf" srcId="{4CE72A61-13CB-4202-888D-2E693BE4ABE4}" destId="{67C9115F-B4D0-4CD5-881B-CE9A16EF2F00}" srcOrd="1" destOrd="0" presId="urn:microsoft.com/office/officeart/2005/8/layout/orgChart1"/>
    <dgm:cxn modelId="{263F592E-4971-4F01-A23C-F2F6C45BD0EF}" type="presOf" srcId="{142FC44B-D551-4940-9E99-1D876972E7E9}" destId="{27FD1063-8758-4C89-90C5-E095CBFDC163}" srcOrd="0" destOrd="0" presId="urn:microsoft.com/office/officeart/2005/8/layout/orgChart1"/>
    <dgm:cxn modelId="{E2387932-B83B-428A-9EC6-5AB9A2B52F60}" srcId="{A7A835CA-C018-4D4B-9C83-D1630652E487}" destId="{A03BA3C6-C6A9-44AE-891F-9030893AA57C}" srcOrd="7" destOrd="0" parTransId="{DAE4EAB0-A4DB-4E71-BECE-D5719476354A}" sibTransId="{B95910E4-0ED3-45FA-B9C6-A05D94795C51}"/>
    <dgm:cxn modelId="{293BF535-8FE4-4778-B517-5ABA72075600}" type="presOf" srcId="{EACDE5A5-9AFE-4DF0-9FF3-9A3590E47C08}" destId="{8674D184-95EE-4EF7-8C18-DCF348A49140}" srcOrd="0" destOrd="0" presId="urn:microsoft.com/office/officeart/2005/8/layout/orgChart1"/>
    <dgm:cxn modelId="{476DAC36-DA4A-49B3-AB94-0C2776E20074}" type="presOf" srcId="{CB8AEBCB-C220-40DD-B0DD-BA296F7B4917}" destId="{4665F7B9-8203-488D-9A09-099500001333}" srcOrd="0" destOrd="0" presId="urn:microsoft.com/office/officeart/2005/8/layout/orgChart1"/>
    <dgm:cxn modelId="{861BD936-082B-4DF6-97AF-3682326C3282}" type="presOf" srcId="{500635F2-178B-40AB-8225-1742E6233C55}" destId="{195FE9DE-94EC-4709-A7DE-322950F54DFE}" srcOrd="0" destOrd="0" presId="urn:microsoft.com/office/officeart/2005/8/layout/orgChart1"/>
    <dgm:cxn modelId="{31135F38-8F38-4A6E-AC7A-FBF3BE6FDA9A}" type="presOf" srcId="{964408F4-BE0A-4430-83CF-53C167F2353C}" destId="{6FBF6FFD-2AE5-49A8-8B38-C452A9BD284B}" srcOrd="0" destOrd="0" presId="urn:microsoft.com/office/officeart/2005/8/layout/orgChart1"/>
    <dgm:cxn modelId="{22F8943B-6DAF-40ED-BA43-3FAB3005418C}" type="presOf" srcId="{752B216C-58B4-4911-A019-599450C1105E}" destId="{5499EDFE-7763-421F-96E4-68EA6B6A985A}" srcOrd="0" destOrd="0" presId="urn:microsoft.com/office/officeart/2005/8/layout/orgChart1"/>
    <dgm:cxn modelId="{89766E3D-F4E7-42C0-ABCE-18B2C41EF388}" type="presOf" srcId="{6900EB78-2505-4B2B-B9C7-FC63E3D9F504}" destId="{3F8189DF-9B2B-443A-8280-4EB64F723792}" srcOrd="0" destOrd="0" presId="urn:microsoft.com/office/officeart/2005/8/layout/orgChart1"/>
    <dgm:cxn modelId="{A3EF853D-0DA7-49C2-A6EC-BE0300D36D85}" srcId="{500635F2-178B-40AB-8225-1742E6233C55}" destId="{4CE72A61-13CB-4202-888D-2E693BE4ABE4}" srcOrd="1" destOrd="0" parTransId="{DA8A35D1-E574-4557-82B1-C92E359BA16C}" sibTransId="{1448A4D1-6062-4524-9963-03ED06A7CF11}"/>
    <dgm:cxn modelId="{0FB8FB3E-A2EF-4F91-8150-A0668703678F}" type="presOf" srcId="{1273EE32-5250-4E24-AE50-35B9FF48E1B4}" destId="{5B6804BB-B94E-43A4-8DB4-620BD50F67BD}" srcOrd="0" destOrd="0" presId="urn:microsoft.com/office/officeart/2005/8/layout/orgChart1"/>
    <dgm:cxn modelId="{D218343F-BBD8-4DE3-B4CE-13399CC2E9C2}" type="presOf" srcId="{A9577381-970A-4EF1-BC8D-E6DDCDA5F6C0}" destId="{2A26F620-7E20-4E24-8C90-08221CCD88D7}" srcOrd="0" destOrd="0" presId="urn:microsoft.com/office/officeart/2005/8/layout/orgChart1"/>
    <dgm:cxn modelId="{50E62F40-0344-4A44-B776-2F877B2B8F97}" type="presOf" srcId="{6B06AEDD-F328-4B5C-87E1-768CBCC42788}" destId="{5517FB28-107A-48E6-A378-0AA0A2A2CF07}" srcOrd="0" destOrd="0" presId="urn:microsoft.com/office/officeart/2005/8/layout/orgChart1"/>
    <dgm:cxn modelId="{988AFF5C-EBDD-4C26-8A5E-10D7023232A3}" type="presOf" srcId="{1D7FB98E-5048-42F6-A1C8-050A145DB514}" destId="{9F8104CB-6A23-44F3-8A6F-67B96F81CEBA}" srcOrd="0" destOrd="0" presId="urn:microsoft.com/office/officeart/2005/8/layout/orgChart1"/>
    <dgm:cxn modelId="{367F515D-F4CF-4A30-9E9B-4E538048055E}" type="presOf" srcId="{752B216C-58B4-4911-A019-599450C1105E}" destId="{A18DF967-4306-4A27-9495-757073427059}" srcOrd="1" destOrd="0" presId="urn:microsoft.com/office/officeart/2005/8/layout/orgChart1"/>
    <dgm:cxn modelId="{5E94BD5E-527C-4D40-99F6-79536FCD343F}" type="presOf" srcId="{AC30FF11-3446-4A35-B504-F590D9EE7B9F}" destId="{3490F02E-7ABD-4021-BAB6-2E324F89FB31}" srcOrd="0" destOrd="0" presId="urn:microsoft.com/office/officeart/2005/8/layout/orgChart1"/>
    <dgm:cxn modelId="{3C893A5F-DC1C-4F41-9A52-F7231FA26910}" type="presOf" srcId="{B258EA86-BACD-48A9-8D02-D40CC3521BE0}" destId="{4B5E5B43-5D91-440E-A94C-19EBA587C250}" srcOrd="0" destOrd="0" presId="urn:microsoft.com/office/officeart/2005/8/layout/orgChart1"/>
    <dgm:cxn modelId="{4E0A6960-00DE-4A1F-AF5F-08B19D47A8E9}" type="presOf" srcId="{70C13D44-79CF-4FB1-ACA9-E2E25D78351B}" destId="{404C3EE4-FBA2-4D94-B379-FF672056752D}" srcOrd="0" destOrd="0" presId="urn:microsoft.com/office/officeart/2005/8/layout/orgChart1"/>
    <dgm:cxn modelId="{0BA34961-CD1C-49C3-BE20-514247FE900A}" type="presOf" srcId="{A56ADE88-C6C3-4977-B8C2-13C81E84E931}" destId="{D0B1DEC7-C5CD-4BF4-B975-4A1739BA3FB1}" srcOrd="0" destOrd="0" presId="urn:microsoft.com/office/officeart/2005/8/layout/orgChart1"/>
    <dgm:cxn modelId="{3E818441-F5D6-44A9-B5D5-D437ECD96857}" srcId="{A7A835CA-C018-4D4B-9C83-D1630652E487}" destId="{500635F2-178B-40AB-8225-1742E6233C55}" srcOrd="4" destOrd="0" parTransId="{964408F4-BE0A-4430-83CF-53C167F2353C}" sibTransId="{8A98376F-FFFB-4B44-A9F0-F1DC4EDD1BAD}"/>
    <dgm:cxn modelId="{8E0F5262-D0EA-40A9-AD49-A9C2C3343E93}" type="presOf" srcId="{FB917819-2D39-49E4-90A8-599C5170AD37}" destId="{513F3020-767B-4D43-B147-750F604AAEE3}" srcOrd="1" destOrd="0" presId="urn:microsoft.com/office/officeart/2005/8/layout/orgChart1"/>
    <dgm:cxn modelId="{9C999762-AB0E-4600-8E77-B1D9136ACC2A}" type="presOf" srcId="{FB917819-2D39-49E4-90A8-599C5170AD37}" destId="{BD3C1F11-FED0-42D8-A842-6FF85EC85BCC}" srcOrd="0" destOrd="0" presId="urn:microsoft.com/office/officeart/2005/8/layout/orgChart1"/>
    <dgm:cxn modelId="{EBEB6A63-951C-4A38-B384-690D742629AF}" type="presOf" srcId="{65289598-9664-41B1-9507-76C88D0C4549}" destId="{77CF52FA-0321-422F-A2FD-6B8F76A6334B}" srcOrd="1" destOrd="0" presId="urn:microsoft.com/office/officeart/2005/8/layout/orgChart1"/>
    <dgm:cxn modelId="{344CFF43-4B0C-44CA-8268-781883EBDF30}" srcId="{80C9F07C-25E7-423C-ABDF-7C879D1C5E6F}" destId="{A7A835CA-C018-4D4B-9C83-D1630652E487}" srcOrd="0" destOrd="0" parTransId="{63B3146B-F7F0-4A20-8A02-4ECB86005349}" sibTransId="{4EFC6094-954C-42DC-A842-176157374F4D}"/>
    <dgm:cxn modelId="{58C2D344-98D2-4546-9E3C-087A67E6F8B1}" srcId="{A7A835CA-C018-4D4B-9C83-D1630652E487}" destId="{8CE1E943-69F4-4B97-8E7C-070FE9657DA6}" srcOrd="8" destOrd="0" parTransId="{6900EB78-2505-4B2B-B9C7-FC63E3D9F504}" sibTransId="{1E83A79C-DCE3-4D63-BC58-C85251D4D2CA}"/>
    <dgm:cxn modelId="{B1071465-747C-43C1-9447-33A4296B62C0}" type="presOf" srcId="{3AE3D768-7A1E-44D6-98A6-D4418D63524A}" destId="{553AB006-2C13-4981-B143-94C90570D5A1}" srcOrd="0" destOrd="0" presId="urn:microsoft.com/office/officeart/2005/8/layout/orgChart1"/>
    <dgm:cxn modelId="{E277E365-8C4A-449E-8740-C611462E024F}" srcId="{3823BC87-E058-4ACA-8888-956ABE73EE02}" destId="{A8A227BE-AB7A-4CEA-A3CD-C749A273D71A}" srcOrd="2" destOrd="0" parTransId="{ED18B76D-B0FA-4651-92C1-0E3F9F997311}" sibTransId="{D79AE5C7-C739-4ED8-A241-C954AD596DF4}"/>
    <dgm:cxn modelId="{57C15A6A-A680-427C-A3DB-416D2A3D7566}" type="presOf" srcId="{95F13A15-FF7F-45F5-AC00-A0A2F58BD2DD}" destId="{7C39113F-CDCF-4FA5-91BF-6C22F5FF7616}" srcOrd="0" destOrd="0" presId="urn:microsoft.com/office/officeart/2005/8/layout/orgChart1"/>
    <dgm:cxn modelId="{387D894A-7352-4C28-9FD3-5851E1A970CA}" type="presOf" srcId="{F033E3F6-0102-41D8-BA00-27678B0933AF}" destId="{76ED7F89-A882-463D-9E2E-DDCB83F3F17A}" srcOrd="1" destOrd="0" presId="urn:microsoft.com/office/officeart/2005/8/layout/orgChart1"/>
    <dgm:cxn modelId="{460BDF6A-947F-40DD-959D-72D83968A3AB}" type="presOf" srcId="{8F8325E5-2DD9-4DCA-BBF6-5E59B5BD479D}" destId="{444846A4-F7FC-4E26-A9FA-F4FBEAF9C473}" srcOrd="0" destOrd="0" presId="urn:microsoft.com/office/officeart/2005/8/layout/orgChart1"/>
    <dgm:cxn modelId="{53F7F96A-92D9-4ED1-9102-28B5FFA4BEC5}" type="presOf" srcId="{6BC2003A-4AED-47A4-B067-EA22EC4398E9}" destId="{AFE88719-F0AB-49A7-BA27-7FE62206A7A1}" srcOrd="0" destOrd="0" presId="urn:microsoft.com/office/officeart/2005/8/layout/orgChart1"/>
    <dgm:cxn modelId="{7185004B-3FD3-49D9-BBFE-BCDFEC7418D7}" srcId="{3823BC87-E058-4ACA-8888-956ABE73EE02}" destId="{06C0C1DE-F553-4C5B-B977-7D6988E5699A}" srcOrd="1" destOrd="0" parTransId="{A56ADE88-C6C3-4977-B8C2-13C81E84E931}" sibTransId="{BE750173-FE0B-42F7-AC6D-995CD796776E}"/>
    <dgm:cxn modelId="{D9E2024B-D72C-4898-A0C1-C814B6D9EA10}" type="presOf" srcId="{5044E165-7C95-4827-86AA-7AF8D16ACEFA}" destId="{75F80624-2254-41DA-AF30-63A45B976B32}" srcOrd="1" destOrd="0" presId="urn:microsoft.com/office/officeart/2005/8/layout/orgChart1"/>
    <dgm:cxn modelId="{EABA304B-366A-486F-BDE8-166BCC704F0D}" type="presOf" srcId="{06C0C1DE-F553-4C5B-B977-7D6988E5699A}" destId="{804D9A61-837A-45A5-BF3D-0EBC336C8BBD}" srcOrd="1" destOrd="0" presId="urn:microsoft.com/office/officeart/2005/8/layout/orgChart1"/>
    <dgm:cxn modelId="{F3E8564B-FD10-4700-8B61-33343EE6BC96}" type="presOf" srcId="{14F84A7A-A40E-4099-BF93-3F0DF522F4CE}" destId="{9A5078C4-B568-49F9-902F-AC04BD48798E}" srcOrd="1" destOrd="0" presId="urn:microsoft.com/office/officeart/2005/8/layout/orgChart1"/>
    <dgm:cxn modelId="{84CE864B-8723-44C3-B375-C44B438B793D}" type="presOf" srcId="{E11C8E14-95A0-442E-8E3E-2F48472041DC}" destId="{1711F9F3-8957-439D-98D0-60EF3DEEA73B}" srcOrd="0" destOrd="0" presId="urn:microsoft.com/office/officeart/2005/8/layout/orgChart1"/>
    <dgm:cxn modelId="{7E67146C-6333-44B0-A1BB-053CE924B603}" type="presOf" srcId="{2F863E12-A7FE-4D78-946F-CE687B266876}" destId="{33A54B79-C617-4E90-B1B1-062B67617E6D}" srcOrd="0" destOrd="0" presId="urn:microsoft.com/office/officeart/2005/8/layout/orgChart1"/>
    <dgm:cxn modelId="{ED42446C-F046-404F-834B-1C23FF2FB0D5}" srcId="{500635F2-178B-40AB-8225-1742E6233C55}" destId="{D3EEF5E3-B458-4A01-B81E-33C64B99CD45}" srcOrd="0" destOrd="0" parTransId="{3AE3D768-7A1E-44D6-98A6-D4418D63524A}" sibTransId="{F05FB549-D382-4B5D-A1D4-F1A0BACD3A19}"/>
    <dgm:cxn modelId="{7792CF6E-1F0F-47C0-9193-1F58BAA39C68}" type="presOf" srcId="{D3EEF5E3-B458-4A01-B81E-33C64B99CD45}" destId="{B2FD8E5E-C680-4588-A2A7-EE7E7BBCB24C}" srcOrd="1" destOrd="0" presId="urn:microsoft.com/office/officeart/2005/8/layout/orgChart1"/>
    <dgm:cxn modelId="{CDADF56F-F25D-4EF0-A0E1-8D375F973377}" type="presOf" srcId="{324DCEE5-714E-42B7-9FDD-05E13525DCFE}" destId="{8EC83087-46F3-4A59-8E28-84DFCF6BD0BE}" srcOrd="0" destOrd="0" presId="urn:microsoft.com/office/officeart/2005/8/layout/orgChart1"/>
    <dgm:cxn modelId="{97293970-6A3D-4155-9AB6-C85FCC77F6B0}" type="presOf" srcId="{0E9CD9BC-BBA5-4236-B42B-7C6BA90C5390}" destId="{8D52F8E0-7531-420F-BA36-97267E5546CA}" srcOrd="0" destOrd="0" presId="urn:microsoft.com/office/officeart/2005/8/layout/orgChart1"/>
    <dgm:cxn modelId="{5DC19670-7597-4428-84CF-122815EEDBA8}" type="presOf" srcId="{D459E9C5-3673-466D-BBAD-7B23AB596706}" destId="{877E17B5-7F25-4EC7-A045-EFB24F03E189}" srcOrd="0" destOrd="0" presId="urn:microsoft.com/office/officeart/2005/8/layout/orgChart1"/>
    <dgm:cxn modelId="{BA3CC870-D0F4-4721-8EF4-22F64ADE954F}" type="presOf" srcId="{019CF1C2-B3D8-4B41-98A2-EF79F00DAC70}" destId="{FA4D3572-B5B9-414B-9686-1D8906DC0322}" srcOrd="1" destOrd="0" presId="urn:microsoft.com/office/officeart/2005/8/layout/orgChart1"/>
    <dgm:cxn modelId="{613A2171-4817-4626-A199-CE2467137D7E}" srcId="{8CE1E943-69F4-4B97-8E7C-070FE9657DA6}" destId="{97AD5EB2-FD57-4282-B8DC-EB6D1816BC06}" srcOrd="0" destOrd="0" parTransId="{47B71B83-7FAA-474D-828C-281F698F5BCE}" sibTransId="{D927C29E-C6CD-4C19-A16B-4EB04C1F2CDB}"/>
    <dgm:cxn modelId="{63DB3572-FC80-4E53-8581-88C9479C7ADA}" srcId="{6BC2003A-4AED-47A4-B067-EA22EC4398E9}" destId="{D6531829-BEBF-4E6A-AB99-D88BDD057431}" srcOrd="1" destOrd="0" parTransId="{E11C8E14-95A0-442E-8E3E-2F48472041DC}" sibTransId="{9EDE20EE-8439-43FB-90D9-BDEA5CD0DC9C}"/>
    <dgm:cxn modelId="{2FAA2053-CC0D-4F8E-A488-F01AB6F3D7CF}" type="presOf" srcId="{EACDE5A5-9AFE-4DF0-9FF3-9A3590E47C08}" destId="{CB864B17-3AD7-46AB-8739-2DF9577A1B7C}" srcOrd="1" destOrd="0" presId="urn:microsoft.com/office/officeart/2005/8/layout/orgChart1"/>
    <dgm:cxn modelId="{CA03B453-9973-4BA9-88E8-F32A8CF5B9E3}" type="presOf" srcId="{AACA21C9-7E3E-4E8F-9CDB-CC59E9C9FE10}" destId="{53A70756-AA8B-452B-8D2D-95B31F6190FA}" srcOrd="1" destOrd="0" presId="urn:microsoft.com/office/officeart/2005/8/layout/orgChart1"/>
    <dgm:cxn modelId="{0E1BB773-9661-4C5C-9F31-48167AC6B6BB}" srcId="{A7A835CA-C018-4D4B-9C83-D1630652E487}" destId="{6BC2003A-4AED-47A4-B067-EA22EC4398E9}" srcOrd="6" destOrd="0" parTransId="{ABC36B1B-AEE5-4343-A560-2CBB8C8DBB1D}" sibTransId="{8EDFF3EF-6DAC-4CA8-847E-1A13BD2F8D9D}"/>
    <dgm:cxn modelId="{74D8ED53-D9B1-45D5-8495-D6109A33BA63}" type="presOf" srcId="{203381FE-AD85-42F3-AA39-52B0005692F1}" destId="{0480C4B1-818E-466C-898A-B52385DCC94B}" srcOrd="1" destOrd="0" presId="urn:microsoft.com/office/officeart/2005/8/layout/orgChart1"/>
    <dgm:cxn modelId="{EA057F74-8D42-40C0-80D2-5BBAE77B68E0}" type="presOf" srcId="{47B71B83-7FAA-474D-828C-281F698F5BCE}" destId="{7593D7E7-5082-447E-9C87-002CEC0A863D}" srcOrd="0" destOrd="0" presId="urn:microsoft.com/office/officeart/2005/8/layout/orgChart1"/>
    <dgm:cxn modelId="{4933ED74-FBF3-4138-839E-3EFA1969E9C2}" type="presOf" srcId="{7A6998E3-0F7B-4E6A-9075-A69D8A938D51}" destId="{328E7E44-3AFD-48C5-AC7F-C30E662D6B4E}" srcOrd="0" destOrd="0" presId="urn:microsoft.com/office/officeart/2005/8/layout/orgChart1"/>
    <dgm:cxn modelId="{C8CCB755-B349-4D0B-BC3A-99AFBF5113A7}" srcId="{A7A835CA-C018-4D4B-9C83-D1630652E487}" destId="{87276024-4654-4CF1-9DC9-B3CB5D4AA239}" srcOrd="0" destOrd="0" parTransId="{76AD9A97-ED62-4608-AC78-DF48C6A1E4A2}" sibTransId="{FF867F94-5E60-432A-8595-DD6DD3A10354}"/>
    <dgm:cxn modelId="{49829976-FCED-4FF6-8C83-4C759E6EBDF4}" type="presOf" srcId="{BA990FFB-A05E-445C-8AB6-3F0F2D4033D5}" destId="{96EA2366-EC04-49FE-84EF-AA7615D1F798}" srcOrd="0" destOrd="0" presId="urn:microsoft.com/office/officeart/2005/8/layout/orgChart1"/>
    <dgm:cxn modelId="{CDD39177-3879-46B0-A65B-2774CA378F6D}" type="presOf" srcId="{6BC2003A-4AED-47A4-B067-EA22EC4398E9}" destId="{9F7C63E1-9D34-4EC6-AC64-C6F4B39358D1}" srcOrd="1" destOrd="0" presId="urn:microsoft.com/office/officeart/2005/8/layout/orgChart1"/>
    <dgm:cxn modelId="{9FA1D357-D696-43AB-8AAB-7F1C4CC52DB1}" type="presOf" srcId="{A03BA3C6-C6A9-44AE-891F-9030893AA57C}" destId="{ED9EC086-749B-4672-8258-3CBDBA2C6F90}" srcOrd="1" destOrd="0" presId="urn:microsoft.com/office/officeart/2005/8/layout/orgChart1"/>
    <dgm:cxn modelId="{23D94059-9DDE-4895-BFD1-99B0398D5E14}" srcId="{A03BA3C6-C6A9-44AE-891F-9030893AA57C}" destId="{142FC44B-D551-4940-9E99-1D876972E7E9}" srcOrd="0" destOrd="0" parTransId="{3F0BC5FE-D503-40C0-9F61-0422EA054718}" sibTransId="{9DD69AA0-726A-44AD-959B-B707436F7702}"/>
    <dgm:cxn modelId="{DE4B5959-A128-4353-AC5F-A9445D768816}" srcId="{500635F2-178B-40AB-8225-1742E6233C55}" destId="{796C4B93-0666-444F-B090-61BA6A148665}" srcOrd="2" destOrd="0" parTransId="{398220F2-88B9-4933-9D46-CCBFE1BE3413}" sibTransId="{6CC096BA-A36D-439C-865F-2085ABCE8C33}"/>
    <dgm:cxn modelId="{9A616E7A-E39B-4760-B581-00DB59067C34}" type="presOf" srcId="{142FC44B-D551-4940-9E99-1D876972E7E9}" destId="{6BE6CD88-5EF0-4E4E-8326-B79CAF4257DF}" srcOrd="1" destOrd="0" presId="urn:microsoft.com/office/officeart/2005/8/layout/orgChart1"/>
    <dgm:cxn modelId="{08790E7C-DCA4-457D-AA1E-5E38C63AA002}" type="presOf" srcId="{203381FE-AD85-42F3-AA39-52B0005692F1}" destId="{6E6A6BF1-FBB2-4AB2-9210-EFCAA4D002E3}" srcOrd="0" destOrd="0" presId="urn:microsoft.com/office/officeart/2005/8/layout/orgChart1"/>
    <dgm:cxn modelId="{B09DBC80-3178-4DD1-8655-E482E7CF8786}" type="presOf" srcId="{7853DC29-8179-4586-91AE-2142FD19CA9C}" destId="{31B155B0-2D38-4FCB-B296-FFB1CCEAD2B9}" srcOrd="0" destOrd="0" presId="urn:microsoft.com/office/officeart/2005/8/layout/orgChart1"/>
    <dgm:cxn modelId="{BB755781-93B3-4C3C-9959-6BB9F1F6CA0E}" srcId="{AACA21C9-7E3E-4E8F-9CDB-CC59E9C9FE10}" destId="{FB6153F8-E415-4365-9F79-24CAAEC8D2FF}" srcOrd="2" destOrd="0" parTransId="{D3D028EB-A23E-44C5-9FEE-CCDD103306D3}" sibTransId="{27A3C76E-879C-4237-83D4-D26DC306FE1D}"/>
    <dgm:cxn modelId="{79D4A184-0D14-4CD3-8883-891F6E59C8E4}" srcId="{87276024-4654-4CF1-9DC9-B3CB5D4AA239}" destId="{7A6998E3-0F7B-4E6A-9075-A69D8A938D51}" srcOrd="0" destOrd="0" parTransId="{7853DC29-8179-4586-91AE-2142FD19CA9C}" sibTransId="{95CBCA8B-FFE8-42C0-A1F6-443981658F0D}"/>
    <dgm:cxn modelId="{8EDBA485-8108-4BE4-B250-7B39004565E4}" type="presOf" srcId="{DF44947C-BB62-4376-AC76-E0590B41759A}" destId="{9DA4718D-EBBE-426D-B178-CAF0DBC73203}" srcOrd="1" destOrd="0" presId="urn:microsoft.com/office/officeart/2005/8/layout/orgChart1"/>
    <dgm:cxn modelId="{D6E2C485-B3F5-4B6C-A239-64DD43313ACF}" srcId="{0EC66E14-BB39-4177-A329-5264DAAF0B21}" destId="{F8797653-B929-48E6-B2BE-270BE9A6A340}" srcOrd="2" destOrd="0" parTransId="{324DCEE5-714E-42B7-9FDD-05E13525DCFE}" sibTransId="{91B0A96B-0ECE-4671-83A9-0954D849C680}"/>
    <dgm:cxn modelId="{4707C686-E259-4319-B941-EE7127C14C5B}" srcId="{14F84A7A-A40E-4099-BF93-3F0DF522F4CE}" destId="{657ABF06-E8C2-4C84-B2EA-2A12B09B836F}" srcOrd="2" destOrd="0" parTransId="{48A999E7-A155-4856-AEA2-AD3DFA80517B}" sibTransId="{36F523C5-323B-46E5-BB23-4D947A16EBA8}"/>
    <dgm:cxn modelId="{E92F2087-39CA-4BDE-997F-D630334964E8}" type="presOf" srcId="{31026CEB-99F6-445A-A4AA-D2FA3CCC84E9}" destId="{CEB61BD7-71F9-4407-9048-1D488F455C66}" srcOrd="0" destOrd="0" presId="urn:microsoft.com/office/officeart/2005/8/layout/orgChart1"/>
    <dgm:cxn modelId="{AECE2189-7E3D-4053-9D49-383BCB3702B6}" type="presOf" srcId="{A65BF324-0139-4FAB-B046-7066F47FA9EC}" destId="{0B9FC05F-E2DC-4B2B-AEE0-75EC95BC6030}" srcOrd="0" destOrd="0" presId="urn:microsoft.com/office/officeart/2005/8/layout/orgChart1"/>
    <dgm:cxn modelId="{9FC54E8B-2314-4E6A-91F2-19160969FAB5}" type="presOf" srcId="{06C0C1DE-F553-4C5B-B977-7D6988E5699A}" destId="{DC41C84A-46F1-4E42-89EF-7CDA89CE5658}" srcOrd="0" destOrd="0" presId="urn:microsoft.com/office/officeart/2005/8/layout/orgChart1"/>
    <dgm:cxn modelId="{CFDFAA8C-7509-4394-BA46-C79BFF2DD46A}" type="presOf" srcId="{0EC66E14-BB39-4177-A329-5264DAAF0B21}" destId="{B6C29EEF-625E-4C7A-B85D-7C75C395D050}" srcOrd="1" destOrd="0" presId="urn:microsoft.com/office/officeart/2005/8/layout/orgChart1"/>
    <dgm:cxn modelId="{302F838D-7A30-4696-A2DE-F5F84243CB50}" type="presOf" srcId="{ED18B76D-B0FA-4651-92C1-0E3F9F997311}" destId="{30856316-9266-4FFB-B0CC-377A66B24855}" srcOrd="0" destOrd="0" presId="urn:microsoft.com/office/officeart/2005/8/layout/orgChart1"/>
    <dgm:cxn modelId="{BC6FBF8F-9979-4B16-A118-3F1CDFE07136}" srcId="{A7A835CA-C018-4D4B-9C83-D1630652E487}" destId="{0EC66E14-BB39-4177-A329-5264DAAF0B21}" srcOrd="1" destOrd="0" parTransId="{8F8325E5-2DD9-4DCA-BBF6-5E59B5BD479D}" sibTransId="{2183C22C-2795-4564-AF84-AF0E84BB12B5}"/>
    <dgm:cxn modelId="{2C623592-E022-465F-B3DB-87128E8298BE}" srcId="{6BC2003A-4AED-47A4-B067-EA22EC4398E9}" destId="{749530D5-B7A5-4C55-8532-F325730D7471}" srcOrd="2" destOrd="0" parTransId="{95F13A15-FF7F-45F5-AC00-A0A2F58BD2DD}" sibTransId="{B5FEBCB8-2F1D-437B-9AF1-220761EF72F6}"/>
    <dgm:cxn modelId="{E221F296-F09D-4FFE-BF5E-0E4B059B63A5}" type="presOf" srcId="{749530D5-B7A5-4C55-8532-F325730D7471}" destId="{713DFD3A-E648-4641-ABB8-0D36F3298F93}" srcOrd="1" destOrd="0" presId="urn:microsoft.com/office/officeart/2005/8/layout/orgChart1"/>
    <dgm:cxn modelId="{27520F9A-05C9-42BB-AF6E-3F486E11C670}" type="presOf" srcId="{E3D1C151-AAEC-407A-9AAE-ACB06DBB6369}" destId="{7A3F8787-34D3-4BB7-B762-B60AFBF9BA9D}" srcOrd="0" destOrd="0" presId="urn:microsoft.com/office/officeart/2005/8/layout/orgChart1"/>
    <dgm:cxn modelId="{337A0F9A-8BDD-4433-8BA6-5F34137D88DC}" type="presOf" srcId="{F367A047-432B-4D92-B654-031DD9975150}" destId="{C6CB044B-3424-42BC-AB9E-0BEA0B55018B}" srcOrd="0" destOrd="0" presId="urn:microsoft.com/office/officeart/2005/8/layout/orgChart1"/>
    <dgm:cxn modelId="{3866479A-C7C5-481C-9726-A29957E53E82}" type="presOf" srcId="{039679BC-1C5D-40F4-9E12-12A145FA10B5}" destId="{4E699B86-17F6-4C10-AC09-8926B30696AB}" srcOrd="0" destOrd="0" presId="urn:microsoft.com/office/officeart/2005/8/layout/orgChart1"/>
    <dgm:cxn modelId="{3462829A-B0D5-4B59-BD80-53D78A6D2212}" type="presOf" srcId="{8CE1E943-69F4-4B97-8E7C-070FE9657DA6}" destId="{67282179-4C93-41D6-934D-A9E36F48C36E}" srcOrd="0" destOrd="0" presId="urn:microsoft.com/office/officeart/2005/8/layout/orgChart1"/>
    <dgm:cxn modelId="{E6F21F9E-D708-4644-87CF-F7610C681B30}" type="presOf" srcId="{3823BC87-E058-4ACA-8888-956ABE73EE02}" destId="{823FAC09-E22A-42F1-B794-5E1F34CA7741}" srcOrd="0" destOrd="0" presId="urn:microsoft.com/office/officeart/2005/8/layout/orgChart1"/>
    <dgm:cxn modelId="{98CD9D9E-1925-4F02-B742-669C3E5624B2}" type="presOf" srcId="{14F84A7A-A40E-4099-BF93-3F0DF522F4CE}" destId="{1F3493CD-9A06-4DDA-8AD4-1B991E40C8DA}" srcOrd="0" destOrd="0" presId="urn:microsoft.com/office/officeart/2005/8/layout/orgChart1"/>
    <dgm:cxn modelId="{9D619B9F-1F4C-4C54-8479-7032D23357D5}" type="presOf" srcId="{3F0BC5FE-D503-40C0-9F61-0422EA054718}" destId="{874856DC-B149-49B8-A0D4-0D5622DD3CC8}" srcOrd="0" destOrd="0" presId="urn:microsoft.com/office/officeart/2005/8/layout/orgChart1"/>
    <dgm:cxn modelId="{4BDA1EA4-A2E8-42F2-AC27-22EE190D4B99}" srcId="{F033E3F6-0102-41D8-BA00-27678B0933AF}" destId="{039679BC-1C5D-40F4-9E12-12A145FA10B5}" srcOrd="1" destOrd="0" parTransId="{F204D7CA-0BDB-4B6F-AF2D-FA667CB65D88}" sibTransId="{3BED1D03-92EA-42FC-93FB-7B0EA43E7D61}"/>
    <dgm:cxn modelId="{19859EA4-A6E8-491E-B0C4-C44000EBAAE4}" type="presOf" srcId="{398220F2-88B9-4933-9D46-CCBFE1BE3413}" destId="{D4020E22-AD10-43C3-9E6D-2C7472C3FB86}" srcOrd="0" destOrd="0" presId="urn:microsoft.com/office/officeart/2005/8/layout/orgChart1"/>
    <dgm:cxn modelId="{4C392FA5-320F-4354-84F5-5D91133A73DF}" type="presOf" srcId="{AACA21C9-7E3E-4E8F-9CDB-CC59E9C9FE10}" destId="{689F7A9F-81F9-4433-A1A1-76587D871280}" srcOrd="0" destOrd="0" presId="urn:microsoft.com/office/officeart/2005/8/layout/orgChart1"/>
    <dgm:cxn modelId="{3F2589A5-0F75-4E4F-963C-BDCDC7E17FBC}" srcId="{87276024-4654-4CF1-9DC9-B3CB5D4AA239}" destId="{6B06AEDD-F328-4B5C-87E1-768CBCC42788}" srcOrd="1" destOrd="0" parTransId="{0E9CD9BC-BBA5-4236-B42B-7C6BA90C5390}" sibTransId="{FCD5F66B-63F2-4942-87E5-62E014E43CB7}"/>
    <dgm:cxn modelId="{0EA6ABA5-D952-41F9-A28B-CE984C19617D}" type="presOf" srcId="{6A3F3E3E-6467-4D76-B7E5-C11D8ADED691}" destId="{941FD51E-72FD-43BE-9E31-9DF746BF05E8}" srcOrd="1" destOrd="0" presId="urn:microsoft.com/office/officeart/2005/8/layout/orgChart1"/>
    <dgm:cxn modelId="{4797D8A5-DAAA-41FA-A2D1-35682046A39D}" type="presOf" srcId="{65289598-9664-41B1-9507-76C88D0C4549}" destId="{E01BB5EB-4417-4737-82BB-E6E3660C3C4C}" srcOrd="0" destOrd="0" presId="urn:microsoft.com/office/officeart/2005/8/layout/orgChart1"/>
    <dgm:cxn modelId="{023777A6-BA59-478C-A8B2-161F740397F9}" type="presOf" srcId="{DAE4EAB0-A4DB-4E71-BECE-D5719476354A}" destId="{6086ADD0-5B70-4E51-ADE1-EDE692ECA798}" srcOrd="0" destOrd="0" presId="urn:microsoft.com/office/officeart/2005/8/layout/orgChart1"/>
    <dgm:cxn modelId="{EBC185AA-F915-47C6-89D2-23C4A6F6FE68}" type="presOf" srcId="{87276024-4654-4CF1-9DC9-B3CB5D4AA239}" destId="{71779924-DD6B-400F-B5EC-C612BB8C86F2}" srcOrd="1" destOrd="0" presId="urn:microsoft.com/office/officeart/2005/8/layout/orgChart1"/>
    <dgm:cxn modelId="{C9E6A3AB-ABE7-4974-8A77-7B7C8CC5A903}" type="presOf" srcId="{F204D7CA-0BDB-4B6F-AF2D-FA667CB65D88}" destId="{EDD934D9-FF9F-4023-8CF4-7F0823078D86}" srcOrd="0" destOrd="0" presId="urn:microsoft.com/office/officeart/2005/8/layout/orgChart1"/>
    <dgm:cxn modelId="{E4C2FFAD-E467-43EF-B069-2D33A42F3E4B}" type="presOf" srcId="{749530D5-B7A5-4C55-8532-F325730D7471}" destId="{689D2F3B-7FFD-4827-9261-2386C020B10F}" srcOrd="0" destOrd="0" presId="urn:microsoft.com/office/officeart/2005/8/layout/orgChart1"/>
    <dgm:cxn modelId="{83A55CAE-2616-4ACA-A579-A2069517F4CB}" type="presOf" srcId="{97AD5EB2-FD57-4282-B8DC-EB6D1816BC06}" destId="{DA91FF4E-C3FB-4064-883D-D7FFA0DFA60E}" srcOrd="0" destOrd="0" presId="urn:microsoft.com/office/officeart/2005/8/layout/orgChart1"/>
    <dgm:cxn modelId="{05A411AF-E44A-4920-AC8D-87079B4D9026}" type="presOf" srcId="{6B06AEDD-F328-4B5C-87E1-768CBCC42788}" destId="{679AC547-81F7-49D1-8CA6-C0834F8D395B}" srcOrd="1" destOrd="0" presId="urn:microsoft.com/office/officeart/2005/8/layout/orgChart1"/>
    <dgm:cxn modelId="{8D72D4B0-F395-468B-AF27-D9EEBB368E68}" srcId="{87276024-4654-4CF1-9DC9-B3CB5D4AA239}" destId="{EACDE5A5-9AFE-4DF0-9FF3-9A3590E47C08}" srcOrd="2" destOrd="0" parTransId="{BA990FFB-A05E-445C-8AB6-3F0F2D4033D5}" sibTransId="{FAD83F18-0372-46C5-8A4A-F6DE95C2AAB6}"/>
    <dgm:cxn modelId="{B4B839B2-634D-4264-A8DD-93713F421272}" srcId="{A7A835CA-C018-4D4B-9C83-D1630652E487}" destId="{3823BC87-E058-4ACA-8888-956ABE73EE02}" srcOrd="3" destOrd="0" parTransId="{3C3B9B8A-45A0-4A0B-88C6-2F86CFA30CAE}" sibTransId="{EB2A000F-E57F-4FAE-8A21-339043B91556}"/>
    <dgm:cxn modelId="{AFE594B2-9D94-4D3A-8DF6-0D93825A8AFD}" type="presOf" srcId="{B258EA86-BACD-48A9-8D02-D40CC3521BE0}" destId="{A908480A-5965-4D00-A6AB-C45141117E35}" srcOrd="1" destOrd="0" presId="urn:microsoft.com/office/officeart/2005/8/layout/orgChart1"/>
    <dgm:cxn modelId="{0C1DE6BA-7CFB-4CB8-BE40-E0923DDA70A1}" srcId="{AACA21C9-7E3E-4E8F-9CDB-CC59E9C9FE10}" destId="{65289598-9664-41B1-9507-76C88D0C4549}" srcOrd="1" destOrd="0" parTransId="{23E86D95-6E2E-4DC9-B4FC-4CB75E325CC4}" sibTransId="{47956542-4E58-4309-99D9-08C5F7905BC9}"/>
    <dgm:cxn modelId="{9A865BBB-2DBD-412C-BD62-C5B89A291EFB}" type="presOf" srcId="{DF44947C-BB62-4376-AC76-E0590B41759A}" destId="{709717F4-A33F-4D60-9A1F-BD569F4931F9}" srcOrd="0" destOrd="0" presId="urn:microsoft.com/office/officeart/2005/8/layout/orgChart1"/>
    <dgm:cxn modelId="{4F215ABC-D815-4DD8-9D92-1CEA19E03055}" type="presOf" srcId="{87276024-4654-4CF1-9DC9-B3CB5D4AA239}" destId="{BB7E354E-B6E3-4C6A-8F7E-9D852D87C959}" srcOrd="0" destOrd="0" presId="urn:microsoft.com/office/officeart/2005/8/layout/orgChart1"/>
    <dgm:cxn modelId="{111513BD-59C5-4D8F-8D1B-53A464F02D3B}" type="presOf" srcId="{657ABF06-E8C2-4C84-B2EA-2A12B09B836F}" destId="{D0E635E0-67CC-40D9-92CB-C2BEBD04FB83}" srcOrd="0" destOrd="0" presId="urn:microsoft.com/office/officeart/2005/8/layout/orgChart1"/>
    <dgm:cxn modelId="{4F6C3DBE-C132-42C1-AE1E-425070AC0798}" type="presOf" srcId="{FB6153F8-E415-4365-9F79-24CAAEC8D2FF}" destId="{5D58A942-29ED-4ADE-9680-66C9427E0EFD}" srcOrd="1" destOrd="0" presId="urn:microsoft.com/office/officeart/2005/8/layout/orgChart1"/>
    <dgm:cxn modelId="{40B106BF-DC85-41D7-9098-C46442F6A229}" type="presOf" srcId="{7F31199D-6BD6-454E-8623-E7D2CEDD417A}" destId="{0A990646-4FAC-4259-A3E6-FABFD44146AA}" srcOrd="1" destOrd="0" presId="urn:microsoft.com/office/officeart/2005/8/layout/orgChart1"/>
    <dgm:cxn modelId="{6B3517BF-2C7D-4154-B460-696A69915BD4}" type="presOf" srcId="{996EE6B1-DB91-40AB-959B-365965589AFA}" destId="{E769FBC0-9F1A-40BC-B956-3B0321E9843D}" srcOrd="0" destOrd="0" presId="urn:microsoft.com/office/officeart/2005/8/layout/orgChart1"/>
    <dgm:cxn modelId="{36E786BF-D9C8-4580-A0EC-6D6ADBDE8D78}" type="presOf" srcId="{0EC66E14-BB39-4177-A329-5264DAAF0B21}" destId="{0F58BEE0-9D35-4535-9223-3F00DFBFD212}" srcOrd="0" destOrd="0" presId="urn:microsoft.com/office/officeart/2005/8/layout/orgChart1"/>
    <dgm:cxn modelId="{A33DFBBF-C0FF-4B5E-B905-1A1ECAE488F0}" type="presOf" srcId="{6A3F3E3E-6467-4D76-B7E5-C11D8ADED691}" destId="{773C170E-C185-477C-A20E-FCCFD524C024}" srcOrd="0" destOrd="0" presId="urn:microsoft.com/office/officeart/2005/8/layout/orgChart1"/>
    <dgm:cxn modelId="{9B2E42C0-5A19-48E0-AFA7-2DDA89476AE6}" type="presOf" srcId="{1D7FB98E-5048-42F6-A1C8-050A145DB514}" destId="{7E22F9C6-D48B-4CDA-9F10-C7FF097F47A2}" srcOrd="1" destOrd="0" presId="urn:microsoft.com/office/officeart/2005/8/layout/orgChart1"/>
    <dgm:cxn modelId="{158CB6C2-3B8E-423A-A0E7-B8A2D901B58E}" type="presOf" srcId="{A226AAC2-049F-447A-ACBD-9FD98A1A5013}" destId="{C3FBD9C4-402C-47FA-AD65-CAC44647049B}" srcOrd="0" destOrd="0" presId="urn:microsoft.com/office/officeart/2005/8/layout/orgChart1"/>
    <dgm:cxn modelId="{EFF0DCC2-86B7-4F83-BC68-B9654E05528D}" srcId="{8CE1E943-69F4-4B97-8E7C-070FE9657DA6}" destId="{FB917819-2D39-49E4-90A8-599C5170AD37}" srcOrd="1" destOrd="0" parTransId="{6CEA6F85-587F-4BB7-863B-5BACE4859A3B}" sibTransId="{71AC051A-F4AA-49E0-9C97-8E87DE5139D5}"/>
    <dgm:cxn modelId="{4BF477C3-E6A4-4F57-8766-4E7DE1FAF3D5}" srcId="{8CE1E943-69F4-4B97-8E7C-070FE9657DA6}" destId="{293B0999-FEA3-49DF-8FFF-8A05C1F6113F}" srcOrd="3" destOrd="0" parTransId="{CB8AEBCB-C220-40DD-B0DD-BA296F7B4917}" sibTransId="{37AE5254-4C34-4517-899A-3A631C5A9C1E}"/>
    <dgm:cxn modelId="{6CF090C9-9066-4220-838F-236527E0A196}" type="presOf" srcId="{4CE72A61-13CB-4202-888D-2E693BE4ABE4}" destId="{4FFB5F7B-33F1-46C5-B395-8A0DA0A50081}" srcOrd="0" destOrd="0" presId="urn:microsoft.com/office/officeart/2005/8/layout/orgChart1"/>
    <dgm:cxn modelId="{7220B7C9-450B-4F9E-814B-B5BEE13DC436}" type="presOf" srcId="{76AD9A97-ED62-4608-AC78-DF48C6A1E4A2}" destId="{129E8032-50C2-470B-B87A-C8D426CF9DCC}" srcOrd="0" destOrd="0" presId="urn:microsoft.com/office/officeart/2005/8/layout/orgChart1"/>
    <dgm:cxn modelId="{F4DBC7CA-7467-4F0D-83D0-43A8CC925D9B}" type="presOf" srcId="{C2713975-5365-4620-87B7-D77B0A4B5D3C}" destId="{6422D3B8-001D-409E-A144-40AC426F04F3}" srcOrd="0" destOrd="0" presId="urn:microsoft.com/office/officeart/2005/8/layout/orgChart1"/>
    <dgm:cxn modelId="{B75581CB-F130-401C-9F24-A295B0051164}" srcId="{14F84A7A-A40E-4099-BF93-3F0DF522F4CE}" destId="{2F863E12-A7FE-4D78-946F-CE687B266876}" srcOrd="1" destOrd="0" parTransId="{70C13D44-79CF-4FB1-ACA9-E2E25D78351B}" sibTransId="{96AD0F7D-B0A8-46CD-83F1-71173827BEA5}"/>
    <dgm:cxn modelId="{612DF4CE-FB03-42E9-B17C-D73B2F9AA971}" srcId="{0EC66E14-BB39-4177-A329-5264DAAF0B21}" destId="{996EE6B1-DB91-40AB-959B-365965589AFA}" srcOrd="0" destOrd="0" parTransId="{AC30FF11-3446-4A35-B504-F590D9EE7B9F}" sibTransId="{3DE13D18-44F3-4FA8-ADA5-9646EDA87070}"/>
    <dgm:cxn modelId="{DEE3CACF-AF7C-4C9E-A1D8-F7BEB2D592E3}" type="presOf" srcId="{A8A227BE-AB7A-4CEA-A3CD-C749A273D71A}" destId="{7FB1FF09-927C-4D63-93E6-1B2ECB7A5FC3}" srcOrd="1" destOrd="0" presId="urn:microsoft.com/office/officeart/2005/8/layout/orgChart1"/>
    <dgm:cxn modelId="{4377FBD3-C795-414F-A9CD-DFDD3B27441F}" type="presOf" srcId="{F8797653-B929-48E6-B2BE-270BE9A6A340}" destId="{0F170567-AE92-4423-AFBB-E9CF969E9358}" srcOrd="0" destOrd="0" presId="urn:microsoft.com/office/officeart/2005/8/layout/orgChart1"/>
    <dgm:cxn modelId="{B71BECD4-59ED-4785-A6F0-A459A33D14D0}" srcId="{AACA21C9-7E3E-4E8F-9CDB-CC59E9C9FE10}" destId="{1D7FB98E-5048-42F6-A1C8-050A145DB514}" srcOrd="3" destOrd="0" parTransId="{C2713975-5365-4620-87B7-D77B0A4B5D3C}" sibTransId="{62704A09-9B03-429A-80A5-63345273F6CA}"/>
    <dgm:cxn modelId="{23A312D9-4445-444D-89D2-D3367C3EE84E}" srcId="{A7A835CA-C018-4D4B-9C83-D1630652E487}" destId="{14F84A7A-A40E-4099-BF93-3F0DF522F4CE}" srcOrd="9" destOrd="0" parTransId="{22642323-F39E-40CB-BC10-C1CBF0C1C0C5}" sibTransId="{778720AE-A433-46A8-93E6-F10862C54E55}"/>
    <dgm:cxn modelId="{FB59A6DA-86A6-4B25-A4B5-FCDDED61DF63}" type="presOf" srcId="{A7A835CA-C018-4D4B-9C83-D1630652E487}" destId="{8809A398-CD1B-4982-ABC4-2C8CC10715B7}" srcOrd="1" destOrd="0" presId="urn:microsoft.com/office/officeart/2005/8/layout/orgChart1"/>
    <dgm:cxn modelId="{88ABE2DA-F4CF-430E-9AF6-6D4B3E24F5A8}" type="presOf" srcId="{FD3E5F01-67AA-424A-926C-DBC44A54D22C}" destId="{56992C09-600D-4DC2-875E-CE6FA69181DF}" srcOrd="0" destOrd="0" presId="urn:microsoft.com/office/officeart/2005/8/layout/orgChart1"/>
    <dgm:cxn modelId="{82913DDC-CBC4-4F98-B648-7412370689C9}" type="presOf" srcId="{F033E3F6-0102-41D8-BA00-27678B0933AF}" destId="{56B3C8A1-98BB-48E1-A9AC-CEC350B9301C}" srcOrd="0" destOrd="0" presId="urn:microsoft.com/office/officeart/2005/8/layout/orgChart1"/>
    <dgm:cxn modelId="{7DF55CDC-207B-483F-ACAA-3C9937B17C26}" srcId="{AACA21C9-7E3E-4E8F-9CDB-CC59E9C9FE10}" destId="{DF44947C-BB62-4376-AC76-E0590B41759A}" srcOrd="0" destOrd="0" parTransId="{A9577381-970A-4EF1-BC8D-E6DDCDA5F6C0}" sibTransId="{8DA5E354-29CC-4419-85C7-4305242256CD}"/>
    <dgm:cxn modelId="{C230D7DC-F963-4227-9E7A-C3D5BDB6D481}" type="presOf" srcId="{D3EEF5E3-B458-4A01-B81E-33C64B99CD45}" destId="{D074902C-E42E-4C95-A577-5BF7A7C6BA34}" srcOrd="0" destOrd="0" presId="urn:microsoft.com/office/officeart/2005/8/layout/orgChart1"/>
    <dgm:cxn modelId="{262EB5DE-2F72-498C-A4FB-903D2306980C}" type="presOf" srcId="{7A6998E3-0F7B-4E6A-9075-A69D8A938D51}" destId="{B67F29A0-5FC1-4572-96F3-B331911230F9}" srcOrd="1" destOrd="0" presId="urn:microsoft.com/office/officeart/2005/8/layout/orgChart1"/>
    <dgm:cxn modelId="{63C425DF-133C-4C6F-A469-A9A672482B9B}" srcId="{F033E3F6-0102-41D8-BA00-27678B0933AF}" destId="{5044E165-7C95-4827-86AA-7AF8D16ACEFA}" srcOrd="0" destOrd="0" parTransId="{19814A81-30ED-4710-85E6-C0FA7B16C12D}" sibTransId="{EE27F569-39DB-44C7-B662-8B00AEE4C9EE}"/>
    <dgm:cxn modelId="{86EF39DF-9EF0-4E6D-BCBA-47D17BC0E72C}" srcId="{0EC66E14-BB39-4177-A329-5264DAAF0B21}" destId="{6A3F3E3E-6467-4D76-B7E5-C11D8ADED691}" srcOrd="1" destOrd="0" parTransId="{5282ABB7-0881-4F41-85AA-DF410C9E5548}" sibTransId="{136E7BA5-395E-4FED-ABCC-D65109EFB83F}"/>
    <dgm:cxn modelId="{C5875AE7-3CC7-47BB-8F05-29BA112C0E2A}" type="presOf" srcId="{F8797653-B929-48E6-B2BE-270BE9A6A340}" destId="{74205F6D-4376-4704-9BA2-C1998CC404BD}" srcOrd="1" destOrd="0" presId="urn:microsoft.com/office/officeart/2005/8/layout/orgChart1"/>
    <dgm:cxn modelId="{624120E8-44BD-4A65-91DE-AA1675A98487}" type="presOf" srcId="{7F31199D-6BD6-454E-8623-E7D2CEDD417A}" destId="{B931E211-734D-4B15-A732-C31A08CAB6E2}" srcOrd="0" destOrd="0" presId="urn:microsoft.com/office/officeart/2005/8/layout/orgChart1"/>
    <dgm:cxn modelId="{854EF8E9-DFDF-4C7B-A8AE-A3FD164E43F1}" type="presOf" srcId="{7706A191-9ACE-444D-AF3B-16058CF446C4}" destId="{98515984-100D-4EF5-8C9C-DE60B559A64A}" srcOrd="0" destOrd="0" presId="urn:microsoft.com/office/officeart/2005/8/layout/orgChart1"/>
    <dgm:cxn modelId="{36F3C5EC-9C48-44D8-B192-6AE2F869C869}" type="presOf" srcId="{19814A81-30ED-4710-85E6-C0FA7B16C12D}" destId="{86E15EBB-38A0-45EA-9F7B-27EAD12DCC0A}" srcOrd="0" destOrd="0" presId="urn:microsoft.com/office/officeart/2005/8/layout/orgChart1"/>
    <dgm:cxn modelId="{873786ED-8356-4E6A-8EA5-A9BE354DC0C5}" srcId="{3823BC87-E058-4ACA-8888-956ABE73EE02}" destId="{019CF1C2-B3D8-4B41-98A2-EF79F00DAC70}" srcOrd="0" destOrd="0" parTransId="{7706A191-9ACE-444D-AF3B-16058CF446C4}" sibTransId="{1FA8E170-75E1-46FD-9056-F6F17AA44093}"/>
    <dgm:cxn modelId="{087ECCEE-1C8A-4BB0-8D6E-E3D56C41C553}" srcId="{A03BA3C6-C6A9-44AE-891F-9030893AA57C}" destId="{752B216C-58B4-4911-A019-599450C1105E}" srcOrd="2" destOrd="0" parTransId="{A226AAC2-049F-447A-ACBD-9FD98A1A5013}" sibTransId="{1065872A-EDB1-4A9D-9274-3201352D44FB}"/>
    <dgm:cxn modelId="{394C0CEF-BC1B-4A43-9659-58B5EB4F8E70}" type="presOf" srcId="{A8A227BE-AB7A-4CEA-A3CD-C749A273D71A}" destId="{5773E2BC-E995-44C1-AFAA-C08FF528414C}" srcOrd="0" destOrd="0" presId="urn:microsoft.com/office/officeart/2005/8/layout/orgChart1"/>
    <dgm:cxn modelId="{344084F0-4389-46BB-8F42-9F950AEC21FD}" type="presOf" srcId="{5044E165-7C95-4827-86AA-7AF8D16ACEFA}" destId="{DC517C08-A54F-4101-A140-FDED1A0975EC}" srcOrd="0" destOrd="0" presId="urn:microsoft.com/office/officeart/2005/8/layout/orgChart1"/>
    <dgm:cxn modelId="{594F94F1-68D0-4012-B52B-B3A5C12FECEE}" type="presOf" srcId="{ABC36B1B-AEE5-4343-A560-2CBB8C8DBB1D}" destId="{D7A27843-F99E-4094-9FB8-1C5A8056B783}" srcOrd="0" destOrd="0" presId="urn:microsoft.com/office/officeart/2005/8/layout/orgChart1"/>
    <dgm:cxn modelId="{B0A522F4-F059-45E4-A155-6A4A1D1456D6}" type="presOf" srcId="{5282ABB7-0881-4F41-85AA-DF410C9E5548}" destId="{BCA13187-8C76-4F23-B95F-E637C96F1E7B}" srcOrd="0" destOrd="0" presId="urn:microsoft.com/office/officeart/2005/8/layout/orgChart1"/>
    <dgm:cxn modelId="{805FECF5-5D3E-4BFE-8A43-F02A76BF796E}" srcId="{14F84A7A-A40E-4099-BF93-3F0DF522F4CE}" destId="{7F31199D-6BD6-454E-8623-E7D2CEDD417A}" srcOrd="0" destOrd="0" parTransId="{31026CEB-99F6-445A-A4AA-D2FA3CCC84E9}" sibTransId="{B1BC3C52-2326-49AB-A2C7-F999B7EB2FB3}"/>
    <dgm:cxn modelId="{0A3298F7-5174-4734-A96C-D03742479F09}" srcId="{A7A835CA-C018-4D4B-9C83-D1630652E487}" destId="{AACA21C9-7E3E-4E8F-9CDB-CC59E9C9FE10}" srcOrd="5" destOrd="0" parTransId="{A65BF324-0139-4FAB-B046-7066F47FA9EC}" sibTransId="{EEE16F6F-82EC-4E8A-96E8-8045B19685A8}"/>
    <dgm:cxn modelId="{59B3C4FE-276D-4FC0-A3F7-54F2B9DAE241}" type="presOf" srcId="{DA8A35D1-E574-4557-82B1-C92E359BA16C}" destId="{74F5E1F1-74C9-4705-A3F6-0FB85DB47746}" srcOrd="0" destOrd="0" presId="urn:microsoft.com/office/officeart/2005/8/layout/orgChart1"/>
    <dgm:cxn modelId="{4F3DE064-A6D6-4E24-A96C-B9C65E9F82A7}" type="presParOf" srcId="{20DE1915-130C-4E55-9ADC-FB73437BCA87}" destId="{6ED67110-F9B7-4425-8DCF-A7EEC996ABC2}" srcOrd="0" destOrd="0" presId="urn:microsoft.com/office/officeart/2005/8/layout/orgChart1"/>
    <dgm:cxn modelId="{A7A9E5BA-0BD9-4351-8333-939ED1D224EA}" type="presParOf" srcId="{6ED67110-F9B7-4425-8DCF-A7EEC996ABC2}" destId="{944D7E5C-41AA-445D-AB40-A82562193201}" srcOrd="0" destOrd="0" presId="urn:microsoft.com/office/officeart/2005/8/layout/orgChart1"/>
    <dgm:cxn modelId="{C565AD76-3973-465D-9610-EF8ADE63D146}" type="presParOf" srcId="{944D7E5C-41AA-445D-AB40-A82562193201}" destId="{571EC54E-6ACA-4ABA-8E95-1D12F3F10508}" srcOrd="0" destOrd="0" presId="urn:microsoft.com/office/officeart/2005/8/layout/orgChart1"/>
    <dgm:cxn modelId="{5CBB4207-58F1-4650-BAE3-860704A05C42}" type="presParOf" srcId="{944D7E5C-41AA-445D-AB40-A82562193201}" destId="{8809A398-CD1B-4982-ABC4-2C8CC10715B7}" srcOrd="1" destOrd="0" presId="urn:microsoft.com/office/officeart/2005/8/layout/orgChart1"/>
    <dgm:cxn modelId="{0AE31B80-CDD9-4B50-8BBC-16774F635A47}" type="presParOf" srcId="{6ED67110-F9B7-4425-8DCF-A7EEC996ABC2}" destId="{45537D8B-D31A-4E58-8182-449F184EFDEF}" srcOrd="1" destOrd="0" presId="urn:microsoft.com/office/officeart/2005/8/layout/orgChart1"/>
    <dgm:cxn modelId="{B555B0E8-C12C-4781-8A89-83ED06D973DF}" type="presParOf" srcId="{45537D8B-D31A-4E58-8182-449F184EFDEF}" destId="{129E8032-50C2-470B-B87A-C8D426CF9DCC}" srcOrd="0" destOrd="0" presId="urn:microsoft.com/office/officeart/2005/8/layout/orgChart1"/>
    <dgm:cxn modelId="{4251E97A-43D7-4C4D-A13C-AFE02DC3B7EF}" type="presParOf" srcId="{45537D8B-D31A-4E58-8182-449F184EFDEF}" destId="{344D1E4B-D08F-4080-8F3E-72A2B0898BA8}" srcOrd="1" destOrd="0" presId="urn:microsoft.com/office/officeart/2005/8/layout/orgChart1"/>
    <dgm:cxn modelId="{3A7B7961-E939-48C5-A206-4B303CE228E2}" type="presParOf" srcId="{344D1E4B-D08F-4080-8F3E-72A2B0898BA8}" destId="{E78475A4-71A0-4B69-98FB-79667753424C}" srcOrd="0" destOrd="0" presId="urn:microsoft.com/office/officeart/2005/8/layout/orgChart1"/>
    <dgm:cxn modelId="{78B6B504-3113-4B23-AFD5-43A46D985E27}" type="presParOf" srcId="{E78475A4-71A0-4B69-98FB-79667753424C}" destId="{BB7E354E-B6E3-4C6A-8F7E-9D852D87C959}" srcOrd="0" destOrd="0" presId="urn:microsoft.com/office/officeart/2005/8/layout/orgChart1"/>
    <dgm:cxn modelId="{1F12FCAF-36FB-4CA8-A649-161D53BB13DA}" type="presParOf" srcId="{E78475A4-71A0-4B69-98FB-79667753424C}" destId="{71779924-DD6B-400F-B5EC-C612BB8C86F2}" srcOrd="1" destOrd="0" presId="urn:microsoft.com/office/officeart/2005/8/layout/orgChart1"/>
    <dgm:cxn modelId="{AAFD07FA-D9C3-4244-96A7-A290F5EE8B3C}" type="presParOf" srcId="{344D1E4B-D08F-4080-8F3E-72A2B0898BA8}" destId="{08A3F6B7-B897-40CF-9639-89DBFAE39BC2}" srcOrd="1" destOrd="0" presId="urn:microsoft.com/office/officeart/2005/8/layout/orgChart1"/>
    <dgm:cxn modelId="{3B2DC99C-36F4-4BF8-B988-C2DD218437DE}" type="presParOf" srcId="{08A3F6B7-B897-40CF-9639-89DBFAE39BC2}" destId="{31B155B0-2D38-4FCB-B296-FFB1CCEAD2B9}" srcOrd="0" destOrd="0" presId="urn:microsoft.com/office/officeart/2005/8/layout/orgChart1"/>
    <dgm:cxn modelId="{C71B8DE0-99F1-42E4-943B-E3B846488233}" type="presParOf" srcId="{08A3F6B7-B897-40CF-9639-89DBFAE39BC2}" destId="{E3C976FD-8010-4676-80CC-C485B1DA23A0}" srcOrd="1" destOrd="0" presId="urn:microsoft.com/office/officeart/2005/8/layout/orgChart1"/>
    <dgm:cxn modelId="{B694A721-7B4F-4464-9135-8AFDF5312ACC}" type="presParOf" srcId="{E3C976FD-8010-4676-80CC-C485B1DA23A0}" destId="{994DEB11-50D3-4E52-85B4-0DC606ACEB7B}" srcOrd="0" destOrd="0" presId="urn:microsoft.com/office/officeart/2005/8/layout/orgChart1"/>
    <dgm:cxn modelId="{26B82E90-3A45-48FF-B0E9-C768CF96804B}" type="presParOf" srcId="{994DEB11-50D3-4E52-85B4-0DC606ACEB7B}" destId="{328E7E44-3AFD-48C5-AC7F-C30E662D6B4E}" srcOrd="0" destOrd="0" presId="urn:microsoft.com/office/officeart/2005/8/layout/orgChart1"/>
    <dgm:cxn modelId="{A1F987B2-D619-4A40-A609-67AEEFE2D188}" type="presParOf" srcId="{994DEB11-50D3-4E52-85B4-0DC606ACEB7B}" destId="{B67F29A0-5FC1-4572-96F3-B331911230F9}" srcOrd="1" destOrd="0" presId="urn:microsoft.com/office/officeart/2005/8/layout/orgChart1"/>
    <dgm:cxn modelId="{163F58B6-313D-4D36-AD82-A8D8A7D5A8E4}" type="presParOf" srcId="{E3C976FD-8010-4676-80CC-C485B1DA23A0}" destId="{C0126D63-50CF-4546-8485-BDEBC912B11B}" srcOrd="1" destOrd="0" presId="urn:microsoft.com/office/officeart/2005/8/layout/orgChart1"/>
    <dgm:cxn modelId="{BAC6DFAF-5ABF-4763-A578-8C1CEB930E7F}" type="presParOf" srcId="{E3C976FD-8010-4676-80CC-C485B1DA23A0}" destId="{5C898323-5975-46BD-888A-AC59221B832E}" srcOrd="2" destOrd="0" presId="urn:microsoft.com/office/officeart/2005/8/layout/orgChart1"/>
    <dgm:cxn modelId="{F64074F3-1FE0-46B5-B590-D11C1C47C55E}" type="presParOf" srcId="{08A3F6B7-B897-40CF-9639-89DBFAE39BC2}" destId="{8D52F8E0-7531-420F-BA36-97267E5546CA}" srcOrd="2" destOrd="0" presId="urn:microsoft.com/office/officeart/2005/8/layout/orgChart1"/>
    <dgm:cxn modelId="{F86A05F4-2EFB-469A-927D-F1027E406912}" type="presParOf" srcId="{08A3F6B7-B897-40CF-9639-89DBFAE39BC2}" destId="{6D0909EC-20B9-4AE6-9CC9-DEDDAAF63B9A}" srcOrd="3" destOrd="0" presId="urn:microsoft.com/office/officeart/2005/8/layout/orgChart1"/>
    <dgm:cxn modelId="{E3EA9764-E7B2-418A-9FAF-4B994DDF0A5D}" type="presParOf" srcId="{6D0909EC-20B9-4AE6-9CC9-DEDDAAF63B9A}" destId="{46D5E4FB-7647-46C0-AC58-F6E80C05E499}" srcOrd="0" destOrd="0" presId="urn:microsoft.com/office/officeart/2005/8/layout/orgChart1"/>
    <dgm:cxn modelId="{3D256E97-2FB6-4862-AEE7-9AF86B0C1503}" type="presParOf" srcId="{46D5E4FB-7647-46C0-AC58-F6E80C05E499}" destId="{5517FB28-107A-48E6-A378-0AA0A2A2CF07}" srcOrd="0" destOrd="0" presId="urn:microsoft.com/office/officeart/2005/8/layout/orgChart1"/>
    <dgm:cxn modelId="{4793FB60-34F0-4291-87DA-31CA1EB0E280}" type="presParOf" srcId="{46D5E4FB-7647-46C0-AC58-F6E80C05E499}" destId="{679AC547-81F7-49D1-8CA6-C0834F8D395B}" srcOrd="1" destOrd="0" presId="urn:microsoft.com/office/officeart/2005/8/layout/orgChart1"/>
    <dgm:cxn modelId="{4818C9F5-3BAE-4A8B-BB5A-9187B51BDC9A}" type="presParOf" srcId="{6D0909EC-20B9-4AE6-9CC9-DEDDAAF63B9A}" destId="{CA3CF186-C89D-4E35-A164-C145F69C2FA4}" srcOrd="1" destOrd="0" presId="urn:microsoft.com/office/officeart/2005/8/layout/orgChart1"/>
    <dgm:cxn modelId="{35F63E72-FA53-4EA6-8229-0C9A6F53320C}" type="presParOf" srcId="{6D0909EC-20B9-4AE6-9CC9-DEDDAAF63B9A}" destId="{DAC42AA5-3D2C-4C6B-A982-317A120667BE}" srcOrd="2" destOrd="0" presId="urn:microsoft.com/office/officeart/2005/8/layout/orgChart1"/>
    <dgm:cxn modelId="{94166DD3-1AF1-4869-A2A5-55FC9ADDCC21}" type="presParOf" srcId="{08A3F6B7-B897-40CF-9639-89DBFAE39BC2}" destId="{96EA2366-EC04-49FE-84EF-AA7615D1F798}" srcOrd="4" destOrd="0" presId="urn:microsoft.com/office/officeart/2005/8/layout/orgChart1"/>
    <dgm:cxn modelId="{34FD50A5-7F50-48CA-BEB1-8CE27AAAF4C0}" type="presParOf" srcId="{08A3F6B7-B897-40CF-9639-89DBFAE39BC2}" destId="{0E54B67A-9009-4B77-A785-73051FBFB989}" srcOrd="5" destOrd="0" presId="urn:microsoft.com/office/officeart/2005/8/layout/orgChart1"/>
    <dgm:cxn modelId="{6E0F8E58-E898-4C94-BF4E-2BDBB8EB64E6}" type="presParOf" srcId="{0E54B67A-9009-4B77-A785-73051FBFB989}" destId="{1DBE1D4B-2538-48CB-9E0E-1A864155B96F}" srcOrd="0" destOrd="0" presId="urn:microsoft.com/office/officeart/2005/8/layout/orgChart1"/>
    <dgm:cxn modelId="{8BF8D948-A670-4413-9720-4CB65E96C112}" type="presParOf" srcId="{1DBE1D4B-2538-48CB-9E0E-1A864155B96F}" destId="{8674D184-95EE-4EF7-8C18-DCF348A49140}" srcOrd="0" destOrd="0" presId="urn:microsoft.com/office/officeart/2005/8/layout/orgChart1"/>
    <dgm:cxn modelId="{2B218877-7C87-4C77-89EE-C7788F0E77D4}" type="presParOf" srcId="{1DBE1D4B-2538-48CB-9E0E-1A864155B96F}" destId="{CB864B17-3AD7-46AB-8739-2DF9577A1B7C}" srcOrd="1" destOrd="0" presId="urn:microsoft.com/office/officeart/2005/8/layout/orgChart1"/>
    <dgm:cxn modelId="{3D9D67CD-DF38-42F7-9F66-7F417C89562F}" type="presParOf" srcId="{0E54B67A-9009-4B77-A785-73051FBFB989}" destId="{3DDF705A-9D1C-49B2-A4FC-B0C709348BE3}" srcOrd="1" destOrd="0" presId="urn:microsoft.com/office/officeart/2005/8/layout/orgChart1"/>
    <dgm:cxn modelId="{D4806E68-9A72-4B00-8F28-CCEF1C1DC646}" type="presParOf" srcId="{0E54B67A-9009-4B77-A785-73051FBFB989}" destId="{936F2372-0309-41DC-A817-FB5887F49DD4}" srcOrd="2" destOrd="0" presId="urn:microsoft.com/office/officeart/2005/8/layout/orgChart1"/>
    <dgm:cxn modelId="{75805FCC-AC00-4E9D-AFBD-61D198E9B06C}" type="presParOf" srcId="{344D1E4B-D08F-4080-8F3E-72A2B0898BA8}" destId="{49C5F9AB-4501-4213-AA9A-B11DFBA942E6}" srcOrd="2" destOrd="0" presId="urn:microsoft.com/office/officeart/2005/8/layout/orgChart1"/>
    <dgm:cxn modelId="{20E1D73D-41D8-47E8-9AE7-835CAC5CFEEE}" type="presParOf" srcId="{45537D8B-D31A-4E58-8182-449F184EFDEF}" destId="{444846A4-F7FC-4E26-A9FA-F4FBEAF9C473}" srcOrd="2" destOrd="0" presId="urn:microsoft.com/office/officeart/2005/8/layout/orgChart1"/>
    <dgm:cxn modelId="{5C0356F9-429C-45AF-9794-1AA9F8DBD7F8}" type="presParOf" srcId="{45537D8B-D31A-4E58-8182-449F184EFDEF}" destId="{F59037C1-A32D-4B84-82E9-474121DC7F36}" srcOrd="3" destOrd="0" presId="urn:microsoft.com/office/officeart/2005/8/layout/orgChart1"/>
    <dgm:cxn modelId="{BF23B7A8-5427-4F52-9884-66AD32786483}" type="presParOf" srcId="{F59037C1-A32D-4B84-82E9-474121DC7F36}" destId="{18D3ED7E-99A2-4038-A786-CAE7F6E824E4}" srcOrd="0" destOrd="0" presId="urn:microsoft.com/office/officeart/2005/8/layout/orgChart1"/>
    <dgm:cxn modelId="{64593620-787C-4DD8-9A13-24D8C96F7018}" type="presParOf" srcId="{18D3ED7E-99A2-4038-A786-CAE7F6E824E4}" destId="{0F58BEE0-9D35-4535-9223-3F00DFBFD212}" srcOrd="0" destOrd="0" presId="urn:microsoft.com/office/officeart/2005/8/layout/orgChart1"/>
    <dgm:cxn modelId="{80D9ABF2-3D16-4974-8A08-8BF42D9012CA}" type="presParOf" srcId="{18D3ED7E-99A2-4038-A786-CAE7F6E824E4}" destId="{B6C29EEF-625E-4C7A-B85D-7C75C395D050}" srcOrd="1" destOrd="0" presId="urn:microsoft.com/office/officeart/2005/8/layout/orgChart1"/>
    <dgm:cxn modelId="{18452CA9-B811-459D-8E96-CB02C1B6B288}" type="presParOf" srcId="{F59037C1-A32D-4B84-82E9-474121DC7F36}" destId="{F665727C-BA4B-47C9-882B-4F37D189AE0D}" srcOrd="1" destOrd="0" presId="urn:microsoft.com/office/officeart/2005/8/layout/orgChart1"/>
    <dgm:cxn modelId="{2EF32A2F-1C92-45E5-AA1D-5A65F807DE28}" type="presParOf" srcId="{F665727C-BA4B-47C9-882B-4F37D189AE0D}" destId="{3490F02E-7ABD-4021-BAB6-2E324F89FB31}" srcOrd="0" destOrd="0" presId="urn:microsoft.com/office/officeart/2005/8/layout/orgChart1"/>
    <dgm:cxn modelId="{B034758C-F1F3-4690-9A79-16ED0E1CE3AA}" type="presParOf" srcId="{F665727C-BA4B-47C9-882B-4F37D189AE0D}" destId="{2B9EBEAE-8941-4A45-AC97-4F4A91D01B46}" srcOrd="1" destOrd="0" presId="urn:microsoft.com/office/officeart/2005/8/layout/orgChart1"/>
    <dgm:cxn modelId="{85DB4B86-7AA4-4E54-BFAD-FE466FF7901D}" type="presParOf" srcId="{2B9EBEAE-8941-4A45-AC97-4F4A91D01B46}" destId="{7CAC9D5A-ECDA-467B-99DD-CD293B3CEB52}" srcOrd="0" destOrd="0" presId="urn:microsoft.com/office/officeart/2005/8/layout/orgChart1"/>
    <dgm:cxn modelId="{96E82C03-D288-45B5-A9E3-D562D87C1E02}" type="presParOf" srcId="{7CAC9D5A-ECDA-467B-99DD-CD293B3CEB52}" destId="{E769FBC0-9F1A-40BC-B956-3B0321E9843D}" srcOrd="0" destOrd="0" presId="urn:microsoft.com/office/officeart/2005/8/layout/orgChart1"/>
    <dgm:cxn modelId="{E5D801AD-5D2A-460B-A421-CE5D6E03C173}" type="presParOf" srcId="{7CAC9D5A-ECDA-467B-99DD-CD293B3CEB52}" destId="{4B601621-6F5A-4A53-B53E-D781F1494257}" srcOrd="1" destOrd="0" presId="urn:microsoft.com/office/officeart/2005/8/layout/orgChart1"/>
    <dgm:cxn modelId="{9A5046FA-0A5D-463A-88C1-F1246FFFAC3B}" type="presParOf" srcId="{2B9EBEAE-8941-4A45-AC97-4F4A91D01B46}" destId="{3DAE2695-5183-41AC-B8F6-7EA1DFAF3240}" srcOrd="1" destOrd="0" presId="urn:microsoft.com/office/officeart/2005/8/layout/orgChart1"/>
    <dgm:cxn modelId="{8F71A60A-8676-40AA-A23B-4D02B168B06A}" type="presParOf" srcId="{2B9EBEAE-8941-4A45-AC97-4F4A91D01B46}" destId="{24D0FE86-87CB-43FF-A256-D44933F21334}" srcOrd="2" destOrd="0" presId="urn:microsoft.com/office/officeart/2005/8/layout/orgChart1"/>
    <dgm:cxn modelId="{455514CF-52BD-4B91-B7C3-D7224D02420A}" type="presParOf" srcId="{F665727C-BA4B-47C9-882B-4F37D189AE0D}" destId="{BCA13187-8C76-4F23-B95F-E637C96F1E7B}" srcOrd="2" destOrd="0" presId="urn:microsoft.com/office/officeart/2005/8/layout/orgChart1"/>
    <dgm:cxn modelId="{7689A142-4986-4DD2-A534-A2B0AB2D06A8}" type="presParOf" srcId="{F665727C-BA4B-47C9-882B-4F37D189AE0D}" destId="{9049C922-F045-4579-84FB-4ED34BAFFD0D}" srcOrd="3" destOrd="0" presId="urn:microsoft.com/office/officeart/2005/8/layout/orgChart1"/>
    <dgm:cxn modelId="{8F546891-F870-4CA3-897F-D54275278370}" type="presParOf" srcId="{9049C922-F045-4579-84FB-4ED34BAFFD0D}" destId="{86C779A9-A480-4C64-9D8F-5F1041374F8F}" srcOrd="0" destOrd="0" presId="urn:microsoft.com/office/officeart/2005/8/layout/orgChart1"/>
    <dgm:cxn modelId="{579CCD3F-563D-485B-BD0F-012D2E38EE8B}" type="presParOf" srcId="{86C779A9-A480-4C64-9D8F-5F1041374F8F}" destId="{773C170E-C185-477C-A20E-FCCFD524C024}" srcOrd="0" destOrd="0" presId="urn:microsoft.com/office/officeart/2005/8/layout/orgChart1"/>
    <dgm:cxn modelId="{28BB0AB6-4CBA-46A5-8107-CB885205CAC4}" type="presParOf" srcId="{86C779A9-A480-4C64-9D8F-5F1041374F8F}" destId="{941FD51E-72FD-43BE-9E31-9DF746BF05E8}" srcOrd="1" destOrd="0" presId="urn:microsoft.com/office/officeart/2005/8/layout/orgChart1"/>
    <dgm:cxn modelId="{A4AA381A-0738-4F4A-8E6F-5C2EECEACECD}" type="presParOf" srcId="{9049C922-F045-4579-84FB-4ED34BAFFD0D}" destId="{E2ECBAE8-0AAD-4C8D-B7CB-29B8D8EFD887}" srcOrd="1" destOrd="0" presId="urn:microsoft.com/office/officeart/2005/8/layout/orgChart1"/>
    <dgm:cxn modelId="{8E592678-32B9-4D8B-8A96-AD63A921ECA9}" type="presParOf" srcId="{9049C922-F045-4579-84FB-4ED34BAFFD0D}" destId="{097D18B8-5557-4066-A794-A64B8243F744}" srcOrd="2" destOrd="0" presId="urn:microsoft.com/office/officeart/2005/8/layout/orgChart1"/>
    <dgm:cxn modelId="{F154D5DA-5007-4B69-84F2-97FA065C23FB}" type="presParOf" srcId="{F665727C-BA4B-47C9-882B-4F37D189AE0D}" destId="{8EC83087-46F3-4A59-8E28-84DFCF6BD0BE}" srcOrd="4" destOrd="0" presId="urn:microsoft.com/office/officeart/2005/8/layout/orgChart1"/>
    <dgm:cxn modelId="{02116F93-E700-49A0-A205-2881201A43C5}" type="presParOf" srcId="{F665727C-BA4B-47C9-882B-4F37D189AE0D}" destId="{35E6C724-B058-4B19-ACA8-2565F80CFDB3}" srcOrd="5" destOrd="0" presId="urn:microsoft.com/office/officeart/2005/8/layout/orgChart1"/>
    <dgm:cxn modelId="{0E3417EE-BDD8-49DE-9AF4-EACF910092A8}" type="presParOf" srcId="{35E6C724-B058-4B19-ACA8-2565F80CFDB3}" destId="{32FE4F68-A683-4F42-B61C-5CFDB2ABA86B}" srcOrd="0" destOrd="0" presId="urn:microsoft.com/office/officeart/2005/8/layout/orgChart1"/>
    <dgm:cxn modelId="{5A97629C-02A2-40AA-85B3-05E2822E2C90}" type="presParOf" srcId="{32FE4F68-A683-4F42-B61C-5CFDB2ABA86B}" destId="{0F170567-AE92-4423-AFBB-E9CF969E9358}" srcOrd="0" destOrd="0" presId="urn:microsoft.com/office/officeart/2005/8/layout/orgChart1"/>
    <dgm:cxn modelId="{1DEFD835-85A5-42FE-8C7E-EAC51C956034}" type="presParOf" srcId="{32FE4F68-A683-4F42-B61C-5CFDB2ABA86B}" destId="{74205F6D-4376-4704-9BA2-C1998CC404BD}" srcOrd="1" destOrd="0" presId="urn:microsoft.com/office/officeart/2005/8/layout/orgChart1"/>
    <dgm:cxn modelId="{01D45762-E5CB-47EB-ABC4-D786CE27FB76}" type="presParOf" srcId="{35E6C724-B058-4B19-ACA8-2565F80CFDB3}" destId="{E64A732F-1551-46D6-A333-D605950754A1}" srcOrd="1" destOrd="0" presId="urn:microsoft.com/office/officeart/2005/8/layout/orgChart1"/>
    <dgm:cxn modelId="{7731A485-9F95-4A6E-8788-D5E4F252E654}" type="presParOf" srcId="{35E6C724-B058-4B19-ACA8-2565F80CFDB3}" destId="{0EBF4F44-53F3-4BBD-B6F7-404560976DE4}" srcOrd="2" destOrd="0" presId="urn:microsoft.com/office/officeart/2005/8/layout/orgChart1"/>
    <dgm:cxn modelId="{35DC11F8-B1C9-49EA-9663-5BAD9D5F4EBD}" type="presParOf" srcId="{F59037C1-A32D-4B84-82E9-474121DC7F36}" destId="{966757F4-66C5-4595-BBBF-468701342639}" srcOrd="2" destOrd="0" presId="urn:microsoft.com/office/officeart/2005/8/layout/orgChart1"/>
    <dgm:cxn modelId="{EA5E1006-1C20-41CB-8F5A-4C7B4A7AA57E}" type="presParOf" srcId="{45537D8B-D31A-4E58-8182-449F184EFDEF}" destId="{C6CB044B-3424-42BC-AB9E-0BEA0B55018B}" srcOrd="4" destOrd="0" presId="urn:microsoft.com/office/officeart/2005/8/layout/orgChart1"/>
    <dgm:cxn modelId="{D9E80D0E-0154-4A96-A7C0-85C6F54ADC2F}" type="presParOf" srcId="{45537D8B-D31A-4E58-8182-449F184EFDEF}" destId="{861FD531-B84E-4837-A8CA-4631CD66416B}" srcOrd="5" destOrd="0" presId="urn:microsoft.com/office/officeart/2005/8/layout/orgChart1"/>
    <dgm:cxn modelId="{F7093240-E4C2-471E-B411-C8D7F8321CF2}" type="presParOf" srcId="{861FD531-B84E-4837-A8CA-4631CD66416B}" destId="{D7B29FDF-9AC7-4643-A851-2D1D6C1C970D}" srcOrd="0" destOrd="0" presId="urn:microsoft.com/office/officeart/2005/8/layout/orgChart1"/>
    <dgm:cxn modelId="{95F9A0EA-2123-473F-A193-E8AF4291507B}" type="presParOf" srcId="{D7B29FDF-9AC7-4643-A851-2D1D6C1C970D}" destId="{56B3C8A1-98BB-48E1-A9AC-CEC350B9301C}" srcOrd="0" destOrd="0" presId="urn:microsoft.com/office/officeart/2005/8/layout/orgChart1"/>
    <dgm:cxn modelId="{C7BB7487-7DCA-413C-B75C-C042D35B3774}" type="presParOf" srcId="{D7B29FDF-9AC7-4643-A851-2D1D6C1C970D}" destId="{76ED7F89-A882-463D-9E2E-DDCB83F3F17A}" srcOrd="1" destOrd="0" presId="urn:microsoft.com/office/officeart/2005/8/layout/orgChart1"/>
    <dgm:cxn modelId="{54A929CA-0BAE-405D-A016-9107F724FA07}" type="presParOf" srcId="{861FD531-B84E-4837-A8CA-4631CD66416B}" destId="{A83C24FF-23E5-48B6-94B9-16869F35528A}" srcOrd="1" destOrd="0" presId="urn:microsoft.com/office/officeart/2005/8/layout/orgChart1"/>
    <dgm:cxn modelId="{B3173CFE-582D-4153-ABA5-4CA0B8EB3B7E}" type="presParOf" srcId="{A83C24FF-23E5-48B6-94B9-16869F35528A}" destId="{86E15EBB-38A0-45EA-9F7B-27EAD12DCC0A}" srcOrd="0" destOrd="0" presId="urn:microsoft.com/office/officeart/2005/8/layout/orgChart1"/>
    <dgm:cxn modelId="{7BBBE8D5-11DD-46A0-BDEF-6B64898658E8}" type="presParOf" srcId="{A83C24FF-23E5-48B6-94B9-16869F35528A}" destId="{8E3A554A-2D3D-49F0-9877-4F23D1CD12B9}" srcOrd="1" destOrd="0" presId="urn:microsoft.com/office/officeart/2005/8/layout/orgChart1"/>
    <dgm:cxn modelId="{4C2271DB-EEBE-4B56-A68A-60D80B51492C}" type="presParOf" srcId="{8E3A554A-2D3D-49F0-9877-4F23D1CD12B9}" destId="{3EFD9840-EB8A-4BB7-A032-8DA14E9C6548}" srcOrd="0" destOrd="0" presId="urn:microsoft.com/office/officeart/2005/8/layout/orgChart1"/>
    <dgm:cxn modelId="{1D255421-FB0A-4536-9556-7F75A1B80D73}" type="presParOf" srcId="{3EFD9840-EB8A-4BB7-A032-8DA14E9C6548}" destId="{DC517C08-A54F-4101-A140-FDED1A0975EC}" srcOrd="0" destOrd="0" presId="urn:microsoft.com/office/officeart/2005/8/layout/orgChart1"/>
    <dgm:cxn modelId="{13704324-8087-44FA-801B-7666827B993B}" type="presParOf" srcId="{3EFD9840-EB8A-4BB7-A032-8DA14E9C6548}" destId="{75F80624-2254-41DA-AF30-63A45B976B32}" srcOrd="1" destOrd="0" presId="urn:microsoft.com/office/officeart/2005/8/layout/orgChart1"/>
    <dgm:cxn modelId="{77CDD755-5740-4294-A09C-BFCDC4693431}" type="presParOf" srcId="{8E3A554A-2D3D-49F0-9877-4F23D1CD12B9}" destId="{2D9A5E95-D6CD-4B9A-90A2-3427DEFFB7D9}" srcOrd="1" destOrd="0" presId="urn:microsoft.com/office/officeart/2005/8/layout/orgChart1"/>
    <dgm:cxn modelId="{01765C6D-685D-4F25-AD69-9C80FA97D1C4}" type="presParOf" srcId="{8E3A554A-2D3D-49F0-9877-4F23D1CD12B9}" destId="{35CEC46D-4120-4FC0-866E-BC8CB1CE333C}" srcOrd="2" destOrd="0" presId="urn:microsoft.com/office/officeart/2005/8/layout/orgChart1"/>
    <dgm:cxn modelId="{FA935A75-93F7-4C46-9833-ED7C69D9BEA1}" type="presParOf" srcId="{A83C24FF-23E5-48B6-94B9-16869F35528A}" destId="{EDD934D9-FF9F-4023-8CF4-7F0823078D86}" srcOrd="2" destOrd="0" presId="urn:microsoft.com/office/officeart/2005/8/layout/orgChart1"/>
    <dgm:cxn modelId="{38EBDA07-57C9-4E0D-AC18-18E54E0BB977}" type="presParOf" srcId="{A83C24FF-23E5-48B6-94B9-16869F35528A}" destId="{0390419C-555D-43A3-86B5-7784BCFD1A8E}" srcOrd="3" destOrd="0" presId="urn:microsoft.com/office/officeart/2005/8/layout/orgChart1"/>
    <dgm:cxn modelId="{68850A41-8C02-499E-9507-2698B77472DA}" type="presParOf" srcId="{0390419C-555D-43A3-86B5-7784BCFD1A8E}" destId="{7DEB1983-03DD-4C96-85C0-9C7B6C3A773C}" srcOrd="0" destOrd="0" presId="urn:microsoft.com/office/officeart/2005/8/layout/orgChart1"/>
    <dgm:cxn modelId="{51BEB080-19A0-4178-9997-97ED721FA525}" type="presParOf" srcId="{7DEB1983-03DD-4C96-85C0-9C7B6C3A773C}" destId="{4E699B86-17F6-4C10-AC09-8926B30696AB}" srcOrd="0" destOrd="0" presId="urn:microsoft.com/office/officeart/2005/8/layout/orgChart1"/>
    <dgm:cxn modelId="{1E5E4EE5-6748-4307-AEF5-EA01DE2ED81F}" type="presParOf" srcId="{7DEB1983-03DD-4C96-85C0-9C7B6C3A773C}" destId="{9F15F9BA-9FAF-4805-A190-926E1B784E74}" srcOrd="1" destOrd="0" presId="urn:microsoft.com/office/officeart/2005/8/layout/orgChart1"/>
    <dgm:cxn modelId="{B90487CD-9D4F-4150-A386-8E7D9F63B51E}" type="presParOf" srcId="{0390419C-555D-43A3-86B5-7784BCFD1A8E}" destId="{B0C53100-D49E-436A-94F5-25FC7AEE0A6F}" srcOrd="1" destOrd="0" presId="urn:microsoft.com/office/officeart/2005/8/layout/orgChart1"/>
    <dgm:cxn modelId="{0A997875-32B4-462C-9878-C740F0C312E6}" type="presParOf" srcId="{0390419C-555D-43A3-86B5-7784BCFD1A8E}" destId="{4B7EACA8-48AB-48CE-AA4F-86F43ED5FDF0}" srcOrd="2" destOrd="0" presId="urn:microsoft.com/office/officeart/2005/8/layout/orgChart1"/>
    <dgm:cxn modelId="{4BB65652-4C36-40C7-A137-05047A4C33D7}" type="presParOf" srcId="{861FD531-B84E-4837-A8CA-4631CD66416B}" destId="{F3D6E1AA-0A41-49EF-BA79-044FD48072EB}" srcOrd="2" destOrd="0" presId="urn:microsoft.com/office/officeart/2005/8/layout/orgChart1"/>
    <dgm:cxn modelId="{E947E0AE-A198-47CF-A6A9-C7135BC28211}" type="presParOf" srcId="{45537D8B-D31A-4E58-8182-449F184EFDEF}" destId="{67F9C4DC-23B4-4A65-B5BE-FE04A2AD933A}" srcOrd="6" destOrd="0" presId="urn:microsoft.com/office/officeart/2005/8/layout/orgChart1"/>
    <dgm:cxn modelId="{63B4A6CF-9B38-424E-8231-480672E77176}" type="presParOf" srcId="{45537D8B-D31A-4E58-8182-449F184EFDEF}" destId="{22032EE2-EA2E-4804-A33B-AF5388E1C511}" srcOrd="7" destOrd="0" presId="urn:microsoft.com/office/officeart/2005/8/layout/orgChart1"/>
    <dgm:cxn modelId="{E59BE4D3-9A5B-4BAC-8F5E-E8F49882109A}" type="presParOf" srcId="{22032EE2-EA2E-4804-A33B-AF5388E1C511}" destId="{0C7647EC-D366-4CCA-8145-0584BC9258A8}" srcOrd="0" destOrd="0" presId="urn:microsoft.com/office/officeart/2005/8/layout/orgChart1"/>
    <dgm:cxn modelId="{87AE34DB-DDFA-4B1C-BEF2-02E9A4AF5917}" type="presParOf" srcId="{0C7647EC-D366-4CCA-8145-0584BC9258A8}" destId="{823FAC09-E22A-42F1-B794-5E1F34CA7741}" srcOrd="0" destOrd="0" presId="urn:microsoft.com/office/officeart/2005/8/layout/orgChart1"/>
    <dgm:cxn modelId="{125F0089-63CE-4F02-8947-F85A798DC21D}" type="presParOf" srcId="{0C7647EC-D366-4CCA-8145-0584BC9258A8}" destId="{53381B42-6ADA-4F44-A071-C821EC5A74CB}" srcOrd="1" destOrd="0" presId="urn:microsoft.com/office/officeart/2005/8/layout/orgChart1"/>
    <dgm:cxn modelId="{2DFB7598-3D66-42B3-8C71-FCD3B3E08C24}" type="presParOf" srcId="{22032EE2-EA2E-4804-A33B-AF5388E1C511}" destId="{01586D20-401B-4412-AB79-66831FC1458E}" srcOrd="1" destOrd="0" presId="urn:microsoft.com/office/officeart/2005/8/layout/orgChart1"/>
    <dgm:cxn modelId="{AC40BD85-0720-48A7-BC25-D31D80632577}" type="presParOf" srcId="{01586D20-401B-4412-AB79-66831FC1458E}" destId="{98515984-100D-4EF5-8C9C-DE60B559A64A}" srcOrd="0" destOrd="0" presId="urn:microsoft.com/office/officeart/2005/8/layout/orgChart1"/>
    <dgm:cxn modelId="{7E88E9EF-085D-40EB-84A7-701675720DD8}" type="presParOf" srcId="{01586D20-401B-4412-AB79-66831FC1458E}" destId="{27AFC29F-14C1-4116-B0B0-AA528124D6A0}" srcOrd="1" destOrd="0" presId="urn:microsoft.com/office/officeart/2005/8/layout/orgChart1"/>
    <dgm:cxn modelId="{024F9C5C-5424-4D38-9F57-F4BCCFD03F3E}" type="presParOf" srcId="{27AFC29F-14C1-4116-B0B0-AA528124D6A0}" destId="{D915C408-C632-419E-BDB9-EB381E2F0E49}" srcOrd="0" destOrd="0" presId="urn:microsoft.com/office/officeart/2005/8/layout/orgChart1"/>
    <dgm:cxn modelId="{9ADF5907-A942-4B39-B77F-0CC21FE37897}" type="presParOf" srcId="{D915C408-C632-419E-BDB9-EB381E2F0E49}" destId="{66B58C86-6267-4C0C-A570-CEB99F0735C0}" srcOrd="0" destOrd="0" presId="urn:microsoft.com/office/officeart/2005/8/layout/orgChart1"/>
    <dgm:cxn modelId="{7E9B0314-D00D-49F6-B77E-674B5A17CB24}" type="presParOf" srcId="{D915C408-C632-419E-BDB9-EB381E2F0E49}" destId="{FA4D3572-B5B9-414B-9686-1D8906DC0322}" srcOrd="1" destOrd="0" presId="urn:microsoft.com/office/officeart/2005/8/layout/orgChart1"/>
    <dgm:cxn modelId="{17267200-980F-45EA-A752-84D1BB53A3D0}" type="presParOf" srcId="{27AFC29F-14C1-4116-B0B0-AA528124D6A0}" destId="{635D0894-20D4-432A-913B-B9D71A832DBC}" srcOrd="1" destOrd="0" presId="urn:microsoft.com/office/officeart/2005/8/layout/orgChart1"/>
    <dgm:cxn modelId="{477C1D66-40F7-420E-90C3-A6D9FA25E9B2}" type="presParOf" srcId="{27AFC29F-14C1-4116-B0B0-AA528124D6A0}" destId="{13DF4C17-FA81-4FC8-AD00-4B8456A3E752}" srcOrd="2" destOrd="0" presId="urn:microsoft.com/office/officeart/2005/8/layout/orgChart1"/>
    <dgm:cxn modelId="{47914268-C341-4C14-B444-2142980B4281}" type="presParOf" srcId="{01586D20-401B-4412-AB79-66831FC1458E}" destId="{D0B1DEC7-C5CD-4BF4-B975-4A1739BA3FB1}" srcOrd="2" destOrd="0" presId="urn:microsoft.com/office/officeart/2005/8/layout/orgChart1"/>
    <dgm:cxn modelId="{EBD4B621-877C-450E-8CA8-63D5F59B8892}" type="presParOf" srcId="{01586D20-401B-4412-AB79-66831FC1458E}" destId="{B5764931-EE32-4379-9A64-FB0F0E84083F}" srcOrd="3" destOrd="0" presId="urn:microsoft.com/office/officeart/2005/8/layout/orgChart1"/>
    <dgm:cxn modelId="{F53845F4-4AE3-4078-B309-3BBBE09B0DD2}" type="presParOf" srcId="{B5764931-EE32-4379-9A64-FB0F0E84083F}" destId="{E1C4A879-5D89-43F6-A59B-F0E70F0AD8C4}" srcOrd="0" destOrd="0" presId="urn:microsoft.com/office/officeart/2005/8/layout/orgChart1"/>
    <dgm:cxn modelId="{1F8C3352-323F-4BFD-A767-BAE18A2FD587}" type="presParOf" srcId="{E1C4A879-5D89-43F6-A59B-F0E70F0AD8C4}" destId="{DC41C84A-46F1-4E42-89EF-7CDA89CE5658}" srcOrd="0" destOrd="0" presId="urn:microsoft.com/office/officeart/2005/8/layout/orgChart1"/>
    <dgm:cxn modelId="{BD07189C-1E8B-4908-8B9F-B6410D7AD197}" type="presParOf" srcId="{E1C4A879-5D89-43F6-A59B-F0E70F0AD8C4}" destId="{804D9A61-837A-45A5-BF3D-0EBC336C8BBD}" srcOrd="1" destOrd="0" presId="urn:microsoft.com/office/officeart/2005/8/layout/orgChart1"/>
    <dgm:cxn modelId="{1491293D-BDB6-4465-B212-1510C21E1F4F}" type="presParOf" srcId="{B5764931-EE32-4379-9A64-FB0F0E84083F}" destId="{CD5A6A68-B89C-4E28-95E2-B1B5223CB521}" srcOrd="1" destOrd="0" presId="urn:microsoft.com/office/officeart/2005/8/layout/orgChart1"/>
    <dgm:cxn modelId="{15D61800-5AFB-46A2-9DE6-0959F9D6947D}" type="presParOf" srcId="{B5764931-EE32-4379-9A64-FB0F0E84083F}" destId="{654634B2-E1B4-4C36-8165-902C0EA28E30}" srcOrd="2" destOrd="0" presId="urn:microsoft.com/office/officeart/2005/8/layout/orgChart1"/>
    <dgm:cxn modelId="{CB82276D-6459-4A95-9910-9409518205EE}" type="presParOf" srcId="{01586D20-401B-4412-AB79-66831FC1458E}" destId="{30856316-9266-4FFB-B0CC-377A66B24855}" srcOrd="4" destOrd="0" presId="urn:microsoft.com/office/officeart/2005/8/layout/orgChart1"/>
    <dgm:cxn modelId="{5F6A778C-822C-4AC5-8318-149372C20273}" type="presParOf" srcId="{01586D20-401B-4412-AB79-66831FC1458E}" destId="{3CD3F963-EC07-4A16-B798-8EB82A252B4F}" srcOrd="5" destOrd="0" presId="urn:microsoft.com/office/officeart/2005/8/layout/orgChart1"/>
    <dgm:cxn modelId="{1A850631-818B-494F-BD51-B8552911897A}" type="presParOf" srcId="{3CD3F963-EC07-4A16-B798-8EB82A252B4F}" destId="{AD57C3AE-357F-4B60-BE15-4D402852CB2F}" srcOrd="0" destOrd="0" presId="urn:microsoft.com/office/officeart/2005/8/layout/orgChart1"/>
    <dgm:cxn modelId="{A2674A60-E16A-48B8-8390-E6DC92D1ECAD}" type="presParOf" srcId="{AD57C3AE-357F-4B60-BE15-4D402852CB2F}" destId="{5773E2BC-E995-44C1-AFAA-C08FF528414C}" srcOrd="0" destOrd="0" presId="urn:microsoft.com/office/officeart/2005/8/layout/orgChart1"/>
    <dgm:cxn modelId="{595D531D-AC43-4564-B379-E84FA812CB2D}" type="presParOf" srcId="{AD57C3AE-357F-4B60-BE15-4D402852CB2F}" destId="{7FB1FF09-927C-4D63-93E6-1B2ECB7A5FC3}" srcOrd="1" destOrd="0" presId="urn:microsoft.com/office/officeart/2005/8/layout/orgChart1"/>
    <dgm:cxn modelId="{2B43CA9A-9E09-48AA-ACB7-0749675DF6B4}" type="presParOf" srcId="{3CD3F963-EC07-4A16-B798-8EB82A252B4F}" destId="{17880ABE-E6C9-44D7-AB86-E84FCD8E818B}" srcOrd="1" destOrd="0" presId="urn:microsoft.com/office/officeart/2005/8/layout/orgChart1"/>
    <dgm:cxn modelId="{1E9DE844-781B-444A-A942-F04196FAA47B}" type="presParOf" srcId="{3CD3F963-EC07-4A16-B798-8EB82A252B4F}" destId="{C9F86261-DA06-4365-B89D-404DE78FA732}" srcOrd="2" destOrd="0" presId="urn:microsoft.com/office/officeart/2005/8/layout/orgChart1"/>
    <dgm:cxn modelId="{3CF48281-152F-4C4D-9B3B-F488588E7DF4}" type="presParOf" srcId="{22032EE2-EA2E-4804-A33B-AF5388E1C511}" destId="{969B1FBD-C2BC-41A8-8B4B-BCD9B98C4645}" srcOrd="2" destOrd="0" presId="urn:microsoft.com/office/officeart/2005/8/layout/orgChart1"/>
    <dgm:cxn modelId="{430D0949-F310-4B90-86A7-84BD073F644E}" type="presParOf" srcId="{45537D8B-D31A-4E58-8182-449F184EFDEF}" destId="{6FBF6FFD-2AE5-49A8-8B38-C452A9BD284B}" srcOrd="8" destOrd="0" presId="urn:microsoft.com/office/officeart/2005/8/layout/orgChart1"/>
    <dgm:cxn modelId="{6FB6C038-0726-4103-86E0-6D65369A6D21}" type="presParOf" srcId="{45537D8B-D31A-4E58-8182-449F184EFDEF}" destId="{C378CB81-A1B8-4716-AEBA-6CD3E1D590E2}" srcOrd="9" destOrd="0" presId="urn:microsoft.com/office/officeart/2005/8/layout/orgChart1"/>
    <dgm:cxn modelId="{DCA88148-2A05-4329-A122-D0B69A0098FE}" type="presParOf" srcId="{C378CB81-A1B8-4716-AEBA-6CD3E1D590E2}" destId="{DE06DC50-5B0F-4F25-90E9-18BE2EC2CB39}" srcOrd="0" destOrd="0" presId="urn:microsoft.com/office/officeart/2005/8/layout/orgChart1"/>
    <dgm:cxn modelId="{68DC894E-33FE-402D-80E7-26AB744B8BF9}" type="presParOf" srcId="{DE06DC50-5B0F-4F25-90E9-18BE2EC2CB39}" destId="{195FE9DE-94EC-4709-A7DE-322950F54DFE}" srcOrd="0" destOrd="0" presId="urn:microsoft.com/office/officeart/2005/8/layout/orgChart1"/>
    <dgm:cxn modelId="{05DDF7EF-5CB1-4EA9-8105-C4780F8E999A}" type="presParOf" srcId="{DE06DC50-5B0F-4F25-90E9-18BE2EC2CB39}" destId="{FE4D5A5B-0573-47A5-B44E-91A27542C740}" srcOrd="1" destOrd="0" presId="urn:microsoft.com/office/officeart/2005/8/layout/orgChart1"/>
    <dgm:cxn modelId="{B9CD1AD1-4557-444A-8865-D03377E84933}" type="presParOf" srcId="{C378CB81-A1B8-4716-AEBA-6CD3E1D590E2}" destId="{5254BF09-BB8E-435D-B31D-FF54845889BF}" srcOrd="1" destOrd="0" presId="urn:microsoft.com/office/officeart/2005/8/layout/orgChart1"/>
    <dgm:cxn modelId="{808F3B5E-83ED-41B0-B520-8E400DE4099A}" type="presParOf" srcId="{5254BF09-BB8E-435D-B31D-FF54845889BF}" destId="{553AB006-2C13-4981-B143-94C90570D5A1}" srcOrd="0" destOrd="0" presId="urn:microsoft.com/office/officeart/2005/8/layout/orgChart1"/>
    <dgm:cxn modelId="{B40DF5FC-91E6-4025-94E7-32513EC42AE8}" type="presParOf" srcId="{5254BF09-BB8E-435D-B31D-FF54845889BF}" destId="{F5ED000C-E26D-4B3C-9A51-A1036234AE8E}" srcOrd="1" destOrd="0" presId="urn:microsoft.com/office/officeart/2005/8/layout/orgChart1"/>
    <dgm:cxn modelId="{5D88A8C6-94A8-46A7-8655-D456BA48E5C7}" type="presParOf" srcId="{F5ED000C-E26D-4B3C-9A51-A1036234AE8E}" destId="{623BB11D-B634-4BFD-A0C7-DE20A618A7DE}" srcOrd="0" destOrd="0" presId="urn:microsoft.com/office/officeart/2005/8/layout/orgChart1"/>
    <dgm:cxn modelId="{756B89DB-E287-49E1-AB14-1519C9CFA8F2}" type="presParOf" srcId="{623BB11D-B634-4BFD-A0C7-DE20A618A7DE}" destId="{D074902C-E42E-4C95-A577-5BF7A7C6BA34}" srcOrd="0" destOrd="0" presId="urn:microsoft.com/office/officeart/2005/8/layout/orgChart1"/>
    <dgm:cxn modelId="{5C718B31-61F7-4889-A50A-8BAAE12A87E3}" type="presParOf" srcId="{623BB11D-B634-4BFD-A0C7-DE20A618A7DE}" destId="{B2FD8E5E-C680-4588-A2A7-EE7E7BBCB24C}" srcOrd="1" destOrd="0" presId="urn:microsoft.com/office/officeart/2005/8/layout/orgChart1"/>
    <dgm:cxn modelId="{09674674-F243-41B5-9366-D684710C1A2C}" type="presParOf" srcId="{F5ED000C-E26D-4B3C-9A51-A1036234AE8E}" destId="{AAEE3B80-12A2-4C2D-9402-457AC65DB7B1}" srcOrd="1" destOrd="0" presId="urn:microsoft.com/office/officeart/2005/8/layout/orgChart1"/>
    <dgm:cxn modelId="{A0BECDB4-01EA-40B0-A13C-F8664211758C}" type="presParOf" srcId="{F5ED000C-E26D-4B3C-9A51-A1036234AE8E}" destId="{838E73D5-4D1C-4AAD-A162-6D4FA2268193}" srcOrd="2" destOrd="0" presId="urn:microsoft.com/office/officeart/2005/8/layout/orgChart1"/>
    <dgm:cxn modelId="{25D27D3A-DFAD-4438-8E32-158314EEE7A6}" type="presParOf" srcId="{5254BF09-BB8E-435D-B31D-FF54845889BF}" destId="{74F5E1F1-74C9-4705-A3F6-0FB85DB47746}" srcOrd="2" destOrd="0" presId="urn:microsoft.com/office/officeart/2005/8/layout/orgChart1"/>
    <dgm:cxn modelId="{165DB1D5-2E5C-4202-BA47-BBD974268F86}" type="presParOf" srcId="{5254BF09-BB8E-435D-B31D-FF54845889BF}" destId="{EC82F330-8ADE-4F91-AE4E-C6807BB45514}" srcOrd="3" destOrd="0" presId="urn:microsoft.com/office/officeart/2005/8/layout/orgChart1"/>
    <dgm:cxn modelId="{B02BF4AB-6312-4698-B6CE-A872AFE10A24}" type="presParOf" srcId="{EC82F330-8ADE-4F91-AE4E-C6807BB45514}" destId="{2F686DF9-4C51-43D2-BB1E-ACCFE0843D1E}" srcOrd="0" destOrd="0" presId="urn:microsoft.com/office/officeart/2005/8/layout/orgChart1"/>
    <dgm:cxn modelId="{7AF88E0B-FAFD-49E1-98D9-8A8C88A36CB1}" type="presParOf" srcId="{2F686DF9-4C51-43D2-BB1E-ACCFE0843D1E}" destId="{4FFB5F7B-33F1-46C5-B395-8A0DA0A50081}" srcOrd="0" destOrd="0" presId="urn:microsoft.com/office/officeart/2005/8/layout/orgChart1"/>
    <dgm:cxn modelId="{46FC6972-C89C-453F-A3FA-B3F27BA2E5AE}" type="presParOf" srcId="{2F686DF9-4C51-43D2-BB1E-ACCFE0843D1E}" destId="{67C9115F-B4D0-4CD5-881B-CE9A16EF2F00}" srcOrd="1" destOrd="0" presId="urn:microsoft.com/office/officeart/2005/8/layout/orgChart1"/>
    <dgm:cxn modelId="{F3A48388-D15C-426A-9BBC-EA7C83A70D40}" type="presParOf" srcId="{EC82F330-8ADE-4F91-AE4E-C6807BB45514}" destId="{F2A5CEE1-73CC-48B9-8D43-3DAB25EAA0DE}" srcOrd="1" destOrd="0" presId="urn:microsoft.com/office/officeart/2005/8/layout/orgChart1"/>
    <dgm:cxn modelId="{8FCD4381-C2A6-4542-90EE-4A6E74283241}" type="presParOf" srcId="{EC82F330-8ADE-4F91-AE4E-C6807BB45514}" destId="{CDBBD88D-2082-48D3-9617-563041DA7278}" srcOrd="2" destOrd="0" presId="urn:microsoft.com/office/officeart/2005/8/layout/orgChart1"/>
    <dgm:cxn modelId="{17D8A0F8-540A-4567-961A-E4A281B21B7C}" type="presParOf" srcId="{5254BF09-BB8E-435D-B31D-FF54845889BF}" destId="{D4020E22-AD10-43C3-9E6D-2C7472C3FB86}" srcOrd="4" destOrd="0" presId="urn:microsoft.com/office/officeart/2005/8/layout/orgChart1"/>
    <dgm:cxn modelId="{1AD1E464-256E-4368-9E2E-6B5F68130402}" type="presParOf" srcId="{5254BF09-BB8E-435D-B31D-FF54845889BF}" destId="{AECAC2BF-0EDB-432F-B2D2-7538F7F19056}" srcOrd="5" destOrd="0" presId="urn:microsoft.com/office/officeart/2005/8/layout/orgChart1"/>
    <dgm:cxn modelId="{15D6338A-5856-46AF-BF56-5C256173700F}" type="presParOf" srcId="{AECAC2BF-0EDB-432F-B2D2-7538F7F19056}" destId="{A1218F3B-5292-4E8D-BDAF-76C8AB2BB187}" srcOrd="0" destOrd="0" presId="urn:microsoft.com/office/officeart/2005/8/layout/orgChart1"/>
    <dgm:cxn modelId="{1643C27A-98AE-4555-AC94-C9CFD4B600CE}" type="presParOf" srcId="{A1218F3B-5292-4E8D-BDAF-76C8AB2BB187}" destId="{E0625A7A-E36A-4DCF-BD91-8D3840994685}" srcOrd="0" destOrd="0" presId="urn:microsoft.com/office/officeart/2005/8/layout/orgChart1"/>
    <dgm:cxn modelId="{A6F8301C-B4A0-4B04-BAD4-26CABC679F78}" type="presParOf" srcId="{A1218F3B-5292-4E8D-BDAF-76C8AB2BB187}" destId="{980F3188-B622-4695-BD83-AE58BA9802A8}" srcOrd="1" destOrd="0" presId="urn:microsoft.com/office/officeart/2005/8/layout/orgChart1"/>
    <dgm:cxn modelId="{32034B31-0AA1-4B67-8160-218C03AA5B6C}" type="presParOf" srcId="{AECAC2BF-0EDB-432F-B2D2-7538F7F19056}" destId="{CBDF2B7D-0812-4C14-8B11-1B660495BBFB}" srcOrd="1" destOrd="0" presId="urn:microsoft.com/office/officeart/2005/8/layout/orgChart1"/>
    <dgm:cxn modelId="{6755A9FF-CAE0-400E-8A0F-A914B62A45E1}" type="presParOf" srcId="{AECAC2BF-0EDB-432F-B2D2-7538F7F19056}" destId="{003A77EC-80E7-4F35-BC42-7C652C071DCD}" srcOrd="2" destOrd="0" presId="urn:microsoft.com/office/officeart/2005/8/layout/orgChart1"/>
    <dgm:cxn modelId="{55716B39-E5FE-4FAF-BB67-27D83B8B2370}" type="presParOf" srcId="{C378CB81-A1B8-4716-AEBA-6CD3E1D590E2}" destId="{4F5ED290-D50E-4DE8-84D3-43B8E213397F}" srcOrd="2" destOrd="0" presId="urn:microsoft.com/office/officeart/2005/8/layout/orgChart1"/>
    <dgm:cxn modelId="{B339ADC7-D860-4C87-81DF-82E0C51FACDB}" type="presParOf" srcId="{45537D8B-D31A-4E58-8182-449F184EFDEF}" destId="{0B9FC05F-E2DC-4B2B-AEE0-75EC95BC6030}" srcOrd="10" destOrd="0" presId="urn:microsoft.com/office/officeart/2005/8/layout/orgChart1"/>
    <dgm:cxn modelId="{8B449E0A-0607-462C-BB7D-B9052E13CF80}" type="presParOf" srcId="{45537D8B-D31A-4E58-8182-449F184EFDEF}" destId="{8FF4ECE2-799E-4686-A05F-7E53E826D3B5}" srcOrd="11" destOrd="0" presId="urn:microsoft.com/office/officeart/2005/8/layout/orgChart1"/>
    <dgm:cxn modelId="{3911B837-58D9-4E58-B3DA-3621B83855E7}" type="presParOf" srcId="{8FF4ECE2-799E-4686-A05F-7E53E826D3B5}" destId="{4BD2B9CD-784C-4807-9C7E-54AF0122D53E}" srcOrd="0" destOrd="0" presId="urn:microsoft.com/office/officeart/2005/8/layout/orgChart1"/>
    <dgm:cxn modelId="{5DFBF6D3-EEA0-4609-896F-6BD9A1EA3E36}" type="presParOf" srcId="{4BD2B9CD-784C-4807-9C7E-54AF0122D53E}" destId="{689F7A9F-81F9-4433-A1A1-76587D871280}" srcOrd="0" destOrd="0" presId="urn:microsoft.com/office/officeart/2005/8/layout/orgChart1"/>
    <dgm:cxn modelId="{E7815770-50C2-410F-98A8-314FC0FC61F0}" type="presParOf" srcId="{4BD2B9CD-784C-4807-9C7E-54AF0122D53E}" destId="{53A70756-AA8B-452B-8D2D-95B31F6190FA}" srcOrd="1" destOrd="0" presId="urn:microsoft.com/office/officeart/2005/8/layout/orgChart1"/>
    <dgm:cxn modelId="{A251799D-465F-4198-9265-C790BF448DBD}" type="presParOf" srcId="{8FF4ECE2-799E-4686-A05F-7E53E826D3B5}" destId="{48DC3E43-9931-4914-A10A-F2815F34E2F9}" srcOrd="1" destOrd="0" presId="urn:microsoft.com/office/officeart/2005/8/layout/orgChart1"/>
    <dgm:cxn modelId="{9B10FBB4-768A-4BB0-BBB7-612C78D4A32C}" type="presParOf" srcId="{48DC3E43-9931-4914-A10A-F2815F34E2F9}" destId="{2A26F620-7E20-4E24-8C90-08221CCD88D7}" srcOrd="0" destOrd="0" presId="urn:microsoft.com/office/officeart/2005/8/layout/orgChart1"/>
    <dgm:cxn modelId="{DD7683CF-E416-4391-BC30-4BF982BD4011}" type="presParOf" srcId="{48DC3E43-9931-4914-A10A-F2815F34E2F9}" destId="{BD1B477E-1529-4D36-8933-1DADB4F1DDFE}" srcOrd="1" destOrd="0" presId="urn:microsoft.com/office/officeart/2005/8/layout/orgChart1"/>
    <dgm:cxn modelId="{6865A7F2-1E8B-4106-8DBB-6BD0FFF3AC41}" type="presParOf" srcId="{BD1B477E-1529-4D36-8933-1DADB4F1DDFE}" destId="{251A3E97-A779-48DB-B422-8FE76615EEBB}" srcOrd="0" destOrd="0" presId="urn:microsoft.com/office/officeart/2005/8/layout/orgChart1"/>
    <dgm:cxn modelId="{DBD1BA1A-C799-4E9E-9F49-A820EEC03CD5}" type="presParOf" srcId="{251A3E97-A779-48DB-B422-8FE76615EEBB}" destId="{709717F4-A33F-4D60-9A1F-BD569F4931F9}" srcOrd="0" destOrd="0" presId="urn:microsoft.com/office/officeart/2005/8/layout/orgChart1"/>
    <dgm:cxn modelId="{BBA016DE-9191-4D96-ABA1-13D40C623257}" type="presParOf" srcId="{251A3E97-A779-48DB-B422-8FE76615EEBB}" destId="{9DA4718D-EBBE-426D-B178-CAF0DBC73203}" srcOrd="1" destOrd="0" presId="urn:microsoft.com/office/officeart/2005/8/layout/orgChart1"/>
    <dgm:cxn modelId="{1E2DB4ED-F2E5-47A4-90FE-40365006D804}" type="presParOf" srcId="{BD1B477E-1529-4D36-8933-1DADB4F1DDFE}" destId="{60301AD0-D105-4FB0-BED6-C64E809E3AB8}" srcOrd="1" destOrd="0" presId="urn:microsoft.com/office/officeart/2005/8/layout/orgChart1"/>
    <dgm:cxn modelId="{AFD294B6-101C-4DF8-80D9-E0BBEE225E29}" type="presParOf" srcId="{BD1B477E-1529-4D36-8933-1DADB4F1DDFE}" destId="{534FDC4B-E042-4728-A05D-CCFEBDD646B2}" srcOrd="2" destOrd="0" presId="urn:microsoft.com/office/officeart/2005/8/layout/orgChart1"/>
    <dgm:cxn modelId="{6BED6162-C0B0-49E6-8D93-92F048906F22}" type="presParOf" srcId="{48DC3E43-9931-4914-A10A-F2815F34E2F9}" destId="{0C6846E8-F3C3-479E-9862-8E93B197F3B9}" srcOrd="2" destOrd="0" presId="urn:microsoft.com/office/officeart/2005/8/layout/orgChart1"/>
    <dgm:cxn modelId="{498640DC-5CE3-4058-8610-08CB4CAC8813}" type="presParOf" srcId="{48DC3E43-9931-4914-A10A-F2815F34E2F9}" destId="{55E439F3-25C6-4104-B6C9-E42AEF00F04F}" srcOrd="3" destOrd="0" presId="urn:microsoft.com/office/officeart/2005/8/layout/orgChart1"/>
    <dgm:cxn modelId="{A8E2379A-6169-4B4F-8239-5825EF24301C}" type="presParOf" srcId="{55E439F3-25C6-4104-B6C9-E42AEF00F04F}" destId="{C843B254-27C1-4B13-A0B5-83A3826FD557}" srcOrd="0" destOrd="0" presId="urn:microsoft.com/office/officeart/2005/8/layout/orgChart1"/>
    <dgm:cxn modelId="{C30F1E6E-A619-4ED5-B547-E7F7963AFA11}" type="presParOf" srcId="{C843B254-27C1-4B13-A0B5-83A3826FD557}" destId="{E01BB5EB-4417-4737-82BB-E6E3660C3C4C}" srcOrd="0" destOrd="0" presId="urn:microsoft.com/office/officeart/2005/8/layout/orgChart1"/>
    <dgm:cxn modelId="{1DC8D53F-3B73-45E8-9653-7C9A46720645}" type="presParOf" srcId="{C843B254-27C1-4B13-A0B5-83A3826FD557}" destId="{77CF52FA-0321-422F-A2FD-6B8F76A6334B}" srcOrd="1" destOrd="0" presId="urn:microsoft.com/office/officeart/2005/8/layout/orgChart1"/>
    <dgm:cxn modelId="{B0F55AAD-7C3B-43E2-9C64-C8BEE6F9A079}" type="presParOf" srcId="{55E439F3-25C6-4104-B6C9-E42AEF00F04F}" destId="{A0FFE45A-35A1-4DB1-A5EA-B72587363E9D}" srcOrd="1" destOrd="0" presId="urn:microsoft.com/office/officeart/2005/8/layout/orgChart1"/>
    <dgm:cxn modelId="{E6BA6F58-7B1F-4241-9398-02007EADDF62}" type="presParOf" srcId="{55E439F3-25C6-4104-B6C9-E42AEF00F04F}" destId="{3F6AC199-5AB8-440D-932B-5AE32E1E2493}" srcOrd="2" destOrd="0" presId="urn:microsoft.com/office/officeart/2005/8/layout/orgChart1"/>
    <dgm:cxn modelId="{E6CCA324-1FDB-429B-9C9D-CC732F4D500B}" type="presParOf" srcId="{48DC3E43-9931-4914-A10A-F2815F34E2F9}" destId="{6DB2885A-A96E-4A15-AF91-BA42596F39CD}" srcOrd="4" destOrd="0" presId="urn:microsoft.com/office/officeart/2005/8/layout/orgChart1"/>
    <dgm:cxn modelId="{AADC32C6-0D84-4BF7-9403-40510F13C83F}" type="presParOf" srcId="{48DC3E43-9931-4914-A10A-F2815F34E2F9}" destId="{3410E48B-2661-42B7-B436-B097AB381C37}" srcOrd="5" destOrd="0" presId="urn:microsoft.com/office/officeart/2005/8/layout/orgChart1"/>
    <dgm:cxn modelId="{0832C2A5-F589-4AA6-9A54-3B7BD26EDEC3}" type="presParOf" srcId="{3410E48B-2661-42B7-B436-B097AB381C37}" destId="{F3DF3846-5CFE-41D6-980B-17916E149C25}" srcOrd="0" destOrd="0" presId="urn:microsoft.com/office/officeart/2005/8/layout/orgChart1"/>
    <dgm:cxn modelId="{B7E981A1-3E7C-4FD1-BDF0-B4277578CA35}" type="presParOf" srcId="{F3DF3846-5CFE-41D6-980B-17916E149C25}" destId="{098A0CA7-1E42-4EB5-9B45-C83C39042C6B}" srcOrd="0" destOrd="0" presId="urn:microsoft.com/office/officeart/2005/8/layout/orgChart1"/>
    <dgm:cxn modelId="{3742A96A-3859-4637-8EFA-B00A3CFAFCFC}" type="presParOf" srcId="{F3DF3846-5CFE-41D6-980B-17916E149C25}" destId="{5D58A942-29ED-4ADE-9680-66C9427E0EFD}" srcOrd="1" destOrd="0" presId="urn:microsoft.com/office/officeart/2005/8/layout/orgChart1"/>
    <dgm:cxn modelId="{B652130E-B2CF-4264-B5B0-A61B3976B00B}" type="presParOf" srcId="{3410E48B-2661-42B7-B436-B097AB381C37}" destId="{32E09CC2-D61C-4001-91F8-EBEDCAF36B7E}" srcOrd="1" destOrd="0" presId="urn:microsoft.com/office/officeart/2005/8/layout/orgChart1"/>
    <dgm:cxn modelId="{BD1C747C-ADC0-4C58-B40F-435D7BDD752C}" type="presParOf" srcId="{3410E48B-2661-42B7-B436-B097AB381C37}" destId="{4ECAC2C3-C6DE-4194-A0F1-0E0776BA53F2}" srcOrd="2" destOrd="0" presId="urn:microsoft.com/office/officeart/2005/8/layout/orgChart1"/>
    <dgm:cxn modelId="{70A0BD79-C8E5-4F05-BA56-E5D39594472C}" type="presParOf" srcId="{48DC3E43-9931-4914-A10A-F2815F34E2F9}" destId="{6422D3B8-001D-409E-A144-40AC426F04F3}" srcOrd="6" destOrd="0" presId="urn:microsoft.com/office/officeart/2005/8/layout/orgChart1"/>
    <dgm:cxn modelId="{6456EFCE-BF2A-4B01-81E4-48261390C624}" type="presParOf" srcId="{48DC3E43-9931-4914-A10A-F2815F34E2F9}" destId="{65F66FD2-7610-47D5-B93F-AF03560E8DC5}" srcOrd="7" destOrd="0" presId="urn:microsoft.com/office/officeart/2005/8/layout/orgChart1"/>
    <dgm:cxn modelId="{C047898E-3003-4B13-AC71-6D8B693E66D6}" type="presParOf" srcId="{65F66FD2-7610-47D5-B93F-AF03560E8DC5}" destId="{C3C6B288-CDFA-466D-B649-1EE220E4F01E}" srcOrd="0" destOrd="0" presId="urn:microsoft.com/office/officeart/2005/8/layout/orgChart1"/>
    <dgm:cxn modelId="{657B4871-C81C-4B7F-A748-CB79DD8E871B}" type="presParOf" srcId="{C3C6B288-CDFA-466D-B649-1EE220E4F01E}" destId="{9F8104CB-6A23-44F3-8A6F-67B96F81CEBA}" srcOrd="0" destOrd="0" presId="urn:microsoft.com/office/officeart/2005/8/layout/orgChart1"/>
    <dgm:cxn modelId="{B8E9BB82-83A9-4276-8A7E-11B26F36AA65}" type="presParOf" srcId="{C3C6B288-CDFA-466D-B649-1EE220E4F01E}" destId="{7E22F9C6-D48B-4CDA-9F10-C7FF097F47A2}" srcOrd="1" destOrd="0" presId="urn:microsoft.com/office/officeart/2005/8/layout/orgChart1"/>
    <dgm:cxn modelId="{52A7CC0D-0BC1-4B34-90AF-42499B29EB8E}" type="presParOf" srcId="{65F66FD2-7610-47D5-B93F-AF03560E8DC5}" destId="{09F285E7-913B-4013-9A41-A8FA5C427D8E}" srcOrd="1" destOrd="0" presId="urn:microsoft.com/office/officeart/2005/8/layout/orgChart1"/>
    <dgm:cxn modelId="{207327F0-DAFB-49C7-804B-8224E041F2AC}" type="presParOf" srcId="{65F66FD2-7610-47D5-B93F-AF03560E8DC5}" destId="{93EF7B2C-1B81-496D-AC15-A7FAE3B60B6E}" srcOrd="2" destOrd="0" presId="urn:microsoft.com/office/officeart/2005/8/layout/orgChart1"/>
    <dgm:cxn modelId="{013E0BF4-BD4C-4EB1-8C0B-4B0BED3C2728}" type="presParOf" srcId="{8FF4ECE2-799E-4686-A05F-7E53E826D3B5}" destId="{76F12ACF-47CA-4118-924F-F0F9370B28B1}" srcOrd="2" destOrd="0" presId="urn:microsoft.com/office/officeart/2005/8/layout/orgChart1"/>
    <dgm:cxn modelId="{9527004A-6295-4ACC-B01B-261F8E9B89F7}" type="presParOf" srcId="{45537D8B-D31A-4E58-8182-449F184EFDEF}" destId="{D7A27843-F99E-4094-9FB8-1C5A8056B783}" srcOrd="12" destOrd="0" presId="urn:microsoft.com/office/officeart/2005/8/layout/orgChart1"/>
    <dgm:cxn modelId="{08415CBA-86E6-49AA-9F2F-B73141780017}" type="presParOf" srcId="{45537D8B-D31A-4E58-8182-449F184EFDEF}" destId="{E240F17E-446B-4006-9CA3-208FAE4CB123}" srcOrd="13" destOrd="0" presId="urn:microsoft.com/office/officeart/2005/8/layout/orgChart1"/>
    <dgm:cxn modelId="{3EB0DB6B-A40D-4242-9CD4-0EF75396DC7B}" type="presParOf" srcId="{E240F17E-446B-4006-9CA3-208FAE4CB123}" destId="{390532C2-8BFF-43F9-89FB-12B22BC47300}" srcOrd="0" destOrd="0" presId="urn:microsoft.com/office/officeart/2005/8/layout/orgChart1"/>
    <dgm:cxn modelId="{5302DB9E-E5A2-4388-97D4-702E02798251}" type="presParOf" srcId="{390532C2-8BFF-43F9-89FB-12B22BC47300}" destId="{AFE88719-F0AB-49A7-BA27-7FE62206A7A1}" srcOrd="0" destOrd="0" presId="urn:microsoft.com/office/officeart/2005/8/layout/orgChart1"/>
    <dgm:cxn modelId="{9B22DB39-D7F8-4C51-BEBC-6E84A3459199}" type="presParOf" srcId="{390532C2-8BFF-43F9-89FB-12B22BC47300}" destId="{9F7C63E1-9D34-4EC6-AC64-C6F4B39358D1}" srcOrd="1" destOrd="0" presId="urn:microsoft.com/office/officeart/2005/8/layout/orgChart1"/>
    <dgm:cxn modelId="{7885DEC6-425C-407C-9925-14A617B03321}" type="presParOf" srcId="{E240F17E-446B-4006-9CA3-208FAE4CB123}" destId="{48D8D5A3-3F6C-4575-93EE-964F9F9AA6B5}" srcOrd="1" destOrd="0" presId="urn:microsoft.com/office/officeart/2005/8/layout/orgChart1"/>
    <dgm:cxn modelId="{E5ED8AF0-44F3-4D43-959E-DEA3DA9454C9}" type="presParOf" srcId="{48D8D5A3-3F6C-4575-93EE-964F9F9AA6B5}" destId="{5B6804BB-B94E-43A4-8DB4-620BD50F67BD}" srcOrd="0" destOrd="0" presId="urn:microsoft.com/office/officeart/2005/8/layout/orgChart1"/>
    <dgm:cxn modelId="{FB8FF8C3-40A7-4E2C-90BC-C2E38ED2DF21}" type="presParOf" srcId="{48D8D5A3-3F6C-4575-93EE-964F9F9AA6B5}" destId="{9D64889A-2E83-4D1C-AAA8-ACB5D7CE78EC}" srcOrd="1" destOrd="0" presId="urn:microsoft.com/office/officeart/2005/8/layout/orgChart1"/>
    <dgm:cxn modelId="{44858176-C735-4257-8C37-E6E46546DC00}" type="presParOf" srcId="{9D64889A-2E83-4D1C-AAA8-ACB5D7CE78EC}" destId="{DC5E98F1-8E1F-4B32-81CE-415F743FEAA4}" srcOrd="0" destOrd="0" presId="urn:microsoft.com/office/officeart/2005/8/layout/orgChart1"/>
    <dgm:cxn modelId="{E5C7DE71-5F7D-4827-BC8E-A7E42782AA98}" type="presParOf" srcId="{DC5E98F1-8E1F-4B32-81CE-415F743FEAA4}" destId="{7A3F8787-34D3-4BB7-B762-B60AFBF9BA9D}" srcOrd="0" destOrd="0" presId="urn:microsoft.com/office/officeart/2005/8/layout/orgChart1"/>
    <dgm:cxn modelId="{C9405BFE-21F6-4B4C-B911-A482D83CB9F9}" type="presParOf" srcId="{DC5E98F1-8E1F-4B32-81CE-415F743FEAA4}" destId="{B1C0C4B7-6F86-43C7-954C-D747CCDF249A}" srcOrd="1" destOrd="0" presId="urn:microsoft.com/office/officeart/2005/8/layout/orgChart1"/>
    <dgm:cxn modelId="{9BD07A53-C2BC-4FED-BCCD-1C5EE9B30B69}" type="presParOf" srcId="{9D64889A-2E83-4D1C-AAA8-ACB5D7CE78EC}" destId="{697BBEC7-4A5E-4769-AF88-1CB8D5A701C9}" srcOrd="1" destOrd="0" presId="urn:microsoft.com/office/officeart/2005/8/layout/orgChart1"/>
    <dgm:cxn modelId="{A26B6839-470B-4817-89A2-B3BE976225A0}" type="presParOf" srcId="{9D64889A-2E83-4D1C-AAA8-ACB5D7CE78EC}" destId="{DD8C9BA8-E29D-4565-B2D3-F524F09DE3F9}" srcOrd="2" destOrd="0" presId="urn:microsoft.com/office/officeart/2005/8/layout/orgChart1"/>
    <dgm:cxn modelId="{BF0987C2-1DA7-4547-B63E-619C9255DE20}" type="presParOf" srcId="{48D8D5A3-3F6C-4575-93EE-964F9F9AA6B5}" destId="{1711F9F3-8957-439D-98D0-60EF3DEEA73B}" srcOrd="2" destOrd="0" presId="urn:microsoft.com/office/officeart/2005/8/layout/orgChart1"/>
    <dgm:cxn modelId="{C39EF9BA-F3D5-4DA3-ABE5-0C36D8EB2EF5}" type="presParOf" srcId="{48D8D5A3-3F6C-4575-93EE-964F9F9AA6B5}" destId="{06BC9DDF-5621-4ADD-BD20-151608C3E3B6}" srcOrd="3" destOrd="0" presId="urn:microsoft.com/office/officeart/2005/8/layout/orgChart1"/>
    <dgm:cxn modelId="{C2700D97-1ACF-43B2-ADF3-50DB413B9B76}" type="presParOf" srcId="{06BC9DDF-5621-4ADD-BD20-151608C3E3B6}" destId="{04C97163-A3D7-484E-A41A-8ED596B80526}" srcOrd="0" destOrd="0" presId="urn:microsoft.com/office/officeart/2005/8/layout/orgChart1"/>
    <dgm:cxn modelId="{00AC25E6-4252-4093-9A26-FDA36B5FD9D8}" type="presParOf" srcId="{04C97163-A3D7-484E-A41A-8ED596B80526}" destId="{79FC75B2-4A6E-4B4D-817B-879682A2297E}" srcOrd="0" destOrd="0" presId="urn:microsoft.com/office/officeart/2005/8/layout/orgChart1"/>
    <dgm:cxn modelId="{3E79D699-367E-4D08-9399-EDC5912C8015}" type="presParOf" srcId="{04C97163-A3D7-484E-A41A-8ED596B80526}" destId="{94AC8134-DE78-46D5-A3A2-55745AF8DC06}" srcOrd="1" destOrd="0" presId="urn:microsoft.com/office/officeart/2005/8/layout/orgChart1"/>
    <dgm:cxn modelId="{7B319E24-1ABF-421E-BE68-930004784BF1}" type="presParOf" srcId="{06BC9DDF-5621-4ADD-BD20-151608C3E3B6}" destId="{7C36AE54-0976-46DB-AE82-855895C49BAB}" srcOrd="1" destOrd="0" presId="urn:microsoft.com/office/officeart/2005/8/layout/orgChart1"/>
    <dgm:cxn modelId="{F7EC4056-0CEF-4B45-A9F2-4947058F2BC3}" type="presParOf" srcId="{06BC9DDF-5621-4ADD-BD20-151608C3E3B6}" destId="{C0D66DC4-73CF-4DF2-B40A-A012D9419F1C}" srcOrd="2" destOrd="0" presId="urn:microsoft.com/office/officeart/2005/8/layout/orgChart1"/>
    <dgm:cxn modelId="{BCE53BD4-1D52-448F-90A4-F75AC0BE92CD}" type="presParOf" srcId="{48D8D5A3-3F6C-4575-93EE-964F9F9AA6B5}" destId="{7C39113F-CDCF-4FA5-91BF-6C22F5FF7616}" srcOrd="4" destOrd="0" presId="urn:microsoft.com/office/officeart/2005/8/layout/orgChart1"/>
    <dgm:cxn modelId="{2E0FB82A-A8CB-44C4-8971-4FA69A4C5881}" type="presParOf" srcId="{48D8D5A3-3F6C-4575-93EE-964F9F9AA6B5}" destId="{48E29166-A7BD-4D76-8BD1-A92A1AE70DE6}" srcOrd="5" destOrd="0" presId="urn:microsoft.com/office/officeart/2005/8/layout/orgChart1"/>
    <dgm:cxn modelId="{DB6418CE-65B0-4756-A6DB-CCBBBE526C87}" type="presParOf" srcId="{48E29166-A7BD-4D76-8BD1-A92A1AE70DE6}" destId="{5E497724-130A-4B29-ABEC-A3BD254D141C}" srcOrd="0" destOrd="0" presId="urn:microsoft.com/office/officeart/2005/8/layout/orgChart1"/>
    <dgm:cxn modelId="{5C3F644F-7135-448D-BA73-3FA2D0D6A499}" type="presParOf" srcId="{5E497724-130A-4B29-ABEC-A3BD254D141C}" destId="{689D2F3B-7FFD-4827-9261-2386C020B10F}" srcOrd="0" destOrd="0" presId="urn:microsoft.com/office/officeart/2005/8/layout/orgChart1"/>
    <dgm:cxn modelId="{A03BEFA5-7434-4AF8-B95F-8F2628BB78BA}" type="presParOf" srcId="{5E497724-130A-4B29-ABEC-A3BD254D141C}" destId="{713DFD3A-E648-4641-ABB8-0D36F3298F93}" srcOrd="1" destOrd="0" presId="urn:microsoft.com/office/officeart/2005/8/layout/orgChart1"/>
    <dgm:cxn modelId="{22A1E359-F2EA-4B2C-A1A3-8EE6F8A4B070}" type="presParOf" srcId="{48E29166-A7BD-4D76-8BD1-A92A1AE70DE6}" destId="{4B3584F4-EED8-42EC-AA04-DEE29C10EFAD}" srcOrd="1" destOrd="0" presId="urn:microsoft.com/office/officeart/2005/8/layout/orgChart1"/>
    <dgm:cxn modelId="{4956D675-16FB-4119-BBF8-E1152C7AA720}" type="presParOf" srcId="{48E29166-A7BD-4D76-8BD1-A92A1AE70DE6}" destId="{5785B7F2-83A4-4DFF-ADDA-9548F4DB2C66}" srcOrd="2" destOrd="0" presId="urn:microsoft.com/office/officeart/2005/8/layout/orgChart1"/>
    <dgm:cxn modelId="{066BE7CD-3F8A-4202-BBE3-D2D01BBBDBCB}" type="presParOf" srcId="{E240F17E-446B-4006-9CA3-208FAE4CB123}" destId="{A33D0656-D4AC-4F89-8BE8-D96C84FD0C52}" srcOrd="2" destOrd="0" presId="urn:microsoft.com/office/officeart/2005/8/layout/orgChart1"/>
    <dgm:cxn modelId="{43659D03-4A92-4D88-AE60-DDEC0D3C461C}" type="presParOf" srcId="{45537D8B-D31A-4E58-8182-449F184EFDEF}" destId="{6086ADD0-5B70-4E51-ADE1-EDE692ECA798}" srcOrd="14" destOrd="0" presId="urn:microsoft.com/office/officeart/2005/8/layout/orgChart1"/>
    <dgm:cxn modelId="{F05F4FDD-0BCD-41BE-BAC4-1A5E35A0130C}" type="presParOf" srcId="{45537D8B-D31A-4E58-8182-449F184EFDEF}" destId="{E1310309-D8DB-4FEA-B100-F8211BE26FD7}" srcOrd="15" destOrd="0" presId="urn:microsoft.com/office/officeart/2005/8/layout/orgChart1"/>
    <dgm:cxn modelId="{1B197028-1EF3-4A50-A231-E5A6D1C88DA4}" type="presParOf" srcId="{E1310309-D8DB-4FEA-B100-F8211BE26FD7}" destId="{A83AC197-1FA4-4642-9EF8-EDDB691F8D23}" srcOrd="0" destOrd="0" presId="urn:microsoft.com/office/officeart/2005/8/layout/orgChart1"/>
    <dgm:cxn modelId="{CA7C7CE9-7DD0-4616-8C1E-ECC0E1E75134}" type="presParOf" srcId="{A83AC197-1FA4-4642-9EF8-EDDB691F8D23}" destId="{5D1C718E-094E-414D-9B50-791FC21923AA}" srcOrd="0" destOrd="0" presId="urn:microsoft.com/office/officeart/2005/8/layout/orgChart1"/>
    <dgm:cxn modelId="{858A1321-D0CA-451E-8980-C9C385DC6C91}" type="presParOf" srcId="{A83AC197-1FA4-4642-9EF8-EDDB691F8D23}" destId="{ED9EC086-749B-4672-8258-3CBDBA2C6F90}" srcOrd="1" destOrd="0" presId="urn:microsoft.com/office/officeart/2005/8/layout/orgChart1"/>
    <dgm:cxn modelId="{A8B8844F-FFB6-4C6B-8120-8131683AC0BA}" type="presParOf" srcId="{E1310309-D8DB-4FEA-B100-F8211BE26FD7}" destId="{5FF7466C-9400-4C54-90A6-B65A4AF350A7}" srcOrd="1" destOrd="0" presId="urn:microsoft.com/office/officeart/2005/8/layout/orgChart1"/>
    <dgm:cxn modelId="{E84CA5AB-08E6-4F50-8C57-8F37AB428B76}" type="presParOf" srcId="{5FF7466C-9400-4C54-90A6-B65A4AF350A7}" destId="{874856DC-B149-49B8-A0D4-0D5622DD3CC8}" srcOrd="0" destOrd="0" presId="urn:microsoft.com/office/officeart/2005/8/layout/orgChart1"/>
    <dgm:cxn modelId="{84DA036B-93FD-4D5F-AA23-9BD3FB2336AE}" type="presParOf" srcId="{5FF7466C-9400-4C54-90A6-B65A4AF350A7}" destId="{478DA528-FEDB-4CB2-A6B5-1741FC66E330}" srcOrd="1" destOrd="0" presId="urn:microsoft.com/office/officeart/2005/8/layout/orgChart1"/>
    <dgm:cxn modelId="{0617DEF4-1CE1-46B2-AC8E-0A3C69CFBC55}" type="presParOf" srcId="{478DA528-FEDB-4CB2-A6B5-1741FC66E330}" destId="{B83311C5-3284-40E7-BA2B-84D41DE10E60}" srcOrd="0" destOrd="0" presId="urn:microsoft.com/office/officeart/2005/8/layout/orgChart1"/>
    <dgm:cxn modelId="{510ED1C4-A4A6-4ABE-A610-2F3D5AB8981E}" type="presParOf" srcId="{B83311C5-3284-40E7-BA2B-84D41DE10E60}" destId="{27FD1063-8758-4C89-90C5-E095CBFDC163}" srcOrd="0" destOrd="0" presId="urn:microsoft.com/office/officeart/2005/8/layout/orgChart1"/>
    <dgm:cxn modelId="{57834472-62A3-4EC0-A205-032C928EDE5F}" type="presParOf" srcId="{B83311C5-3284-40E7-BA2B-84D41DE10E60}" destId="{6BE6CD88-5EF0-4E4E-8326-B79CAF4257DF}" srcOrd="1" destOrd="0" presId="urn:microsoft.com/office/officeart/2005/8/layout/orgChart1"/>
    <dgm:cxn modelId="{49982B96-388F-4668-BF03-359C7EE75BA7}" type="presParOf" srcId="{478DA528-FEDB-4CB2-A6B5-1741FC66E330}" destId="{B07A3DF7-EF97-4033-8FE5-0F2DA5A27A0A}" srcOrd="1" destOrd="0" presId="urn:microsoft.com/office/officeart/2005/8/layout/orgChart1"/>
    <dgm:cxn modelId="{6A8C2588-EC24-449F-A844-8C870AE7A1C6}" type="presParOf" srcId="{478DA528-FEDB-4CB2-A6B5-1741FC66E330}" destId="{1E1EF3C8-3D5F-4A61-B5D3-A9134BAB7E39}" srcOrd="2" destOrd="0" presId="urn:microsoft.com/office/officeart/2005/8/layout/orgChart1"/>
    <dgm:cxn modelId="{C3BE89A2-22F8-4DC6-95B1-7E58502CD072}" type="presParOf" srcId="{5FF7466C-9400-4C54-90A6-B65A4AF350A7}" destId="{877E17B5-7F25-4EC7-A045-EFB24F03E189}" srcOrd="2" destOrd="0" presId="urn:microsoft.com/office/officeart/2005/8/layout/orgChart1"/>
    <dgm:cxn modelId="{3C9A8A17-478D-492A-A403-C0E9637E0A15}" type="presParOf" srcId="{5FF7466C-9400-4C54-90A6-B65A4AF350A7}" destId="{B00B4F7B-7974-497D-9E56-FD8BDFEA1C33}" srcOrd="3" destOrd="0" presId="urn:microsoft.com/office/officeart/2005/8/layout/orgChart1"/>
    <dgm:cxn modelId="{223DAF0A-162C-49A0-B75A-9CA76D602113}" type="presParOf" srcId="{B00B4F7B-7974-497D-9E56-FD8BDFEA1C33}" destId="{2FE78054-1E66-42B9-8A85-5B81A81D011F}" srcOrd="0" destOrd="0" presId="urn:microsoft.com/office/officeart/2005/8/layout/orgChart1"/>
    <dgm:cxn modelId="{4E210DDF-309A-4439-9A86-1997E73B1393}" type="presParOf" srcId="{2FE78054-1E66-42B9-8A85-5B81A81D011F}" destId="{6E6A6BF1-FBB2-4AB2-9210-EFCAA4D002E3}" srcOrd="0" destOrd="0" presId="urn:microsoft.com/office/officeart/2005/8/layout/orgChart1"/>
    <dgm:cxn modelId="{AF9535DE-E2E2-42EC-83D6-9A2E72233CEF}" type="presParOf" srcId="{2FE78054-1E66-42B9-8A85-5B81A81D011F}" destId="{0480C4B1-818E-466C-898A-B52385DCC94B}" srcOrd="1" destOrd="0" presId="urn:microsoft.com/office/officeart/2005/8/layout/orgChart1"/>
    <dgm:cxn modelId="{302BC7B3-8275-427F-8CC1-67DE3E4EA678}" type="presParOf" srcId="{B00B4F7B-7974-497D-9E56-FD8BDFEA1C33}" destId="{3A02A91E-BD00-4FA3-B268-B0E0F883EE42}" srcOrd="1" destOrd="0" presId="urn:microsoft.com/office/officeart/2005/8/layout/orgChart1"/>
    <dgm:cxn modelId="{9143A603-134A-4C6D-8B3B-8A737B5D7AE0}" type="presParOf" srcId="{B00B4F7B-7974-497D-9E56-FD8BDFEA1C33}" destId="{AB9A342F-1F7A-469F-8AFA-A3C8B6E0E1C9}" srcOrd="2" destOrd="0" presId="urn:microsoft.com/office/officeart/2005/8/layout/orgChart1"/>
    <dgm:cxn modelId="{4DD186A4-6CBF-4BC1-8EBC-BF4B26B16667}" type="presParOf" srcId="{5FF7466C-9400-4C54-90A6-B65A4AF350A7}" destId="{C3FBD9C4-402C-47FA-AD65-CAC44647049B}" srcOrd="4" destOrd="0" presId="urn:microsoft.com/office/officeart/2005/8/layout/orgChart1"/>
    <dgm:cxn modelId="{3E5848FB-D17B-42A4-B75B-67459BD229AD}" type="presParOf" srcId="{5FF7466C-9400-4C54-90A6-B65A4AF350A7}" destId="{FF39DEB4-8FE3-4BEB-A322-DD5C42115E5A}" srcOrd="5" destOrd="0" presId="urn:microsoft.com/office/officeart/2005/8/layout/orgChart1"/>
    <dgm:cxn modelId="{6F3D566B-2D53-4C58-B089-259481C3D2B4}" type="presParOf" srcId="{FF39DEB4-8FE3-4BEB-A322-DD5C42115E5A}" destId="{F5FFFB88-E627-43F6-A691-2029361A1B41}" srcOrd="0" destOrd="0" presId="urn:microsoft.com/office/officeart/2005/8/layout/orgChart1"/>
    <dgm:cxn modelId="{E61A8F8A-434D-449A-A3D4-0E3DD744BF95}" type="presParOf" srcId="{F5FFFB88-E627-43F6-A691-2029361A1B41}" destId="{5499EDFE-7763-421F-96E4-68EA6B6A985A}" srcOrd="0" destOrd="0" presId="urn:microsoft.com/office/officeart/2005/8/layout/orgChart1"/>
    <dgm:cxn modelId="{DF975B90-EBD3-4F97-B5BC-D2E37BB86161}" type="presParOf" srcId="{F5FFFB88-E627-43F6-A691-2029361A1B41}" destId="{A18DF967-4306-4A27-9495-757073427059}" srcOrd="1" destOrd="0" presId="urn:microsoft.com/office/officeart/2005/8/layout/orgChart1"/>
    <dgm:cxn modelId="{45F6F969-44E8-4473-80EC-8E961562B00C}" type="presParOf" srcId="{FF39DEB4-8FE3-4BEB-A322-DD5C42115E5A}" destId="{53402747-EB46-4F99-8AEF-61EC1A1BEC78}" srcOrd="1" destOrd="0" presId="urn:microsoft.com/office/officeart/2005/8/layout/orgChart1"/>
    <dgm:cxn modelId="{DE288DB2-3E72-4EE2-B18C-C239EFA82329}" type="presParOf" srcId="{FF39DEB4-8FE3-4BEB-A322-DD5C42115E5A}" destId="{03D63E48-8B8C-407A-B39D-206981921DE4}" srcOrd="2" destOrd="0" presId="urn:microsoft.com/office/officeart/2005/8/layout/orgChart1"/>
    <dgm:cxn modelId="{1AF0C271-7D0D-4397-BC44-24682BA4E19E}" type="presParOf" srcId="{E1310309-D8DB-4FEA-B100-F8211BE26FD7}" destId="{B36946D4-0BA1-403E-A53A-C99E171E1C3C}" srcOrd="2" destOrd="0" presId="urn:microsoft.com/office/officeart/2005/8/layout/orgChart1"/>
    <dgm:cxn modelId="{82BA0EEC-DE2C-4D4A-9C42-4551D417AE4A}" type="presParOf" srcId="{45537D8B-D31A-4E58-8182-449F184EFDEF}" destId="{3F8189DF-9B2B-443A-8280-4EB64F723792}" srcOrd="16" destOrd="0" presId="urn:microsoft.com/office/officeart/2005/8/layout/orgChart1"/>
    <dgm:cxn modelId="{B6A7E9B2-A41C-4134-85BA-AEC6D5C4E995}" type="presParOf" srcId="{45537D8B-D31A-4E58-8182-449F184EFDEF}" destId="{5CEB5D8C-6EF2-4299-9729-C734AD1724B2}" srcOrd="17" destOrd="0" presId="urn:microsoft.com/office/officeart/2005/8/layout/orgChart1"/>
    <dgm:cxn modelId="{5086604C-C8BF-47B6-B6D4-7A8AF0492937}" type="presParOf" srcId="{5CEB5D8C-6EF2-4299-9729-C734AD1724B2}" destId="{1219838C-47D5-4903-8E35-8F347E921280}" srcOrd="0" destOrd="0" presId="urn:microsoft.com/office/officeart/2005/8/layout/orgChart1"/>
    <dgm:cxn modelId="{1504D838-A0D0-41CB-BF5F-27802B2D30AE}" type="presParOf" srcId="{1219838C-47D5-4903-8E35-8F347E921280}" destId="{67282179-4C93-41D6-934D-A9E36F48C36E}" srcOrd="0" destOrd="0" presId="urn:microsoft.com/office/officeart/2005/8/layout/orgChart1"/>
    <dgm:cxn modelId="{8BCF7583-498B-463B-A9BD-513C6C07DEC9}" type="presParOf" srcId="{1219838C-47D5-4903-8E35-8F347E921280}" destId="{85977B1D-DBB4-4C72-A02A-716B44F439A4}" srcOrd="1" destOrd="0" presId="urn:microsoft.com/office/officeart/2005/8/layout/orgChart1"/>
    <dgm:cxn modelId="{2F6C4476-3265-474D-9DD8-EDEBE886BA97}" type="presParOf" srcId="{5CEB5D8C-6EF2-4299-9729-C734AD1724B2}" destId="{ECC96535-0A3D-45C7-B070-1D2E285E99B0}" srcOrd="1" destOrd="0" presId="urn:microsoft.com/office/officeart/2005/8/layout/orgChart1"/>
    <dgm:cxn modelId="{E345E5B7-78D7-4F09-BA39-B00B3191AAE6}" type="presParOf" srcId="{ECC96535-0A3D-45C7-B070-1D2E285E99B0}" destId="{7593D7E7-5082-447E-9C87-002CEC0A863D}" srcOrd="0" destOrd="0" presId="urn:microsoft.com/office/officeart/2005/8/layout/orgChart1"/>
    <dgm:cxn modelId="{C99C810A-1B1F-4009-B7ED-FBFD236F5CC6}" type="presParOf" srcId="{ECC96535-0A3D-45C7-B070-1D2E285E99B0}" destId="{2FD54F25-CE39-40B9-B928-FFA06E9E2540}" srcOrd="1" destOrd="0" presId="urn:microsoft.com/office/officeart/2005/8/layout/orgChart1"/>
    <dgm:cxn modelId="{61DFCBFF-4A80-4419-9452-5DE2D33733D8}" type="presParOf" srcId="{2FD54F25-CE39-40B9-B928-FFA06E9E2540}" destId="{B05ECC6C-3E9A-4745-AB3D-280BECA900AB}" srcOrd="0" destOrd="0" presId="urn:microsoft.com/office/officeart/2005/8/layout/orgChart1"/>
    <dgm:cxn modelId="{6E9270BA-7EE6-48A6-B6AB-32C92157A9F5}" type="presParOf" srcId="{B05ECC6C-3E9A-4745-AB3D-280BECA900AB}" destId="{DA91FF4E-C3FB-4064-883D-D7FFA0DFA60E}" srcOrd="0" destOrd="0" presId="urn:microsoft.com/office/officeart/2005/8/layout/orgChart1"/>
    <dgm:cxn modelId="{5A66AE4C-F85B-44BE-B2FB-BF2294E84423}" type="presParOf" srcId="{B05ECC6C-3E9A-4745-AB3D-280BECA900AB}" destId="{B659A6E0-5897-4DC5-9112-BBDF2A80208B}" srcOrd="1" destOrd="0" presId="urn:microsoft.com/office/officeart/2005/8/layout/orgChart1"/>
    <dgm:cxn modelId="{EC66EDD3-C017-4245-B196-C4E4AF5572C5}" type="presParOf" srcId="{2FD54F25-CE39-40B9-B928-FFA06E9E2540}" destId="{8F548E9F-79F8-4B97-A75F-999F5B1DA0C0}" srcOrd="1" destOrd="0" presId="urn:microsoft.com/office/officeart/2005/8/layout/orgChart1"/>
    <dgm:cxn modelId="{9F557CB9-903B-4EEB-B71D-7FE059B400F6}" type="presParOf" srcId="{2FD54F25-CE39-40B9-B928-FFA06E9E2540}" destId="{74862F65-C800-4992-8BD5-02AAD0156AA0}" srcOrd="2" destOrd="0" presId="urn:microsoft.com/office/officeart/2005/8/layout/orgChart1"/>
    <dgm:cxn modelId="{674866F3-178E-4A99-B677-7683D61CBC47}" type="presParOf" srcId="{ECC96535-0A3D-45C7-B070-1D2E285E99B0}" destId="{0C98E13A-3AEB-4E1D-8492-392B3A640B84}" srcOrd="2" destOrd="0" presId="urn:microsoft.com/office/officeart/2005/8/layout/orgChart1"/>
    <dgm:cxn modelId="{828D7042-D45A-441E-93B4-C0C7D122D9A2}" type="presParOf" srcId="{ECC96535-0A3D-45C7-B070-1D2E285E99B0}" destId="{BA240DC0-1271-4163-810C-560879F8F06B}" srcOrd="3" destOrd="0" presId="urn:microsoft.com/office/officeart/2005/8/layout/orgChart1"/>
    <dgm:cxn modelId="{6EFA4DA9-7D5F-4746-B270-6840A16496E8}" type="presParOf" srcId="{BA240DC0-1271-4163-810C-560879F8F06B}" destId="{BA71A2B5-494F-47EC-A081-B7E1FA39356B}" srcOrd="0" destOrd="0" presId="urn:microsoft.com/office/officeart/2005/8/layout/orgChart1"/>
    <dgm:cxn modelId="{8FCF2588-EEE9-4594-8E69-FFE53E5C5A73}" type="presParOf" srcId="{BA71A2B5-494F-47EC-A081-B7E1FA39356B}" destId="{BD3C1F11-FED0-42D8-A842-6FF85EC85BCC}" srcOrd="0" destOrd="0" presId="urn:microsoft.com/office/officeart/2005/8/layout/orgChart1"/>
    <dgm:cxn modelId="{1E97A04A-8879-48B9-AC93-FC18869D5CCC}" type="presParOf" srcId="{BA71A2B5-494F-47EC-A081-B7E1FA39356B}" destId="{513F3020-767B-4D43-B147-750F604AAEE3}" srcOrd="1" destOrd="0" presId="urn:microsoft.com/office/officeart/2005/8/layout/orgChart1"/>
    <dgm:cxn modelId="{CD50A9B7-2904-414A-ACF4-3E16F80171EF}" type="presParOf" srcId="{BA240DC0-1271-4163-810C-560879F8F06B}" destId="{9BF6225C-9996-4C32-8AAF-61281846CFF6}" srcOrd="1" destOrd="0" presId="urn:microsoft.com/office/officeart/2005/8/layout/orgChart1"/>
    <dgm:cxn modelId="{920B80D6-A58D-4914-9EED-B447B9955211}" type="presParOf" srcId="{BA240DC0-1271-4163-810C-560879F8F06B}" destId="{3F3B0E24-3905-4763-A322-55D990E0E35A}" srcOrd="2" destOrd="0" presId="urn:microsoft.com/office/officeart/2005/8/layout/orgChart1"/>
    <dgm:cxn modelId="{CEDB03B9-26F4-41EB-89D0-548435A43850}" type="presParOf" srcId="{ECC96535-0A3D-45C7-B070-1D2E285E99B0}" destId="{56992C09-600D-4DC2-875E-CE6FA69181DF}" srcOrd="4" destOrd="0" presId="urn:microsoft.com/office/officeart/2005/8/layout/orgChart1"/>
    <dgm:cxn modelId="{6EBB6FE9-CCBA-4D86-9C36-A9118541437D}" type="presParOf" srcId="{ECC96535-0A3D-45C7-B070-1D2E285E99B0}" destId="{D61CF857-90B1-4987-965D-5B1D1E2C7846}" srcOrd="5" destOrd="0" presId="urn:microsoft.com/office/officeart/2005/8/layout/orgChart1"/>
    <dgm:cxn modelId="{62F39B44-7A9D-4A38-80BB-D7675159FED2}" type="presParOf" srcId="{D61CF857-90B1-4987-965D-5B1D1E2C7846}" destId="{9626199E-800F-42BD-B835-90CB87D650A4}" srcOrd="0" destOrd="0" presId="urn:microsoft.com/office/officeart/2005/8/layout/orgChart1"/>
    <dgm:cxn modelId="{74F83B87-2970-4CE6-B361-6E49B219158C}" type="presParOf" srcId="{9626199E-800F-42BD-B835-90CB87D650A4}" destId="{4B5E5B43-5D91-440E-A94C-19EBA587C250}" srcOrd="0" destOrd="0" presId="urn:microsoft.com/office/officeart/2005/8/layout/orgChart1"/>
    <dgm:cxn modelId="{EE19F5DB-FF6B-4521-BEEC-A1A2DC40B7D6}" type="presParOf" srcId="{9626199E-800F-42BD-B835-90CB87D650A4}" destId="{A908480A-5965-4D00-A6AB-C45141117E35}" srcOrd="1" destOrd="0" presId="urn:microsoft.com/office/officeart/2005/8/layout/orgChart1"/>
    <dgm:cxn modelId="{2AFA83FB-28E6-4EAD-8F40-4D83C4A92DE5}" type="presParOf" srcId="{D61CF857-90B1-4987-965D-5B1D1E2C7846}" destId="{99549737-AE84-4A36-B988-55F7A674E0F1}" srcOrd="1" destOrd="0" presId="urn:microsoft.com/office/officeart/2005/8/layout/orgChart1"/>
    <dgm:cxn modelId="{01BA01C9-E2F3-4382-A51E-EEAF1716702F}" type="presParOf" srcId="{D61CF857-90B1-4987-965D-5B1D1E2C7846}" destId="{75DBD4ED-2D12-445A-9221-864433C81FFD}" srcOrd="2" destOrd="0" presId="urn:microsoft.com/office/officeart/2005/8/layout/orgChart1"/>
    <dgm:cxn modelId="{4C9540DF-DB9C-457D-9431-F3D9D9FD3584}" type="presParOf" srcId="{ECC96535-0A3D-45C7-B070-1D2E285E99B0}" destId="{4665F7B9-8203-488D-9A09-099500001333}" srcOrd="6" destOrd="0" presId="urn:microsoft.com/office/officeart/2005/8/layout/orgChart1"/>
    <dgm:cxn modelId="{B2B8DF55-B727-4E58-90F3-3EA5F95F7A5D}" type="presParOf" srcId="{ECC96535-0A3D-45C7-B070-1D2E285E99B0}" destId="{DEC20521-3B34-4682-8468-F58BC0122E90}" srcOrd="7" destOrd="0" presId="urn:microsoft.com/office/officeart/2005/8/layout/orgChart1"/>
    <dgm:cxn modelId="{01104D08-5DC2-48AD-A127-0146CF1695E8}" type="presParOf" srcId="{DEC20521-3B34-4682-8468-F58BC0122E90}" destId="{E98B8175-5B73-4C25-9E19-54D6597E506E}" srcOrd="0" destOrd="0" presId="urn:microsoft.com/office/officeart/2005/8/layout/orgChart1"/>
    <dgm:cxn modelId="{29871797-2381-4270-B853-F165630C0E68}" type="presParOf" srcId="{E98B8175-5B73-4C25-9E19-54D6597E506E}" destId="{242363CA-84B1-43F5-B223-379238591D3B}" srcOrd="0" destOrd="0" presId="urn:microsoft.com/office/officeart/2005/8/layout/orgChart1"/>
    <dgm:cxn modelId="{979CB3A3-1ACB-477F-BA75-3532DA472D7E}" type="presParOf" srcId="{E98B8175-5B73-4C25-9E19-54D6597E506E}" destId="{DF46D870-2722-4627-BB4B-FE5E5B343C46}" srcOrd="1" destOrd="0" presId="urn:microsoft.com/office/officeart/2005/8/layout/orgChart1"/>
    <dgm:cxn modelId="{292AEF9C-0470-41B1-AE52-3B12C162DA9B}" type="presParOf" srcId="{DEC20521-3B34-4682-8468-F58BC0122E90}" destId="{F8C0CC95-67E1-4F5B-922F-3DF2A1160F03}" srcOrd="1" destOrd="0" presId="urn:microsoft.com/office/officeart/2005/8/layout/orgChart1"/>
    <dgm:cxn modelId="{A13F698F-9238-4FF1-8B37-7F5C48EF65FE}" type="presParOf" srcId="{DEC20521-3B34-4682-8468-F58BC0122E90}" destId="{7709D16D-C211-4485-84F3-9E4DF9BAEC43}" srcOrd="2" destOrd="0" presId="urn:microsoft.com/office/officeart/2005/8/layout/orgChart1"/>
    <dgm:cxn modelId="{E660157F-6728-44DA-8E41-4D84E745FE83}" type="presParOf" srcId="{5CEB5D8C-6EF2-4299-9729-C734AD1724B2}" destId="{EE9F6088-C86B-4056-975A-E3EE7220492F}" srcOrd="2" destOrd="0" presId="urn:microsoft.com/office/officeart/2005/8/layout/orgChart1"/>
    <dgm:cxn modelId="{01338C81-E67E-47A8-8E07-07FE9D3217B1}" type="presParOf" srcId="{45537D8B-D31A-4E58-8182-449F184EFDEF}" destId="{0FF94760-9DD7-469A-8043-5A6D0C19EEE9}" srcOrd="18" destOrd="0" presId="urn:microsoft.com/office/officeart/2005/8/layout/orgChart1"/>
    <dgm:cxn modelId="{CB35BA10-E0D4-4C5D-A076-6D767A50BC78}" type="presParOf" srcId="{45537D8B-D31A-4E58-8182-449F184EFDEF}" destId="{8A65E9EC-51BC-4006-9A4E-A05530692801}" srcOrd="19" destOrd="0" presId="urn:microsoft.com/office/officeart/2005/8/layout/orgChart1"/>
    <dgm:cxn modelId="{53786BC1-9F8A-478F-BA86-51F9AE0BE64E}" type="presParOf" srcId="{8A65E9EC-51BC-4006-9A4E-A05530692801}" destId="{749D0A59-D92D-4AC2-93BA-ACE71DF644C6}" srcOrd="0" destOrd="0" presId="urn:microsoft.com/office/officeart/2005/8/layout/orgChart1"/>
    <dgm:cxn modelId="{26330439-6A10-47DC-BB81-F2B1B24946E8}" type="presParOf" srcId="{749D0A59-D92D-4AC2-93BA-ACE71DF644C6}" destId="{1F3493CD-9A06-4DDA-8AD4-1B991E40C8DA}" srcOrd="0" destOrd="0" presId="urn:microsoft.com/office/officeart/2005/8/layout/orgChart1"/>
    <dgm:cxn modelId="{3223BA77-273D-4AC4-B014-73745D122D2B}" type="presParOf" srcId="{749D0A59-D92D-4AC2-93BA-ACE71DF644C6}" destId="{9A5078C4-B568-49F9-902F-AC04BD48798E}" srcOrd="1" destOrd="0" presId="urn:microsoft.com/office/officeart/2005/8/layout/orgChart1"/>
    <dgm:cxn modelId="{CDE95C97-FFC4-4A1F-B03B-F442B4C6C02F}" type="presParOf" srcId="{8A65E9EC-51BC-4006-9A4E-A05530692801}" destId="{663FA398-7310-4288-8CD2-F28E92A9CCEA}" srcOrd="1" destOrd="0" presId="urn:microsoft.com/office/officeart/2005/8/layout/orgChart1"/>
    <dgm:cxn modelId="{B2036717-DBD6-45F7-AD3C-33BEB3595D08}" type="presParOf" srcId="{663FA398-7310-4288-8CD2-F28E92A9CCEA}" destId="{CEB61BD7-71F9-4407-9048-1D488F455C66}" srcOrd="0" destOrd="0" presId="urn:microsoft.com/office/officeart/2005/8/layout/orgChart1"/>
    <dgm:cxn modelId="{98DB14D4-0C55-4959-A045-105DAA532CE8}" type="presParOf" srcId="{663FA398-7310-4288-8CD2-F28E92A9CCEA}" destId="{70A6CBFB-3620-40FB-9B3F-D9C97CBF6D52}" srcOrd="1" destOrd="0" presId="urn:microsoft.com/office/officeart/2005/8/layout/orgChart1"/>
    <dgm:cxn modelId="{67457EDA-8527-487E-A95B-B9269E60F17C}" type="presParOf" srcId="{70A6CBFB-3620-40FB-9B3F-D9C97CBF6D52}" destId="{039C9022-8110-402B-AB4F-D6B00C04CC55}" srcOrd="0" destOrd="0" presId="urn:microsoft.com/office/officeart/2005/8/layout/orgChart1"/>
    <dgm:cxn modelId="{33CE6EED-7E4E-491D-A5CE-0331D68720AD}" type="presParOf" srcId="{039C9022-8110-402B-AB4F-D6B00C04CC55}" destId="{B931E211-734D-4B15-A732-C31A08CAB6E2}" srcOrd="0" destOrd="0" presId="urn:microsoft.com/office/officeart/2005/8/layout/orgChart1"/>
    <dgm:cxn modelId="{83C367CE-886C-48A1-9C2C-98D1616FF099}" type="presParOf" srcId="{039C9022-8110-402B-AB4F-D6B00C04CC55}" destId="{0A990646-4FAC-4259-A3E6-FABFD44146AA}" srcOrd="1" destOrd="0" presId="urn:microsoft.com/office/officeart/2005/8/layout/orgChart1"/>
    <dgm:cxn modelId="{83144B92-8410-4DBA-A51A-F178F2B16007}" type="presParOf" srcId="{70A6CBFB-3620-40FB-9B3F-D9C97CBF6D52}" destId="{BD50248B-1308-453A-893E-32F3765429F4}" srcOrd="1" destOrd="0" presId="urn:microsoft.com/office/officeart/2005/8/layout/orgChart1"/>
    <dgm:cxn modelId="{2A76484B-7BB1-45E9-8618-F1D191E5CDA8}" type="presParOf" srcId="{70A6CBFB-3620-40FB-9B3F-D9C97CBF6D52}" destId="{F4365370-2A78-4869-B296-74BDFE238B38}" srcOrd="2" destOrd="0" presId="urn:microsoft.com/office/officeart/2005/8/layout/orgChart1"/>
    <dgm:cxn modelId="{E1EBFEF7-1BD9-4837-BDC7-5B5ADD4875A3}" type="presParOf" srcId="{663FA398-7310-4288-8CD2-F28E92A9CCEA}" destId="{404C3EE4-FBA2-4D94-B379-FF672056752D}" srcOrd="2" destOrd="0" presId="urn:microsoft.com/office/officeart/2005/8/layout/orgChart1"/>
    <dgm:cxn modelId="{D081FF7C-5B39-4EA7-A516-DD6A82207EC9}" type="presParOf" srcId="{663FA398-7310-4288-8CD2-F28E92A9CCEA}" destId="{FB628E83-1DF4-40BF-BBB8-FE0694242782}" srcOrd="3" destOrd="0" presId="urn:microsoft.com/office/officeart/2005/8/layout/orgChart1"/>
    <dgm:cxn modelId="{F6BEBDC7-D2C4-4341-AB7B-5C95FEFA657B}" type="presParOf" srcId="{FB628E83-1DF4-40BF-BBB8-FE0694242782}" destId="{EE5E13DB-8357-42E5-B567-5DF1B2D5FE1F}" srcOrd="0" destOrd="0" presId="urn:microsoft.com/office/officeart/2005/8/layout/orgChart1"/>
    <dgm:cxn modelId="{6F03504C-3450-465C-B8BE-1612391EF4E7}" type="presParOf" srcId="{EE5E13DB-8357-42E5-B567-5DF1B2D5FE1F}" destId="{33A54B79-C617-4E90-B1B1-062B67617E6D}" srcOrd="0" destOrd="0" presId="urn:microsoft.com/office/officeart/2005/8/layout/orgChart1"/>
    <dgm:cxn modelId="{ED73A3AD-B68C-44FE-99A1-DBD050B0C342}" type="presParOf" srcId="{EE5E13DB-8357-42E5-B567-5DF1B2D5FE1F}" destId="{A499FBA2-A9E0-4DA2-9981-5B935451DCAD}" srcOrd="1" destOrd="0" presId="urn:microsoft.com/office/officeart/2005/8/layout/orgChart1"/>
    <dgm:cxn modelId="{761A75A5-89B2-4FBC-8CDB-59573714CA3D}" type="presParOf" srcId="{FB628E83-1DF4-40BF-BBB8-FE0694242782}" destId="{0FA40693-F45F-4480-BC82-963647964CA5}" srcOrd="1" destOrd="0" presId="urn:microsoft.com/office/officeart/2005/8/layout/orgChart1"/>
    <dgm:cxn modelId="{5A7610A5-FD0F-4C0D-8519-2C091704D807}" type="presParOf" srcId="{FB628E83-1DF4-40BF-BBB8-FE0694242782}" destId="{6ADA7E88-98B6-4337-963B-D96F6BBE5FB6}" srcOrd="2" destOrd="0" presId="urn:microsoft.com/office/officeart/2005/8/layout/orgChart1"/>
    <dgm:cxn modelId="{DA9F8A55-C8C9-48FA-8B11-AFA0F25334D3}" type="presParOf" srcId="{663FA398-7310-4288-8CD2-F28E92A9CCEA}" destId="{5FACD706-59F3-49A4-B0A6-DF6DA3156680}" srcOrd="4" destOrd="0" presId="urn:microsoft.com/office/officeart/2005/8/layout/orgChart1"/>
    <dgm:cxn modelId="{601C08EE-D66C-4228-BCCF-F535E0A55D90}" type="presParOf" srcId="{663FA398-7310-4288-8CD2-F28E92A9CCEA}" destId="{66DBAAA5-D43F-4BEB-9CAD-8ABCFDE7EB35}" srcOrd="5" destOrd="0" presId="urn:microsoft.com/office/officeart/2005/8/layout/orgChart1"/>
    <dgm:cxn modelId="{FDD97457-2484-4305-BA69-CDC8918435DB}" type="presParOf" srcId="{66DBAAA5-D43F-4BEB-9CAD-8ABCFDE7EB35}" destId="{6452F5F7-2E17-4BDF-9351-8F6FE5B55A3F}" srcOrd="0" destOrd="0" presId="urn:microsoft.com/office/officeart/2005/8/layout/orgChart1"/>
    <dgm:cxn modelId="{71EA606F-FC7B-4B2D-BAD6-9211D8E1591E}" type="presParOf" srcId="{6452F5F7-2E17-4BDF-9351-8F6FE5B55A3F}" destId="{D0E635E0-67CC-40D9-92CB-C2BEBD04FB83}" srcOrd="0" destOrd="0" presId="urn:microsoft.com/office/officeart/2005/8/layout/orgChart1"/>
    <dgm:cxn modelId="{A613FBC8-C441-455E-9DB8-3C0C0C3579AB}" type="presParOf" srcId="{6452F5F7-2E17-4BDF-9351-8F6FE5B55A3F}" destId="{1AC5986A-7930-4868-A391-CE03B3B1137A}" srcOrd="1" destOrd="0" presId="urn:microsoft.com/office/officeart/2005/8/layout/orgChart1"/>
    <dgm:cxn modelId="{3C49DF34-98E5-4D4F-AFC6-B3FFAC8770EE}" type="presParOf" srcId="{66DBAAA5-D43F-4BEB-9CAD-8ABCFDE7EB35}" destId="{B8B7C9F3-4FE4-49DC-89ED-424CD547E847}" srcOrd="1" destOrd="0" presId="urn:microsoft.com/office/officeart/2005/8/layout/orgChart1"/>
    <dgm:cxn modelId="{F54FF804-2418-4282-8678-109F6FCA879B}" type="presParOf" srcId="{66DBAAA5-D43F-4BEB-9CAD-8ABCFDE7EB35}" destId="{CCF3CE76-485C-4B3E-B199-86EFDE2739E2}" srcOrd="2" destOrd="0" presId="urn:microsoft.com/office/officeart/2005/8/layout/orgChart1"/>
    <dgm:cxn modelId="{3CA9778D-8D84-4357-B7A4-A187D4469F31}" type="presParOf" srcId="{8A65E9EC-51BC-4006-9A4E-A05530692801}" destId="{2328BF13-1DAA-4134-A1E8-8F57E8F457F3}" srcOrd="2" destOrd="0" presId="urn:microsoft.com/office/officeart/2005/8/layout/orgChart1"/>
    <dgm:cxn modelId="{46EDEA1C-9E7D-45F9-9DBD-03CB61910A0F}" type="presParOf" srcId="{6ED67110-F9B7-4425-8DCF-A7EEC996ABC2}" destId="{8851ED80-B11E-4E5C-A2DC-5E9DAA24632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endParaRPr lang="en-US" sz="800" b="1" dirty="0">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27596">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endParaRPr lang="en-US" sz="8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28110">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endParaRPr lang="en-US" sz="800" b="1" dirty="0">
            <a:solidFill>
              <a:schemeClr val="tx1"/>
            </a:solidFill>
            <a:latin typeface="Arial Narrow" panose="020B0606020202030204" pitchFamily="34" charset="0"/>
            <a:cs typeface="Arial" panose="020B0604020202020204" pitchFamily="34" charset="0"/>
          </a:endParaRPr>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35D4E38-E96D-4B5F-BF51-AD81E322917C}" type="parTrans" cxnId="{FD9853D7-DEAA-43C4-89FA-23604396F13E}">
      <dgm:prSet/>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31024">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endParaRPr lang="en-US" sz="800" b="1" dirty="0">
            <a:solidFill>
              <a:schemeClr val="tx1"/>
            </a:solidFill>
            <a:latin typeface="Arial Narrow" panose="020B0606020202030204" pitchFamily="34" charset="0"/>
            <a:cs typeface="Arial" panose="020B0604020202020204" pitchFamily="34" charset="0"/>
          </a:endParaRPr>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2579F29F-A590-4176-970A-D5B317E90F32}" type="parTrans" cxnId="{22365B4D-1C9B-4497-ABB2-45395D3E8780}">
      <dgm:prSet/>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0" custLinFactNeighborY="26761">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endParaRPr lang="en-US" sz="8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custLinFactNeighborX="-5484"/>
      <dgm:spPr/>
    </dgm:pt>
    <dgm:pt modelId="{06B350A8-4110-4411-A631-45A5293D0362}" type="pres">
      <dgm:prSet presAssocID="{F05C71EF-1591-482C-90CF-87D8162F330C}" presName="text_1" presStyleLbl="node1" presStyleIdx="0" presStyleCnt="0" custScaleX="169764" custLinFactNeighborX="2704" custLinFactNeighborY="29304">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OS</a:t>
          </a:r>
          <a:endParaRPr lang="en-US" sz="600" b="1" dirty="0">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35766">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ST</a:t>
          </a:r>
          <a:endParaRPr lang="en-US" sz="6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36260">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70181-3160-4E8D-B661-214687787F04}">
      <dsp:nvSpPr>
        <dsp:cNvPr id="0" name=""/>
        <dsp:cNvSpPr/>
      </dsp:nvSpPr>
      <dsp:spPr>
        <a:xfrm>
          <a:off x="1691341" y="1104318"/>
          <a:ext cx="925581" cy="321276"/>
        </a:xfrm>
        <a:custGeom>
          <a:avLst/>
          <a:gdLst/>
          <a:ahLst/>
          <a:cxnLst/>
          <a:rect l="0" t="0" r="0" b="0"/>
          <a:pathLst>
            <a:path>
              <a:moveTo>
                <a:pt x="0" y="0"/>
              </a:moveTo>
              <a:lnTo>
                <a:pt x="0" y="160638"/>
              </a:lnTo>
              <a:lnTo>
                <a:pt x="925581" y="160638"/>
              </a:lnTo>
              <a:lnTo>
                <a:pt x="925581" y="321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5DF0D-B266-4392-9EDC-E64781C03BD9}">
      <dsp:nvSpPr>
        <dsp:cNvPr id="0" name=""/>
        <dsp:cNvSpPr/>
      </dsp:nvSpPr>
      <dsp:spPr>
        <a:xfrm>
          <a:off x="765759" y="1104318"/>
          <a:ext cx="925581" cy="321276"/>
        </a:xfrm>
        <a:custGeom>
          <a:avLst/>
          <a:gdLst/>
          <a:ahLst/>
          <a:cxnLst/>
          <a:rect l="0" t="0" r="0" b="0"/>
          <a:pathLst>
            <a:path>
              <a:moveTo>
                <a:pt x="925581" y="0"/>
              </a:moveTo>
              <a:lnTo>
                <a:pt x="925581" y="160638"/>
              </a:lnTo>
              <a:lnTo>
                <a:pt x="0" y="160638"/>
              </a:lnTo>
              <a:lnTo>
                <a:pt x="0" y="321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01205-9DD2-4F61-988D-326477FF8F27}">
      <dsp:nvSpPr>
        <dsp:cNvPr id="0" name=""/>
        <dsp:cNvSpPr/>
      </dsp:nvSpPr>
      <dsp:spPr>
        <a:xfrm>
          <a:off x="926397" y="339375"/>
          <a:ext cx="1529887" cy="7649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Director of S</a:t>
          </a:r>
          <a:r>
            <a:rPr lang="hr-HR" sz="1600" kern="1200" dirty="0"/>
            <a:t>RCE</a:t>
          </a:r>
          <a:endParaRPr lang="en-GB" sz="1600" kern="1200" dirty="0"/>
        </a:p>
      </dsp:txBody>
      <dsp:txXfrm>
        <a:off x="926397" y="339375"/>
        <a:ext cx="1529887" cy="764943"/>
      </dsp:txXfrm>
    </dsp:sp>
    <dsp:sp modelId="{4F23AD7C-EE56-42C7-82A7-3C3C20443246}">
      <dsp:nvSpPr>
        <dsp:cNvPr id="0" name=""/>
        <dsp:cNvSpPr/>
      </dsp:nvSpPr>
      <dsp:spPr>
        <a:xfrm>
          <a:off x="815" y="1425595"/>
          <a:ext cx="1529887" cy="7649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Management </a:t>
          </a:r>
          <a:r>
            <a:rPr lang="hr-HR" sz="1600" kern="1200" dirty="0"/>
            <a:t>B</a:t>
          </a:r>
          <a:r>
            <a:rPr lang="en-GB" sz="1600" kern="1200" dirty="0" err="1"/>
            <a:t>oard</a:t>
          </a:r>
          <a:endParaRPr lang="en-GB" sz="1600" kern="1200" dirty="0"/>
        </a:p>
      </dsp:txBody>
      <dsp:txXfrm>
        <a:off x="815" y="1425595"/>
        <a:ext cx="1529887" cy="764943"/>
      </dsp:txXfrm>
    </dsp:sp>
    <dsp:sp modelId="{67D2BAFE-9801-4689-B32C-67471B947F85}">
      <dsp:nvSpPr>
        <dsp:cNvPr id="0" name=""/>
        <dsp:cNvSpPr/>
      </dsp:nvSpPr>
      <dsp:spPr>
        <a:xfrm>
          <a:off x="1851979" y="1425595"/>
          <a:ext cx="1529887" cy="7649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Technical </a:t>
          </a:r>
          <a:r>
            <a:rPr lang="hr-HR" sz="1600" kern="1200" dirty="0"/>
            <a:t>C</a:t>
          </a:r>
          <a:r>
            <a:rPr lang="en-GB" sz="1600" kern="1200" dirty="0" err="1"/>
            <a:t>ouncil</a:t>
          </a:r>
          <a:endParaRPr lang="en-GB" sz="1600" kern="1200" dirty="0"/>
        </a:p>
      </dsp:txBody>
      <dsp:txXfrm>
        <a:off x="1851979" y="1425595"/>
        <a:ext cx="1529887" cy="7649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249333" y="35220"/>
          <a:ext cx="498666" cy="49866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338867" y="364500"/>
          <a:ext cx="319596" cy="16455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RI</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8867" y="364500"/>
        <a:ext cx="319596" cy="1645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249716"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28119" y="357574"/>
          <a:ext cx="542629"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ZG1</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28119" y="357574"/>
        <a:ext cx="542629" cy="1648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249716"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36762" y="361765"/>
          <a:ext cx="542629"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ZG2</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36762" y="361765"/>
        <a:ext cx="542629" cy="1648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FC2EC-6766-4637-8703-5BEC6F3EC492}">
      <dsp:nvSpPr>
        <dsp:cNvPr id="0" name=""/>
        <dsp:cNvSpPr/>
      </dsp:nvSpPr>
      <dsp:spPr>
        <a:xfrm>
          <a:off x="1289738" y="954192"/>
          <a:ext cx="750382" cy="7401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399629" y="1062584"/>
        <a:ext cx="530600" cy="523362"/>
      </dsp:txXfrm>
    </dsp:sp>
    <dsp:sp modelId="{3283BE7F-21BB-46FD-B6CA-E733DEFF2AA9}">
      <dsp:nvSpPr>
        <dsp:cNvPr id="0" name=""/>
        <dsp:cNvSpPr/>
      </dsp:nvSpPr>
      <dsp:spPr>
        <a:xfrm rot="16200000">
          <a:off x="1599647" y="702072"/>
          <a:ext cx="13056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619232" y="770580"/>
        <a:ext cx="91395" cy="146771"/>
      </dsp:txXfrm>
    </dsp:sp>
    <dsp:sp modelId="{B986DEB5-0CAB-4563-8544-6178CC2B6F08}">
      <dsp:nvSpPr>
        <dsp:cNvPr id="0" name=""/>
        <dsp:cNvSpPr/>
      </dsp:nvSpPr>
      <dsp:spPr>
        <a:xfrm>
          <a:off x="1305197" y="-11619"/>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Education and skills development in HPC/HPDA/AI</a:t>
          </a:r>
        </a:p>
      </dsp:txBody>
      <dsp:txXfrm>
        <a:off x="1410560" y="93744"/>
        <a:ext cx="508738" cy="508738"/>
      </dsp:txXfrm>
    </dsp:sp>
    <dsp:sp modelId="{51F00679-B627-4402-95D4-40E19436C03E}">
      <dsp:nvSpPr>
        <dsp:cNvPr id="0" name=""/>
        <dsp:cNvSpPr/>
      </dsp:nvSpPr>
      <dsp:spPr>
        <a:xfrm rot="20620573">
          <a:off x="2077373" y="1060730"/>
          <a:ext cx="13953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2078217" y="1115536"/>
        <a:ext cx="97674" cy="146771"/>
      </dsp:txXfrm>
    </dsp:sp>
    <dsp:sp modelId="{A5C47317-2F99-4EC5-946C-9188F6D0300A}">
      <dsp:nvSpPr>
        <dsp:cNvPr id="0" name=""/>
        <dsp:cNvSpPr/>
      </dsp:nvSpPr>
      <dsp:spPr>
        <a:xfrm>
          <a:off x="2262760" y="684090"/>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Services to and Interaction with Industry</a:t>
          </a:r>
        </a:p>
      </dsp:txBody>
      <dsp:txXfrm>
        <a:off x="2368123" y="789453"/>
        <a:ext cx="508738" cy="508738"/>
      </dsp:txXfrm>
    </dsp:sp>
    <dsp:sp modelId="{292DFA19-7946-4F90-9173-8E34B1A9109E}">
      <dsp:nvSpPr>
        <dsp:cNvPr id="0" name=""/>
        <dsp:cNvSpPr/>
      </dsp:nvSpPr>
      <dsp:spPr>
        <a:xfrm rot="3300101">
          <a:off x="1881642" y="1612175"/>
          <a:ext cx="14101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890662" y="1643771"/>
        <a:ext cx="98710" cy="146771"/>
      </dsp:txXfrm>
    </dsp:sp>
    <dsp:sp modelId="{572D525E-9694-4F11-93DB-A73CB9F31C87}">
      <dsp:nvSpPr>
        <dsp:cNvPr id="0" name=""/>
        <dsp:cNvSpPr/>
      </dsp:nvSpPr>
      <dsp:spPr>
        <a:xfrm>
          <a:off x="1847799" y="1782214"/>
          <a:ext cx="817872" cy="774582"/>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Services </a:t>
          </a:r>
          <a:r>
            <a:rPr lang="hr-HR" sz="600" b="1" kern="1200" dirty="0">
              <a:latin typeface="Arial" panose="020B0604020202020204" pitchFamily="34" charset="0"/>
              <a:cs typeface="Arial" panose="020B0604020202020204" pitchFamily="34" charset="0"/>
            </a:rPr>
            <a:t>to </a:t>
          </a:r>
          <a:r>
            <a:rPr lang="en-GB" sz="600" b="1" kern="1200" dirty="0">
              <a:latin typeface="Arial" panose="020B0604020202020204" pitchFamily="34" charset="0"/>
              <a:cs typeface="Arial" panose="020B0604020202020204" pitchFamily="34" charset="0"/>
            </a:rPr>
            <a:t>and Interaction with Academia and Public Administration</a:t>
          </a:r>
          <a:endParaRPr lang="en-US" sz="600" b="1" kern="1200" dirty="0">
            <a:latin typeface="Arial" panose="020B0604020202020204" pitchFamily="34" charset="0"/>
            <a:cs typeface="Arial" panose="020B0604020202020204" pitchFamily="34" charset="0"/>
          </a:endParaRPr>
        </a:p>
      </dsp:txBody>
      <dsp:txXfrm>
        <a:off x="1967574" y="1895649"/>
        <a:ext cx="578322" cy="547712"/>
      </dsp:txXfrm>
    </dsp:sp>
    <dsp:sp modelId="{729956D4-F959-41C4-BCAE-F66A6389AA47}">
      <dsp:nvSpPr>
        <dsp:cNvPr id="0" name=""/>
        <dsp:cNvSpPr/>
      </dsp:nvSpPr>
      <dsp:spPr>
        <a:xfrm rot="7499899">
          <a:off x="1288573" y="1625801"/>
          <a:ext cx="159191"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rot="10800000">
        <a:off x="1326147" y="1655163"/>
        <a:ext cx="111434" cy="146771"/>
      </dsp:txXfrm>
    </dsp:sp>
    <dsp:sp modelId="{A99264EF-4E88-4931-AAEF-EF1D4C50E4F0}">
      <dsp:nvSpPr>
        <dsp:cNvPr id="0" name=""/>
        <dsp:cNvSpPr/>
      </dsp:nvSpPr>
      <dsp:spPr>
        <a:xfrm>
          <a:off x="713391" y="1809773"/>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 Portfolio and Competence Management</a:t>
          </a:r>
          <a:endParaRPr lang="en-US" sz="600" b="1" kern="1200" dirty="0">
            <a:latin typeface="Arial" panose="020B0604020202020204" pitchFamily="34" charset="0"/>
            <a:cs typeface="Arial" panose="020B0604020202020204" pitchFamily="34" charset="0"/>
          </a:endParaRPr>
        </a:p>
      </dsp:txBody>
      <dsp:txXfrm>
        <a:off x="818754" y="1915136"/>
        <a:ext cx="508738" cy="508738"/>
      </dsp:txXfrm>
    </dsp:sp>
    <dsp:sp modelId="{81D618F4-3883-40D1-8094-D247E625C8AF}">
      <dsp:nvSpPr>
        <dsp:cNvPr id="0" name=""/>
        <dsp:cNvSpPr/>
      </dsp:nvSpPr>
      <dsp:spPr>
        <a:xfrm rot="11779427">
          <a:off x="1112950" y="1060730"/>
          <a:ext cx="13953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rot="10800000">
        <a:off x="1153966" y="1115536"/>
        <a:ext cx="97674" cy="146771"/>
      </dsp:txXfrm>
    </dsp:sp>
    <dsp:sp modelId="{061C024C-47A3-4B2D-B27C-5B2FE7EF0F33}">
      <dsp:nvSpPr>
        <dsp:cNvPr id="0" name=""/>
        <dsp:cNvSpPr/>
      </dsp:nvSpPr>
      <dsp:spPr>
        <a:xfrm>
          <a:off x="347634" y="684090"/>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Collaboration</a:t>
          </a:r>
        </a:p>
      </dsp:txBody>
      <dsp:txXfrm>
        <a:off x="452997" y="789453"/>
        <a:ext cx="508738" cy="5087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AC9F-7CD0-4746-89AC-30BF48B98D0F}">
      <dsp:nvSpPr>
        <dsp:cNvPr id="0" name=""/>
        <dsp:cNvSpPr/>
      </dsp:nvSpPr>
      <dsp:spPr>
        <a:xfrm>
          <a:off x="143016" y="1035586"/>
          <a:ext cx="1238096" cy="599714"/>
        </a:xfrm>
        <a:prstGeom prst="roundRect">
          <a:avLst>
            <a:gd name="adj" fmla="val 10000"/>
          </a:avLst>
        </a:prstGeom>
        <a:solidFill>
          <a:srgbClr val="C3132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r-HR" sz="2000" b="1" kern="1200" dirty="0">
              <a:latin typeface="Arial" panose="020B0604020202020204" pitchFamily="34" charset="0"/>
              <a:cs typeface="Arial" panose="020B0604020202020204" pitchFamily="34" charset="0"/>
            </a:rPr>
            <a:t>GOALS</a:t>
          </a:r>
          <a:endParaRPr lang="en-GB" sz="2000" b="1" kern="1200" dirty="0">
            <a:latin typeface="Arial" panose="020B0604020202020204" pitchFamily="34" charset="0"/>
            <a:cs typeface="Arial" panose="020B0604020202020204" pitchFamily="34" charset="0"/>
          </a:endParaRPr>
        </a:p>
      </dsp:txBody>
      <dsp:txXfrm>
        <a:off x="160581" y="1053151"/>
        <a:ext cx="1202966" cy="564584"/>
      </dsp:txXfrm>
    </dsp:sp>
    <dsp:sp modelId="{505A0BD6-69F9-4029-9DE6-89B10491BB39}">
      <dsp:nvSpPr>
        <dsp:cNvPr id="0" name=""/>
        <dsp:cNvSpPr/>
      </dsp:nvSpPr>
      <dsp:spPr>
        <a:xfrm rot="18335746">
          <a:off x="1237707" y="1021099"/>
          <a:ext cx="686253" cy="70664"/>
        </a:xfrm>
        <a:custGeom>
          <a:avLst/>
          <a:gdLst/>
          <a:ahLst/>
          <a:cxnLst/>
          <a:rect l="0" t="0" r="0" b="0"/>
          <a:pathLst>
            <a:path>
              <a:moveTo>
                <a:pt x="0" y="35332"/>
              </a:moveTo>
              <a:lnTo>
                <a:pt x="686253" y="35332"/>
              </a:lnTo>
            </a:path>
          </a:pathLst>
        </a:custGeom>
        <a:noFill/>
        <a:ln w="28575" cap="flat" cmpd="sng" algn="ctr">
          <a:solidFill>
            <a:srgbClr val="F9A61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63677" y="1039275"/>
        <a:ext cx="34312" cy="34312"/>
      </dsp:txXfrm>
    </dsp:sp>
    <dsp:sp modelId="{2AECD804-8FA2-4230-AF09-D79F2E2B27C2}">
      <dsp:nvSpPr>
        <dsp:cNvPr id="0" name=""/>
        <dsp:cNvSpPr/>
      </dsp:nvSpPr>
      <dsp:spPr>
        <a:xfrm>
          <a:off x="1780555" y="394048"/>
          <a:ext cx="1658826" cy="766744"/>
        </a:xfrm>
        <a:prstGeom prst="roundRect">
          <a:avLst>
            <a:gd name="adj" fmla="val 10000"/>
          </a:avLst>
        </a:prstGeom>
        <a:solidFill>
          <a:srgbClr val="E02C4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Cloud </a:t>
          </a:r>
          <a:br>
            <a:rPr lang="hr-HR" sz="1200" b="1" kern="1200" dirty="0">
              <a:latin typeface="Arial" panose="020B0604020202020204" pitchFamily="34" charset="0"/>
              <a:cs typeface="Arial" panose="020B0604020202020204" pitchFamily="34" charset="0"/>
            </a:rPr>
          </a:br>
          <a:r>
            <a:rPr lang="hr-HR" sz="1200" b="1" kern="1200" dirty="0">
              <a:latin typeface="Arial" panose="020B0604020202020204" pitchFamily="34" charset="0"/>
              <a:cs typeface="Arial" panose="020B0604020202020204" pitchFamily="34" charset="0"/>
            </a:rPr>
            <a:t>(HR-OOZ)</a:t>
          </a:r>
        </a:p>
      </dsp:txBody>
      <dsp:txXfrm>
        <a:off x="1803012" y="416505"/>
        <a:ext cx="1613912" cy="721830"/>
      </dsp:txXfrm>
    </dsp:sp>
    <dsp:sp modelId="{BC83AFD7-C6D4-47AA-8E9D-922E6C3BD9F6}">
      <dsp:nvSpPr>
        <dsp:cNvPr id="0" name=""/>
        <dsp:cNvSpPr/>
      </dsp:nvSpPr>
      <dsp:spPr>
        <a:xfrm rot="2261932">
          <a:off x="1329200" y="1452172"/>
          <a:ext cx="497328" cy="70664"/>
        </a:xfrm>
        <a:custGeom>
          <a:avLst/>
          <a:gdLst/>
          <a:ahLst/>
          <a:cxnLst/>
          <a:rect l="0" t="0" r="0" b="0"/>
          <a:pathLst>
            <a:path>
              <a:moveTo>
                <a:pt x="0" y="35332"/>
              </a:moveTo>
              <a:lnTo>
                <a:pt x="497328" y="35332"/>
              </a:lnTo>
            </a:path>
          </a:pathLst>
        </a:custGeom>
        <a:noFill/>
        <a:ln w="28575" cap="flat" cmpd="sng" algn="ctr">
          <a:solidFill>
            <a:srgbClr val="F9A61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65431" y="1475071"/>
        <a:ext cx="24866" cy="24866"/>
      </dsp:txXfrm>
    </dsp:sp>
    <dsp:sp modelId="{1A3F15F4-4BB9-4EE9-9E93-F8D4F824970D}">
      <dsp:nvSpPr>
        <dsp:cNvPr id="0" name=""/>
        <dsp:cNvSpPr/>
      </dsp:nvSpPr>
      <dsp:spPr>
        <a:xfrm>
          <a:off x="1774617" y="1304427"/>
          <a:ext cx="1661199" cy="670275"/>
        </a:xfrm>
        <a:prstGeom prst="roundRect">
          <a:avLst>
            <a:gd name="adj" fmla="val 10000"/>
          </a:avLst>
        </a:prstGeom>
        <a:solidFill>
          <a:srgbClr val="E0636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Plan</a:t>
          </a:r>
          <a:endParaRPr lang="en-GB" sz="1200" b="1" kern="1200" dirty="0">
            <a:latin typeface="Arial" panose="020B0604020202020204" pitchFamily="34" charset="0"/>
            <a:cs typeface="Arial" panose="020B0604020202020204" pitchFamily="34" charset="0"/>
          </a:endParaRPr>
        </a:p>
      </dsp:txBody>
      <dsp:txXfrm>
        <a:off x="1794249" y="1324059"/>
        <a:ext cx="1621935" cy="631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CD706-59F3-49A4-B0A6-DF6DA3156680}">
      <dsp:nvSpPr>
        <dsp:cNvPr id="0" name=""/>
        <dsp:cNvSpPr/>
      </dsp:nvSpPr>
      <dsp:spPr>
        <a:xfrm>
          <a:off x="7842922"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4C3EE4-FBA2-4D94-B379-FF672056752D}">
      <dsp:nvSpPr>
        <dsp:cNvPr id="0" name=""/>
        <dsp:cNvSpPr/>
      </dsp:nvSpPr>
      <dsp:spPr>
        <a:xfrm>
          <a:off x="7842922"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61BD7-71F9-4407-9048-1D488F455C66}">
      <dsp:nvSpPr>
        <dsp:cNvPr id="0" name=""/>
        <dsp:cNvSpPr/>
      </dsp:nvSpPr>
      <dsp:spPr>
        <a:xfrm>
          <a:off x="7842922"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F94760-9DD7-469A-8043-5A6D0C19EEE9}">
      <dsp:nvSpPr>
        <dsp:cNvPr id="0" name=""/>
        <dsp:cNvSpPr/>
      </dsp:nvSpPr>
      <dsp:spPr>
        <a:xfrm>
          <a:off x="4227068" y="778613"/>
          <a:ext cx="3901066" cy="575726"/>
        </a:xfrm>
        <a:custGeom>
          <a:avLst/>
          <a:gdLst/>
          <a:ahLst/>
          <a:cxnLst/>
          <a:rect l="0" t="0" r="0" b="0"/>
          <a:pathLst>
            <a:path>
              <a:moveTo>
                <a:pt x="0" y="0"/>
              </a:moveTo>
              <a:lnTo>
                <a:pt x="0" y="500858"/>
              </a:lnTo>
              <a:lnTo>
                <a:pt x="3901066" y="500858"/>
              </a:lnTo>
              <a:lnTo>
                <a:pt x="3901066"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65F7B9-8203-488D-9A09-099500001333}">
      <dsp:nvSpPr>
        <dsp:cNvPr id="0" name=""/>
        <dsp:cNvSpPr/>
      </dsp:nvSpPr>
      <dsp:spPr>
        <a:xfrm>
          <a:off x="6980154" y="1710855"/>
          <a:ext cx="106954" cy="1846751"/>
        </a:xfrm>
        <a:custGeom>
          <a:avLst/>
          <a:gdLst/>
          <a:ahLst/>
          <a:cxnLst/>
          <a:rect l="0" t="0" r="0" b="0"/>
          <a:pathLst>
            <a:path>
              <a:moveTo>
                <a:pt x="0" y="0"/>
              </a:moveTo>
              <a:lnTo>
                <a:pt x="0" y="1846751"/>
              </a:lnTo>
              <a:lnTo>
                <a:pt x="106954" y="18467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92C09-600D-4DC2-875E-CE6FA69181DF}">
      <dsp:nvSpPr>
        <dsp:cNvPr id="0" name=""/>
        <dsp:cNvSpPr/>
      </dsp:nvSpPr>
      <dsp:spPr>
        <a:xfrm>
          <a:off x="6980154"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98E13A-3AEB-4E1D-8492-392B3A640B84}">
      <dsp:nvSpPr>
        <dsp:cNvPr id="0" name=""/>
        <dsp:cNvSpPr/>
      </dsp:nvSpPr>
      <dsp:spPr>
        <a:xfrm>
          <a:off x="6980154"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93D7E7-5082-447E-9C87-002CEC0A863D}">
      <dsp:nvSpPr>
        <dsp:cNvPr id="0" name=""/>
        <dsp:cNvSpPr/>
      </dsp:nvSpPr>
      <dsp:spPr>
        <a:xfrm>
          <a:off x="6980154"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8189DF-9B2B-443A-8280-4EB64F723792}">
      <dsp:nvSpPr>
        <dsp:cNvPr id="0" name=""/>
        <dsp:cNvSpPr/>
      </dsp:nvSpPr>
      <dsp:spPr>
        <a:xfrm>
          <a:off x="4227068" y="778613"/>
          <a:ext cx="3038298" cy="575726"/>
        </a:xfrm>
        <a:custGeom>
          <a:avLst/>
          <a:gdLst/>
          <a:ahLst/>
          <a:cxnLst/>
          <a:rect l="0" t="0" r="0" b="0"/>
          <a:pathLst>
            <a:path>
              <a:moveTo>
                <a:pt x="0" y="0"/>
              </a:moveTo>
              <a:lnTo>
                <a:pt x="0" y="500858"/>
              </a:lnTo>
              <a:lnTo>
                <a:pt x="3038298" y="500858"/>
              </a:lnTo>
              <a:lnTo>
                <a:pt x="3038298"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FBD9C4-402C-47FA-AD65-CAC44647049B}">
      <dsp:nvSpPr>
        <dsp:cNvPr id="0" name=""/>
        <dsp:cNvSpPr/>
      </dsp:nvSpPr>
      <dsp:spPr>
        <a:xfrm>
          <a:off x="6117386"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7E17B5-7F25-4EC7-A045-EFB24F03E189}">
      <dsp:nvSpPr>
        <dsp:cNvPr id="0" name=""/>
        <dsp:cNvSpPr/>
      </dsp:nvSpPr>
      <dsp:spPr>
        <a:xfrm>
          <a:off x="6117386"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856DC-B149-49B8-A0D4-0D5622DD3CC8}">
      <dsp:nvSpPr>
        <dsp:cNvPr id="0" name=""/>
        <dsp:cNvSpPr/>
      </dsp:nvSpPr>
      <dsp:spPr>
        <a:xfrm>
          <a:off x="6117386"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86ADD0-5B70-4E51-ADE1-EDE692ECA798}">
      <dsp:nvSpPr>
        <dsp:cNvPr id="0" name=""/>
        <dsp:cNvSpPr/>
      </dsp:nvSpPr>
      <dsp:spPr>
        <a:xfrm>
          <a:off x="4227068" y="778613"/>
          <a:ext cx="2175530" cy="575726"/>
        </a:xfrm>
        <a:custGeom>
          <a:avLst/>
          <a:gdLst/>
          <a:ahLst/>
          <a:cxnLst/>
          <a:rect l="0" t="0" r="0" b="0"/>
          <a:pathLst>
            <a:path>
              <a:moveTo>
                <a:pt x="0" y="0"/>
              </a:moveTo>
              <a:lnTo>
                <a:pt x="0" y="500858"/>
              </a:lnTo>
              <a:lnTo>
                <a:pt x="2175530" y="500858"/>
              </a:lnTo>
              <a:lnTo>
                <a:pt x="217553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39113F-CDCF-4FA5-91BF-6C22F5FF7616}">
      <dsp:nvSpPr>
        <dsp:cNvPr id="0" name=""/>
        <dsp:cNvSpPr/>
      </dsp:nvSpPr>
      <dsp:spPr>
        <a:xfrm>
          <a:off x="5254618"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11F9F3-8957-439D-98D0-60EF3DEEA73B}">
      <dsp:nvSpPr>
        <dsp:cNvPr id="0" name=""/>
        <dsp:cNvSpPr/>
      </dsp:nvSpPr>
      <dsp:spPr>
        <a:xfrm>
          <a:off x="5254618"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6804BB-B94E-43A4-8DB4-620BD50F67BD}">
      <dsp:nvSpPr>
        <dsp:cNvPr id="0" name=""/>
        <dsp:cNvSpPr/>
      </dsp:nvSpPr>
      <dsp:spPr>
        <a:xfrm>
          <a:off x="5254618"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27843-F99E-4094-9FB8-1C5A8056B783}">
      <dsp:nvSpPr>
        <dsp:cNvPr id="0" name=""/>
        <dsp:cNvSpPr/>
      </dsp:nvSpPr>
      <dsp:spPr>
        <a:xfrm>
          <a:off x="4227068" y="778613"/>
          <a:ext cx="1312762" cy="575726"/>
        </a:xfrm>
        <a:custGeom>
          <a:avLst/>
          <a:gdLst/>
          <a:ahLst/>
          <a:cxnLst/>
          <a:rect l="0" t="0" r="0" b="0"/>
          <a:pathLst>
            <a:path>
              <a:moveTo>
                <a:pt x="0" y="0"/>
              </a:moveTo>
              <a:lnTo>
                <a:pt x="0" y="500858"/>
              </a:lnTo>
              <a:lnTo>
                <a:pt x="1312762" y="500858"/>
              </a:lnTo>
              <a:lnTo>
                <a:pt x="1312762"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22D3B8-001D-409E-A144-40AC426F04F3}">
      <dsp:nvSpPr>
        <dsp:cNvPr id="0" name=""/>
        <dsp:cNvSpPr/>
      </dsp:nvSpPr>
      <dsp:spPr>
        <a:xfrm>
          <a:off x="4391850" y="1710855"/>
          <a:ext cx="106954" cy="1846751"/>
        </a:xfrm>
        <a:custGeom>
          <a:avLst/>
          <a:gdLst/>
          <a:ahLst/>
          <a:cxnLst/>
          <a:rect l="0" t="0" r="0" b="0"/>
          <a:pathLst>
            <a:path>
              <a:moveTo>
                <a:pt x="0" y="0"/>
              </a:moveTo>
              <a:lnTo>
                <a:pt x="0" y="1846751"/>
              </a:lnTo>
              <a:lnTo>
                <a:pt x="106954" y="18467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2885A-A96E-4A15-AF91-BA42596F39CD}">
      <dsp:nvSpPr>
        <dsp:cNvPr id="0" name=""/>
        <dsp:cNvSpPr/>
      </dsp:nvSpPr>
      <dsp:spPr>
        <a:xfrm>
          <a:off x="4391850"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846E8-F3C3-479E-9862-8E93B197F3B9}">
      <dsp:nvSpPr>
        <dsp:cNvPr id="0" name=""/>
        <dsp:cNvSpPr/>
      </dsp:nvSpPr>
      <dsp:spPr>
        <a:xfrm>
          <a:off x="4391850"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26F620-7E20-4E24-8C90-08221CCD88D7}">
      <dsp:nvSpPr>
        <dsp:cNvPr id="0" name=""/>
        <dsp:cNvSpPr/>
      </dsp:nvSpPr>
      <dsp:spPr>
        <a:xfrm>
          <a:off x="4391850"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9FC05F-E2DC-4B2B-AEE0-75EC95BC6030}">
      <dsp:nvSpPr>
        <dsp:cNvPr id="0" name=""/>
        <dsp:cNvSpPr/>
      </dsp:nvSpPr>
      <dsp:spPr>
        <a:xfrm>
          <a:off x="4227068" y="778613"/>
          <a:ext cx="449994" cy="575726"/>
        </a:xfrm>
        <a:custGeom>
          <a:avLst/>
          <a:gdLst/>
          <a:ahLst/>
          <a:cxnLst/>
          <a:rect l="0" t="0" r="0" b="0"/>
          <a:pathLst>
            <a:path>
              <a:moveTo>
                <a:pt x="0" y="0"/>
              </a:moveTo>
              <a:lnTo>
                <a:pt x="0" y="500858"/>
              </a:lnTo>
              <a:lnTo>
                <a:pt x="449994" y="500858"/>
              </a:lnTo>
              <a:lnTo>
                <a:pt x="449994"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020E22-AD10-43C3-9E6D-2C7472C3FB86}">
      <dsp:nvSpPr>
        <dsp:cNvPr id="0" name=""/>
        <dsp:cNvSpPr/>
      </dsp:nvSpPr>
      <dsp:spPr>
        <a:xfrm>
          <a:off x="3529082"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F5E1F1-74C9-4705-A3F6-0FB85DB47746}">
      <dsp:nvSpPr>
        <dsp:cNvPr id="0" name=""/>
        <dsp:cNvSpPr/>
      </dsp:nvSpPr>
      <dsp:spPr>
        <a:xfrm>
          <a:off x="3529082"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3AB006-2C13-4981-B143-94C90570D5A1}">
      <dsp:nvSpPr>
        <dsp:cNvPr id="0" name=""/>
        <dsp:cNvSpPr/>
      </dsp:nvSpPr>
      <dsp:spPr>
        <a:xfrm>
          <a:off x="3529082"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BF6FFD-2AE5-49A8-8B38-C452A9BD284B}">
      <dsp:nvSpPr>
        <dsp:cNvPr id="0" name=""/>
        <dsp:cNvSpPr/>
      </dsp:nvSpPr>
      <dsp:spPr>
        <a:xfrm>
          <a:off x="3814295" y="778613"/>
          <a:ext cx="412773" cy="575726"/>
        </a:xfrm>
        <a:custGeom>
          <a:avLst/>
          <a:gdLst/>
          <a:ahLst/>
          <a:cxnLst/>
          <a:rect l="0" t="0" r="0" b="0"/>
          <a:pathLst>
            <a:path>
              <a:moveTo>
                <a:pt x="412773" y="0"/>
              </a:moveTo>
              <a:lnTo>
                <a:pt x="412773" y="500858"/>
              </a:lnTo>
              <a:lnTo>
                <a:pt x="0" y="500858"/>
              </a:lnTo>
              <a:lnTo>
                <a:pt x="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56316-9266-4FFB-B0CC-377A66B24855}">
      <dsp:nvSpPr>
        <dsp:cNvPr id="0" name=""/>
        <dsp:cNvSpPr/>
      </dsp:nvSpPr>
      <dsp:spPr>
        <a:xfrm>
          <a:off x="2666314"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B1DEC7-C5CD-4BF4-B975-4A1739BA3FB1}">
      <dsp:nvSpPr>
        <dsp:cNvPr id="0" name=""/>
        <dsp:cNvSpPr/>
      </dsp:nvSpPr>
      <dsp:spPr>
        <a:xfrm>
          <a:off x="2666314"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515984-100D-4EF5-8C9C-DE60B559A64A}">
      <dsp:nvSpPr>
        <dsp:cNvPr id="0" name=""/>
        <dsp:cNvSpPr/>
      </dsp:nvSpPr>
      <dsp:spPr>
        <a:xfrm>
          <a:off x="2666314"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9C4DC-23B4-4A65-B5BE-FE04A2AD933A}">
      <dsp:nvSpPr>
        <dsp:cNvPr id="0" name=""/>
        <dsp:cNvSpPr/>
      </dsp:nvSpPr>
      <dsp:spPr>
        <a:xfrm>
          <a:off x="2951526" y="778613"/>
          <a:ext cx="1275541" cy="575726"/>
        </a:xfrm>
        <a:custGeom>
          <a:avLst/>
          <a:gdLst/>
          <a:ahLst/>
          <a:cxnLst/>
          <a:rect l="0" t="0" r="0" b="0"/>
          <a:pathLst>
            <a:path>
              <a:moveTo>
                <a:pt x="1275541" y="0"/>
              </a:moveTo>
              <a:lnTo>
                <a:pt x="1275541" y="500858"/>
              </a:lnTo>
              <a:lnTo>
                <a:pt x="0" y="500858"/>
              </a:lnTo>
              <a:lnTo>
                <a:pt x="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D934D9-FF9F-4023-8CF4-7F0823078D86}">
      <dsp:nvSpPr>
        <dsp:cNvPr id="0" name=""/>
        <dsp:cNvSpPr/>
      </dsp:nvSpPr>
      <dsp:spPr>
        <a:xfrm>
          <a:off x="1803546"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15EBB-38A0-45EA-9F7B-27EAD12DCC0A}">
      <dsp:nvSpPr>
        <dsp:cNvPr id="0" name=""/>
        <dsp:cNvSpPr/>
      </dsp:nvSpPr>
      <dsp:spPr>
        <a:xfrm>
          <a:off x="1803546"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B044B-3424-42BC-AB9E-0BEA0B55018B}">
      <dsp:nvSpPr>
        <dsp:cNvPr id="0" name=""/>
        <dsp:cNvSpPr/>
      </dsp:nvSpPr>
      <dsp:spPr>
        <a:xfrm>
          <a:off x="2088758" y="778613"/>
          <a:ext cx="2138310" cy="575726"/>
        </a:xfrm>
        <a:custGeom>
          <a:avLst/>
          <a:gdLst/>
          <a:ahLst/>
          <a:cxnLst/>
          <a:rect l="0" t="0" r="0" b="0"/>
          <a:pathLst>
            <a:path>
              <a:moveTo>
                <a:pt x="2138310" y="0"/>
              </a:moveTo>
              <a:lnTo>
                <a:pt x="2138310" y="500858"/>
              </a:lnTo>
              <a:lnTo>
                <a:pt x="0" y="500858"/>
              </a:lnTo>
              <a:lnTo>
                <a:pt x="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83087-46F3-4A59-8E28-84DFCF6BD0BE}">
      <dsp:nvSpPr>
        <dsp:cNvPr id="0" name=""/>
        <dsp:cNvSpPr/>
      </dsp:nvSpPr>
      <dsp:spPr>
        <a:xfrm>
          <a:off x="940778"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A13187-8C76-4F23-B95F-E637C96F1E7B}">
      <dsp:nvSpPr>
        <dsp:cNvPr id="0" name=""/>
        <dsp:cNvSpPr/>
      </dsp:nvSpPr>
      <dsp:spPr>
        <a:xfrm>
          <a:off x="940778"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90F02E-7ABD-4021-BAB6-2E324F89FB31}">
      <dsp:nvSpPr>
        <dsp:cNvPr id="0" name=""/>
        <dsp:cNvSpPr/>
      </dsp:nvSpPr>
      <dsp:spPr>
        <a:xfrm>
          <a:off x="940778"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4846A4-F7FC-4E26-A9FA-F4FBEAF9C473}">
      <dsp:nvSpPr>
        <dsp:cNvPr id="0" name=""/>
        <dsp:cNvSpPr/>
      </dsp:nvSpPr>
      <dsp:spPr>
        <a:xfrm>
          <a:off x="1225990" y="778613"/>
          <a:ext cx="3001078" cy="575726"/>
        </a:xfrm>
        <a:custGeom>
          <a:avLst/>
          <a:gdLst/>
          <a:ahLst/>
          <a:cxnLst/>
          <a:rect l="0" t="0" r="0" b="0"/>
          <a:pathLst>
            <a:path>
              <a:moveTo>
                <a:pt x="3001078" y="0"/>
              </a:moveTo>
              <a:lnTo>
                <a:pt x="3001078" y="500858"/>
              </a:lnTo>
              <a:lnTo>
                <a:pt x="0" y="500858"/>
              </a:lnTo>
              <a:lnTo>
                <a:pt x="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A2366-EC04-49FE-84EF-AA7615D1F798}">
      <dsp:nvSpPr>
        <dsp:cNvPr id="0" name=""/>
        <dsp:cNvSpPr/>
      </dsp:nvSpPr>
      <dsp:spPr>
        <a:xfrm>
          <a:off x="78010" y="1710855"/>
          <a:ext cx="106954" cy="1340499"/>
        </a:xfrm>
        <a:custGeom>
          <a:avLst/>
          <a:gdLst/>
          <a:ahLst/>
          <a:cxnLst/>
          <a:rect l="0" t="0" r="0" b="0"/>
          <a:pathLst>
            <a:path>
              <a:moveTo>
                <a:pt x="0" y="0"/>
              </a:moveTo>
              <a:lnTo>
                <a:pt x="0" y="1340499"/>
              </a:lnTo>
              <a:lnTo>
                <a:pt x="106954" y="13404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52F8E0-7531-420F-BA36-97267E5546CA}">
      <dsp:nvSpPr>
        <dsp:cNvPr id="0" name=""/>
        <dsp:cNvSpPr/>
      </dsp:nvSpPr>
      <dsp:spPr>
        <a:xfrm>
          <a:off x="78010" y="1710855"/>
          <a:ext cx="106954" cy="834246"/>
        </a:xfrm>
        <a:custGeom>
          <a:avLst/>
          <a:gdLst/>
          <a:ahLst/>
          <a:cxnLst/>
          <a:rect l="0" t="0" r="0" b="0"/>
          <a:pathLst>
            <a:path>
              <a:moveTo>
                <a:pt x="0" y="0"/>
              </a:moveTo>
              <a:lnTo>
                <a:pt x="0" y="834246"/>
              </a:lnTo>
              <a:lnTo>
                <a:pt x="106954" y="834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B155B0-2D38-4FCB-B296-FFB1CCEAD2B9}">
      <dsp:nvSpPr>
        <dsp:cNvPr id="0" name=""/>
        <dsp:cNvSpPr/>
      </dsp:nvSpPr>
      <dsp:spPr>
        <a:xfrm>
          <a:off x="78010" y="1710855"/>
          <a:ext cx="106954" cy="327994"/>
        </a:xfrm>
        <a:custGeom>
          <a:avLst/>
          <a:gdLst/>
          <a:ahLst/>
          <a:cxnLst/>
          <a:rect l="0" t="0" r="0" b="0"/>
          <a:pathLst>
            <a:path>
              <a:moveTo>
                <a:pt x="0" y="0"/>
              </a:moveTo>
              <a:lnTo>
                <a:pt x="0" y="327994"/>
              </a:lnTo>
              <a:lnTo>
                <a:pt x="106954" y="327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9E8032-50C2-470B-B87A-C8D426CF9DCC}">
      <dsp:nvSpPr>
        <dsp:cNvPr id="0" name=""/>
        <dsp:cNvSpPr/>
      </dsp:nvSpPr>
      <dsp:spPr>
        <a:xfrm>
          <a:off x="363222" y="778613"/>
          <a:ext cx="3863846" cy="575726"/>
        </a:xfrm>
        <a:custGeom>
          <a:avLst/>
          <a:gdLst/>
          <a:ahLst/>
          <a:cxnLst/>
          <a:rect l="0" t="0" r="0" b="0"/>
          <a:pathLst>
            <a:path>
              <a:moveTo>
                <a:pt x="3863846" y="0"/>
              </a:moveTo>
              <a:lnTo>
                <a:pt x="3863846" y="500858"/>
              </a:lnTo>
              <a:lnTo>
                <a:pt x="0" y="500858"/>
              </a:lnTo>
              <a:lnTo>
                <a:pt x="0" y="575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1EC54E-6ACA-4ABA-8E95-1D12F3F10508}">
      <dsp:nvSpPr>
        <dsp:cNvPr id="0" name=""/>
        <dsp:cNvSpPr/>
      </dsp:nvSpPr>
      <dsp:spPr>
        <a:xfrm>
          <a:off x="3870553" y="422097"/>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b="1" kern="1200" dirty="0"/>
            <a:t>SRCE DIRECTORATE</a:t>
          </a:r>
        </a:p>
      </dsp:txBody>
      <dsp:txXfrm>
        <a:off x="3870553" y="422097"/>
        <a:ext cx="713031" cy="356515"/>
      </dsp:txXfrm>
    </dsp:sp>
    <dsp:sp modelId="{BB7E354E-B6E3-4C6A-8F7E-9D852D87C959}">
      <dsp:nvSpPr>
        <dsp:cNvPr id="0" name=""/>
        <dsp:cNvSpPr/>
      </dsp:nvSpPr>
      <dsp:spPr>
        <a:xfrm>
          <a:off x="6706"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NETWORK INFRASTRUCTURE AND DATA CENTERS DEPARTMENT</a:t>
          </a:r>
        </a:p>
      </dsp:txBody>
      <dsp:txXfrm>
        <a:off x="6706" y="1354339"/>
        <a:ext cx="713031" cy="356515"/>
      </dsp:txXfrm>
    </dsp:sp>
    <dsp:sp modelId="{328E7E44-3AFD-48C5-AC7F-C30E662D6B4E}">
      <dsp:nvSpPr>
        <dsp:cNvPr id="0" name=""/>
        <dsp:cNvSpPr/>
      </dsp:nvSpPr>
      <dsp:spPr>
        <a:xfrm>
          <a:off x="184964"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hr-HR" sz="500" kern="1200" dirty="0"/>
            <a:t>Computer </a:t>
          </a:r>
          <a:r>
            <a:rPr lang="hr-HR" sz="500" kern="1200" dirty="0" err="1"/>
            <a:t>and</a:t>
          </a:r>
          <a:r>
            <a:rPr lang="hr-HR" sz="500" kern="1200" dirty="0"/>
            <a:t> </a:t>
          </a:r>
          <a:r>
            <a:rPr lang="hr-HR" sz="500" kern="1200" dirty="0" err="1"/>
            <a:t>Communication</a:t>
          </a:r>
          <a:r>
            <a:rPr lang="hr-HR" sz="500" kern="1200" dirty="0"/>
            <a:t> </a:t>
          </a:r>
          <a:br>
            <a:rPr lang="hr-HR" sz="500" kern="1200" dirty="0"/>
          </a:br>
          <a:r>
            <a:rPr lang="hr-HR" sz="500" kern="1200" dirty="0"/>
            <a:t>Network office</a:t>
          </a:r>
          <a:endParaRPr lang="en-GB" sz="500" kern="1200" dirty="0"/>
        </a:p>
      </dsp:txBody>
      <dsp:txXfrm>
        <a:off x="184964" y="1860591"/>
        <a:ext cx="713031" cy="356515"/>
      </dsp:txXfrm>
    </dsp:sp>
    <dsp:sp modelId="{5517FB28-107A-48E6-A378-0AA0A2A2CF07}">
      <dsp:nvSpPr>
        <dsp:cNvPr id="0" name=""/>
        <dsp:cNvSpPr/>
      </dsp:nvSpPr>
      <dsp:spPr>
        <a:xfrm>
          <a:off x="184964"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hr-HR" sz="500" kern="1200" dirty="0"/>
            <a:t>Internet Exchange </a:t>
          </a:r>
          <a:br>
            <a:rPr lang="hr-HR" sz="500" kern="1200" dirty="0"/>
          </a:br>
          <a:r>
            <a:rPr lang="hr-HR" sz="500" kern="1200" dirty="0"/>
            <a:t>Office</a:t>
          </a:r>
          <a:endParaRPr lang="en-GB" sz="500" kern="1200" dirty="0"/>
        </a:p>
      </dsp:txBody>
      <dsp:txXfrm>
        <a:off x="184964" y="2366844"/>
        <a:ext cx="713031" cy="356515"/>
      </dsp:txXfrm>
    </dsp:sp>
    <dsp:sp modelId="{8674D184-95EE-4EF7-8C18-DCF348A49140}">
      <dsp:nvSpPr>
        <dsp:cNvPr id="0" name=""/>
        <dsp:cNvSpPr/>
      </dsp:nvSpPr>
      <dsp:spPr>
        <a:xfrm>
          <a:off x="184964"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hr-HR" sz="500" kern="1200" dirty="0"/>
            <a:t>Dana </a:t>
          </a:r>
          <a:r>
            <a:rPr lang="hr-HR" sz="500" kern="1200" dirty="0" err="1"/>
            <a:t>Centres</a:t>
          </a:r>
          <a:r>
            <a:rPr lang="hr-HR" sz="500" kern="1200" dirty="0"/>
            <a:t> Office</a:t>
          </a:r>
          <a:endParaRPr lang="en-GB" sz="500" kern="1200" dirty="0"/>
        </a:p>
      </dsp:txBody>
      <dsp:txXfrm>
        <a:off x="184964" y="2873096"/>
        <a:ext cx="713031" cy="356515"/>
      </dsp:txXfrm>
    </dsp:sp>
    <dsp:sp modelId="{0F58BEE0-9D35-4535-9223-3F00DFBFD212}">
      <dsp:nvSpPr>
        <dsp:cNvPr id="0" name=""/>
        <dsp:cNvSpPr/>
      </dsp:nvSpPr>
      <dsp:spPr>
        <a:xfrm>
          <a:off x="869475"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CENTRAL COMPUTING AND STORAGE INFRASTRUCTURE DEPARTMENT</a:t>
          </a:r>
        </a:p>
      </dsp:txBody>
      <dsp:txXfrm>
        <a:off x="869475" y="1354339"/>
        <a:ext cx="713031" cy="356515"/>
      </dsp:txXfrm>
    </dsp:sp>
    <dsp:sp modelId="{E769FBC0-9F1A-40BC-B956-3B0321E9843D}">
      <dsp:nvSpPr>
        <dsp:cNvPr id="0" name=""/>
        <dsp:cNvSpPr/>
      </dsp:nvSpPr>
      <dsp:spPr>
        <a:xfrm>
          <a:off x="1047732"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hr-HR" sz="500" kern="1200" dirty="0"/>
            <a:t>Central Computer Resources Office</a:t>
          </a:r>
          <a:endParaRPr lang="en-GB" sz="500" kern="1200" dirty="0"/>
        </a:p>
      </dsp:txBody>
      <dsp:txXfrm>
        <a:off x="1047732" y="1860591"/>
        <a:ext cx="713031" cy="356515"/>
      </dsp:txXfrm>
    </dsp:sp>
    <dsp:sp modelId="{773C170E-C185-477C-A20E-FCCFD524C024}">
      <dsp:nvSpPr>
        <dsp:cNvPr id="0" name=""/>
        <dsp:cNvSpPr/>
      </dsp:nvSpPr>
      <dsp:spPr>
        <a:xfrm>
          <a:off x="1047732"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Computer Systems Administration Office</a:t>
          </a:r>
        </a:p>
      </dsp:txBody>
      <dsp:txXfrm>
        <a:off x="1047732" y="2366844"/>
        <a:ext cx="713031" cy="356515"/>
      </dsp:txXfrm>
    </dsp:sp>
    <dsp:sp modelId="{0F170567-AE92-4423-AFBB-E9CF969E9358}">
      <dsp:nvSpPr>
        <dsp:cNvPr id="0" name=""/>
        <dsp:cNvSpPr/>
      </dsp:nvSpPr>
      <dsp:spPr>
        <a:xfrm>
          <a:off x="1047732"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Internal IT Infrastructure Office</a:t>
          </a:r>
        </a:p>
      </dsp:txBody>
      <dsp:txXfrm>
        <a:off x="1047732" y="2873096"/>
        <a:ext cx="713031" cy="356515"/>
      </dsp:txXfrm>
    </dsp:sp>
    <dsp:sp modelId="{56B3C8A1-98BB-48E1-A9AC-CEC350B9301C}">
      <dsp:nvSpPr>
        <dsp:cNvPr id="0" name=""/>
        <dsp:cNvSpPr/>
      </dsp:nvSpPr>
      <dsp:spPr>
        <a:xfrm>
          <a:off x="1732243"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ADVANCED COMPUTING DEPARTMENT</a:t>
          </a:r>
        </a:p>
      </dsp:txBody>
      <dsp:txXfrm>
        <a:off x="1732243" y="1354339"/>
        <a:ext cx="713031" cy="356515"/>
      </dsp:txXfrm>
    </dsp:sp>
    <dsp:sp modelId="{DC517C08-A54F-4101-A140-FDED1A0975EC}">
      <dsp:nvSpPr>
        <dsp:cNvPr id="0" name=""/>
        <dsp:cNvSpPr/>
      </dsp:nvSpPr>
      <dsp:spPr>
        <a:xfrm>
          <a:off x="1910501"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Advanced Computing Systems Office</a:t>
          </a:r>
        </a:p>
      </dsp:txBody>
      <dsp:txXfrm>
        <a:off x="1910501" y="1860591"/>
        <a:ext cx="713031" cy="356515"/>
      </dsp:txXfrm>
    </dsp:sp>
    <dsp:sp modelId="{4E699B86-17F6-4C10-AC09-8926B30696AB}">
      <dsp:nvSpPr>
        <dsp:cNvPr id="0" name=""/>
        <dsp:cNvSpPr/>
      </dsp:nvSpPr>
      <dsp:spPr>
        <a:xfrm>
          <a:off x="1910501"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Support Office for the Application of Advanced Computing Technologies in Research &amp; Education</a:t>
          </a:r>
        </a:p>
      </dsp:txBody>
      <dsp:txXfrm>
        <a:off x="1910501" y="2366844"/>
        <a:ext cx="713031" cy="356515"/>
      </dsp:txXfrm>
    </dsp:sp>
    <dsp:sp modelId="{823FAC09-E22A-42F1-B794-5E1F34CA7741}">
      <dsp:nvSpPr>
        <dsp:cNvPr id="0" name=""/>
        <dsp:cNvSpPr/>
      </dsp:nvSpPr>
      <dsp:spPr>
        <a:xfrm>
          <a:off x="2595011"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MIDDLEWARE AND INFORMATION SECURITY DEPARTMENT</a:t>
          </a:r>
        </a:p>
      </dsp:txBody>
      <dsp:txXfrm>
        <a:off x="2595011" y="1354339"/>
        <a:ext cx="713031" cy="356515"/>
      </dsp:txXfrm>
    </dsp:sp>
    <dsp:sp modelId="{66B58C86-6267-4C0C-A570-CEB99F0735C0}">
      <dsp:nvSpPr>
        <dsp:cNvPr id="0" name=""/>
        <dsp:cNvSpPr/>
      </dsp:nvSpPr>
      <dsp:spPr>
        <a:xfrm>
          <a:off x="2773269"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Authentication and Authorisation Infrastructure Office</a:t>
          </a:r>
        </a:p>
      </dsp:txBody>
      <dsp:txXfrm>
        <a:off x="2773269" y="1860591"/>
        <a:ext cx="713031" cy="356515"/>
      </dsp:txXfrm>
    </dsp:sp>
    <dsp:sp modelId="{DC41C84A-46F1-4E42-89EF-7CDA89CE5658}">
      <dsp:nvSpPr>
        <dsp:cNvPr id="0" name=""/>
        <dsp:cNvSpPr/>
      </dsp:nvSpPr>
      <dsp:spPr>
        <a:xfrm>
          <a:off x="2773269"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Collaboration Systems Office</a:t>
          </a:r>
        </a:p>
      </dsp:txBody>
      <dsp:txXfrm>
        <a:off x="2773269" y="2366844"/>
        <a:ext cx="713031" cy="356515"/>
      </dsp:txXfrm>
    </dsp:sp>
    <dsp:sp modelId="{5773E2BC-E995-44C1-AFAA-C08FF528414C}">
      <dsp:nvSpPr>
        <dsp:cNvPr id="0" name=""/>
        <dsp:cNvSpPr/>
      </dsp:nvSpPr>
      <dsp:spPr>
        <a:xfrm>
          <a:off x="2773269"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Information Security Office</a:t>
          </a:r>
        </a:p>
      </dsp:txBody>
      <dsp:txXfrm>
        <a:off x="2773269" y="2873096"/>
        <a:ext cx="713031" cy="356515"/>
      </dsp:txXfrm>
    </dsp:sp>
    <dsp:sp modelId="{195FE9DE-94EC-4709-A7DE-322950F54DFE}">
      <dsp:nvSpPr>
        <dsp:cNvPr id="0" name=""/>
        <dsp:cNvSpPr/>
      </dsp:nvSpPr>
      <dsp:spPr>
        <a:xfrm>
          <a:off x="3457779"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DATA MANAGEMENT DEPARTMENT</a:t>
          </a:r>
        </a:p>
      </dsp:txBody>
      <dsp:txXfrm>
        <a:off x="3457779" y="1354339"/>
        <a:ext cx="713031" cy="356515"/>
      </dsp:txXfrm>
    </dsp:sp>
    <dsp:sp modelId="{D074902C-E42E-4C95-A577-5BF7A7C6BA34}">
      <dsp:nvSpPr>
        <dsp:cNvPr id="0" name=""/>
        <dsp:cNvSpPr/>
      </dsp:nvSpPr>
      <dsp:spPr>
        <a:xfrm>
          <a:off x="3636037"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Digital Repository Office</a:t>
          </a:r>
        </a:p>
      </dsp:txBody>
      <dsp:txXfrm>
        <a:off x="3636037" y="1860591"/>
        <a:ext cx="713031" cy="356515"/>
      </dsp:txXfrm>
    </dsp:sp>
    <dsp:sp modelId="{4FFB5F7B-33F1-46C5-B395-8A0DA0A50081}">
      <dsp:nvSpPr>
        <dsp:cNvPr id="0" name=""/>
        <dsp:cNvSpPr/>
      </dsp:nvSpPr>
      <dsp:spPr>
        <a:xfrm>
          <a:off x="3636037"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Data Services Office</a:t>
          </a:r>
        </a:p>
      </dsp:txBody>
      <dsp:txXfrm>
        <a:off x="3636037" y="2366844"/>
        <a:ext cx="713031" cy="356515"/>
      </dsp:txXfrm>
    </dsp:sp>
    <dsp:sp modelId="{E0625A7A-E36A-4DCF-BD91-8D3840994685}">
      <dsp:nvSpPr>
        <dsp:cNvPr id="0" name=""/>
        <dsp:cNvSpPr/>
      </dsp:nvSpPr>
      <dsp:spPr>
        <a:xfrm>
          <a:off x="3636037"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Data Analysis Office</a:t>
          </a:r>
        </a:p>
      </dsp:txBody>
      <dsp:txXfrm>
        <a:off x="3636037" y="2873096"/>
        <a:ext cx="713031" cy="356515"/>
      </dsp:txXfrm>
    </dsp:sp>
    <dsp:sp modelId="{689F7A9F-81F9-4433-A1A1-76587D871280}">
      <dsp:nvSpPr>
        <dsp:cNvPr id="0" name=""/>
        <dsp:cNvSpPr/>
      </dsp:nvSpPr>
      <dsp:spPr>
        <a:xfrm>
          <a:off x="4320547"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INFORMATION INFRASTRUCTURE DEPARTMENT</a:t>
          </a:r>
        </a:p>
      </dsp:txBody>
      <dsp:txXfrm>
        <a:off x="4320547" y="1354339"/>
        <a:ext cx="713031" cy="356515"/>
      </dsp:txXfrm>
    </dsp:sp>
    <dsp:sp modelId="{709717F4-A33F-4D60-9A1F-BD569F4931F9}">
      <dsp:nvSpPr>
        <dsp:cNvPr id="0" name=""/>
        <dsp:cNvSpPr/>
      </dsp:nvSpPr>
      <dsp:spPr>
        <a:xfrm>
          <a:off x="4498805"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Higher Education Information </a:t>
          </a:r>
          <a:br>
            <a:rPr lang="hr-HR" sz="500" kern="1200" dirty="0"/>
          </a:br>
          <a:r>
            <a:rPr lang="en-GB" sz="500" kern="1200" dirty="0"/>
            <a:t>Infrastructure Office</a:t>
          </a:r>
        </a:p>
      </dsp:txBody>
      <dsp:txXfrm>
        <a:off x="4498805" y="1860591"/>
        <a:ext cx="713031" cy="356515"/>
      </dsp:txXfrm>
    </dsp:sp>
    <dsp:sp modelId="{E01BB5EB-4417-4737-82BB-E6E3660C3C4C}">
      <dsp:nvSpPr>
        <dsp:cNvPr id="0" name=""/>
        <dsp:cNvSpPr/>
      </dsp:nvSpPr>
      <dsp:spPr>
        <a:xfrm>
          <a:off x="4498805"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Science Information Infrastructure Office</a:t>
          </a:r>
        </a:p>
      </dsp:txBody>
      <dsp:txXfrm>
        <a:off x="4498805" y="2366844"/>
        <a:ext cx="713031" cy="356515"/>
      </dsp:txXfrm>
    </dsp:sp>
    <dsp:sp modelId="{098A0CA7-1E42-4EB5-9B45-C83C39042C6B}">
      <dsp:nvSpPr>
        <dsp:cNvPr id="0" name=""/>
        <dsp:cNvSpPr/>
      </dsp:nvSpPr>
      <dsp:spPr>
        <a:xfrm>
          <a:off x="4498805"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Business Information Infrastructure Office</a:t>
          </a:r>
        </a:p>
      </dsp:txBody>
      <dsp:txXfrm>
        <a:off x="4498805" y="2873096"/>
        <a:ext cx="713031" cy="356515"/>
      </dsp:txXfrm>
    </dsp:sp>
    <dsp:sp modelId="{9F8104CB-6A23-44F3-8A6F-67B96F81CEBA}">
      <dsp:nvSpPr>
        <dsp:cNvPr id="0" name=""/>
        <dsp:cNvSpPr/>
      </dsp:nvSpPr>
      <dsp:spPr>
        <a:xfrm>
          <a:off x="4498805" y="3379348"/>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Internal Information Infrastructure Office</a:t>
          </a:r>
        </a:p>
      </dsp:txBody>
      <dsp:txXfrm>
        <a:off x="4498805" y="3379348"/>
        <a:ext cx="713031" cy="356515"/>
      </dsp:txXfrm>
    </dsp:sp>
    <dsp:sp modelId="{AFE88719-F0AB-49A7-BA27-7FE62206A7A1}">
      <dsp:nvSpPr>
        <dsp:cNvPr id="0" name=""/>
        <dsp:cNvSpPr/>
      </dsp:nvSpPr>
      <dsp:spPr>
        <a:xfrm>
          <a:off x="5183315"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DEPARTMENT OF EDUCATION AND EDUCATIONAL TECHNOLOGIES</a:t>
          </a:r>
        </a:p>
      </dsp:txBody>
      <dsp:txXfrm>
        <a:off x="5183315" y="1354339"/>
        <a:ext cx="713031" cy="356515"/>
      </dsp:txXfrm>
    </dsp:sp>
    <dsp:sp modelId="{7A3F8787-34D3-4BB7-B762-B60AFBF9BA9D}">
      <dsp:nvSpPr>
        <dsp:cNvPr id="0" name=""/>
        <dsp:cNvSpPr/>
      </dsp:nvSpPr>
      <dsp:spPr>
        <a:xfrm>
          <a:off x="5361573"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S</a:t>
          </a:r>
          <a:r>
            <a:rPr lang="hr-HR" sz="500" kern="1200" dirty="0"/>
            <a:t>RCE</a:t>
          </a:r>
          <a:r>
            <a:rPr lang="en-GB" sz="500" kern="1200" dirty="0"/>
            <a:t> Educational Programs Office</a:t>
          </a:r>
        </a:p>
      </dsp:txBody>
      <dsp:txXfrm>
        <a:off x="5361573" y="1860591"/>
        <a:ext cx="713031" cy="356515"/>
      </dsp:txXfrm>
    </dsp:sp>
    <dsp:sp modelId="{79FC75B2-4A6E-4B4D-817B-879682A2297E}">
      <dsp:nvSpPr>
        <dsp:cNvPr id="0" name=""/>
        <dsp:cNvSpPr/>
      </dsp:nvSpPr>
      <dsp:spPr>
        <a:xfrm>
          <a:off x="5361573"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Office for Development and Management of Technologies in Education</a:t>
          </a:r>
        </a:p>
      </dsp:txBody>
      <dsp:txXfrm>
        <a:off x="5361573" y="2366844"/>
        <a:ext cx="713031" cy="356515"/>
      </dsp:txXfrm>
    </dsp:sp>
    <dsp:sp modelId="{689D2F3B-7FFD-4827-9261-2386C020B10F}">
      <dsp:nvSpPr>
        <dsp:cNvPr id="0" name=""/>
        <dsp:cNvSpPr/>
      </dsp:nvSpPr>
      <dsp:spPr>
        <a:xfrm>
          <a:off x="5361573"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Office for the Application of Technologies in Education</a:t>
          </a:r>
        </a:p>
      </dsp:txBody>
      <dsp:txXfrm>
        <a:off x="5361573" y="2873096"/>
        <a:ext cx="713031" cy="356515"/>
      </dsp:txXfrm>
    </dsp:sp>
    <dsp:sp modelId="{5D1C718E-094E-414D-9B50-791FC21923AA}">
      <dsp:nvSpPr>
        <dsp:cNvPr id="0" name=""/>
        <dsp:cNvSpPr/>
      </dsp:nvSpPr>
      <dsp:spPr>
        <a:xfrm>
          <a:off x="6046083"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SERVICE DEVELOPMENT AND MANAGEMENT DEPARTMENT</a:t>
          </a:r>
        </a:p>
      </dsp:txBody>
      <dsp:txXfrm>
        <a:off x="6046083" y="1354339"/>
        <a:ext cx="713031" cy="356515"/>
      </dsp:txXfrm>
    </dsp:sp>
    <dsp:sp modelId="{27FD1063-8758-4C89-90C5-E095CBFDC163}">
      <dsp:nvSpPr>
        <dsp:cNvPr id="0" name=""/>
        <dsp:cNvSpPr/>
      </dsp:nvSpPr>
      <dsp:spPr>
        <a:xfrm>
          <a:off x="6224341"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Service and Project Management Office</a:t>
          </a:r>
        </a:p>
      </dsp:txBody>
      <dsp:txXfrm>
        <a:off x="6224341" y="1860591"/>
        <a:ext cx="713031" cy="356515"/>
      </dsp:txXfrm>
    </dsp:sp>
    <dsp:sp modelId="{6E6A6BF1-FBB2-4AB2-9210-EFCAA4D002E3}">
      <dsp:nvSpPr>
        <dsp:cNvPr id="0" name=""/>
        <dsp:cNvSpPr/>
      </dsp:nvSpPr>
      <dsp:spPr>
        <a:xfrm>
          <a:off x="6224341"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Central Support Office</a:t>
          </a:r>
        </a:p>
      </dsp:txBody>
      <dsp:txXfrm>
        <a:off x="6224341" y="2366844"/>
        <a:ext cx="713031" cy="356515"/>
      </dsp:txXfrm>
    </dsp:sp>
    <dsp:sp modelId="{5499EDFE-7763-421F-96E4-68EA6B6A985A}">
      <dsp:nvSpPr>
        <dsp:cNvPr id="0" name=""/>
        <dsp:cNvSpPr/>
      </dsp:nvSpPr>
      <dsp:spPr>
        <a:xfrm>
          <a:off x="6224341"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Business Continuity &amp; Risk Management Office</a:t>
          </a:r>
        </a:p>
      </dsp:txBody>
      <dsp:txXfrm>
        <a:off x="6224341" y="2873096"/>
        <a:ext cx="713031" cy="356515"/>
      </dsp:txXfrm>
    </dsp:sp>
    <dsp:sp modelId="{67282179-4C93-41D6-934D-A9E36F48C36E}">
      <dsp:nvSpPr>
        <dsp:cNvPr id="0" name=""/>
        <dsp:cNvSpPr/>
      </dsp:nvSpPr>
      <dsp:spPr>
        <a:xfrm>
          <a:off x="6908851"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COOPERATION AND COMMUNICATION DEPARTMENT</a:t>
          </a:r>
        </a:p>
      </dsp:txBody>
      <dsp:txXfrm>
        <a:off x="6908851" y="1354339"/>
        <a:ext cx="713031" cy="356515"/>
      </dsp:txXfrm>
    </dsp:sp>
    <dsp:sp modelId="{DA91FF4E-C3FB-4064-883D-D7FFA0DFA60E}">
      <dsp:nvSpPr>
        <dsp:cNvPr id="0" name=""/>
        <dsp:cNvSpPr/>
      </dsp:nvSpPr>
      <dsp:spPr>
        <a:xfrm>
          <a:off x="7087109"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Community Cooperation Office</a:t>
          </a:r>
        </a:p>
      </dsp:txBody>
      <dsp:txXfrm>
        <a:off x="7087109" y="1860591"/>
        <a:ext cx="713031" cy="356515"/>
      </dsp:txXfrm>
    </dsp:sp>
    <dsp:sp modelId="{BD3C1F11-FED0-42D8-A842-6FF85EC85BCC}">
      <dsp:nvSpPr>
        <dsp:cNvPr id="0" name=""/>
        <dsp:cNvSpPr/>
      </dsp:nvSpPr>
      <dsp:spPr>
        <a:xfrm>
          <a:off x="7087109"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Promotion &amp; Communication Office</a:t>
          </a:r>
        </a:p>
      </dsp:txBody>
      <dsp:txXfrm>
        <a:off x="7087109" y="2366844"/>
        <a:ext cx="713031" cy="356515"/>
      </dsp:txXfrm>
    </dsp:sp>
    <dsp:sp modelId="{4B5E5B43-5D91-440E-A94C-19EBA587C250}">
      <dsp:nvSpPr>
        <dsp:cNvPr id="0" name=""/>
        <dsp:cNvSpPr/>
      </dsp:nvSpPr>
      <dsp:spPr>
        <a:xfrm>
          <a:off x="7087109"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User Experience Design Office</a:t>
          </a:r>
        </a:p>
      </dsp:txBody>
      <dsp:txXfrm>
        <a:off x="7087109" y="2873096"/>
        <a:ext cx="713031" cy="356515"/>
      </dsp:txXfrm>
    </dsp:sp>
    <dsp:sp modelId="{242363CA-84B1-43F5-B223-379238591D3B}">
      <dsp:nvSpPr>
        <dsp:cNvPr id="0" name=""/>
        <dsp:cNvSpPr/>
      </dsp:nvSpPr>
      <dsp:spPr>
        <a:xfrm>
          <a:off x="7087109" y="3379348"/>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International Cooperation and EU Projects Office</a:t>
          </a:r>
        </a:p>
      </dsp:txBody>
      <dsp:txXfrm>
        <a:off x="7087109" y="3379348"/>
        <a:ext cx="713031" cy="356515"/>
      </dsp:txXfrm>
    </dsp:sp>
    <dsp:sp modelId="{1F3493CD-9A06-4DDA-8AD4-1B991E40C8DA}">
      <dsp:nvSpPr>
        <dsp:cNvPr id="0" name=""/>
        <dsp:cNvSpPr/>
      </dsp:nvSpPr>
      <dsp:spPr>
        <a:xfrm>
          <a:off x="7771619" y="1354339"/>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BUSINESS OPERATIONS DEPARTMENT</a:t>
          </a:r>
        </a:p>
      </dsp:txBody>
      <dsp:txXfrm>
        <a:off x="7771619" y="1354339"/>
        <a:ext cx="713031" cy="356515"/>
      </dsp:txXfrm>
    </dsp:sp>
    <dsp:sp modelId="{B931E211-734D-4B15-A732-C31A08CAB6E2}">
      <dsp:nvSpPr>
        <dsp:cNvPr id="0" name=""/>
        <dsp:cNvSpPr/>
      </dsp:nvSpPr>
      <dsp:spPr>
        <a:xfrm>
          <a:off x="7949877" y="1860591"/>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Finance &amp; Accounting Office</a:t>
          </a:r>
        </a:p>
      </dsp:txBody>
      <dsp:txXfrm>
        <a:off x="7949877" y="1860591"/>
        <a:ext cx="713031" cy="356515"/>
      </dsp:txXfrm>
    </dsp:sp>
    <dsp:sp modelId="{33A54B79-C617-4E90-B1B1-062B67617E6D}">
      <dsp:nvSpPr>
        <dsp:cNvPr id="0" name=""/>
        <dsp:cNvSpPr/>
      </dsp:nvSpPr>
      <dsp:spPr>
        <a:xfrm>
          <a:off x="7949877" y="2366844"/>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Human Resources and Business Premises Office</a:t>
          </a:r>
        </a:p>
      </dsp:txBody>
      <dsp:txXfrm>
        <a:off x="7949877" y="2366844"/>
        <a:ext cx="713031" cy="356515"/>
      </dsp:txXfrm>
    </dsp:sp>
    <dsp:sp modelId="{D0E635E0-67CC-40D9-92CB-C2BEBD04FB83}">
      <dsp:nvSpPr>
        <dsp:cNvPr id="0" name=""/>
        <dsp:cNvSpPr/>
      </dsp:nvSpPr>
      <dsp:spPr>
        <a:xfrm>
          <a:off x="7949877" y="2873096"/>
          <a:ext cx="713031" cy="35651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kern="1200" dirty="0"/>
            <a:t>Legal, General and Procurement Office</a:t>
          </a:r>
        </a:p>
      </dsp:txBody>
      <dsp:txXfrm>
        <a:off x="7949877" y="2873096"/>
        <a:ext cx="713031" cy="356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128037" y="2604"/>
          <a:ext cx="256075" cy="256075"/>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174131" y="161900"/>
          <a:ext cx="163888" cy="845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endParaRPr lang="en-US" sz="800" b="1" kern="1200" dirty="0">
            <a:solidFill>
              <a:schemeClr val="tx1"/>
            </a:solidFill>
            <a:latin typeface="Arial Narrow" panose="020B0606020202030204" pitchFamily="34" charset="0"/>
            <a:cs typeface="Arial" panose="020B0604020202020204" pitchFamily="34" charset="0"/>
          </a:endParaRPr>
        </a:p>
      </dsp:txBody>
      <dsp:txXfrm>
        <a:off x="174131" y="161900"/>
        <a:ext cx="163888" cy="84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128350" y="2292"/>
          <a:ext cx="256701" cy="256701"/>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174556" y="162412"/>
          <a:ext cx="164288" cy="8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endParaRPr lang="en-US" sz="800" b="1" kern="1200" dirty="0">
            <a:solidFill>
              <a:schemeClr val="tx1"/>
            </a:solidFill>
            <a:latin typeface="Arial Narrow" panose="020B0606020202030204" pitchFamily="34" charset="0"/>
            <a:cs typeface="Arial" panose="020B0604020202020204" pitchFamily="34" charset="0"/>
          </a:endParaRPr>
        </a:p>
      </dsp:txBody>
      <dsp:txXfrm>
        <a:off x="174556" y="162412"/>
        <a:ext cx="164288" cy="84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128153" y="2489"/>
          <a:ext cx="256306" cy="25630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174172" y="164828"/>
          <a:ext cx="164267" cy="845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endParaRPr lang="en-US" sz="800" b="1" kern="1200" dirty="0">
            <a:solidFill>
              <a:schemeClr val="tx1"/>
            </a:solidFill>
            <a:latin typeface="Arial Narrow" panose="020B0606020202030204" pitchFamily="34" charset="0"/>
            <a:cs typeface="Arial" panose="020B0604020202020204" pitchFamily="34" charset="0"/>
          </a:endParaRPr>
        </a:p>
      </dsp:txBody>
      <dsp:txXfrm>
        <a:off x="174172" y="164828"/>
        <a:ext cx="164267" cy="845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28350" y="2292"/>
          <a:ext cx="256701" cy="256701"/>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17249" y="161269"/>
          <a:ext cx="278902" cy="8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endParaRPr lang="en-US" sz="800" b="1" kern="1200" dirty="0">
            <a:solidFill>
              <a:schemeClr val="tx1"/>
            </a:solidFill>
            <a:latin typeface="Arial Narrow" panose="020B0606020202030204" pitchFamily="34" charset="0"/>
            <a:cs typeface="Arial" panose="020B0604020202020204" pitchFamily="34" charset="0"/>
          </a:endParaRPr>
        </a:p>
      </dsp:txBody>
      <dsp:txXfrm>
        <a:off x="117249" y="161269"/>
        <a:ext cx="278902" cy="847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14273" y="2292"/>
          <a:ext cx="256701" cy="256701"/>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21691" y="163424"/>
          <a:ext cx="278902" cy="8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endParaRPr lang="en-US" sz="800" b="1" kern="1200" dirty="0">
            <a:solidFill>
              <a:schemeClr val="tx1"/>
            </a:solidFill>
            <a:latin typeface="Arial Narrow" panose="020B0606020202030204" pitchFamily="34" charset="0"/>
            <a:cs typeface="Arial" panose="020B0604020202020204" pitchFamily="34" charset="0"/>
          </a:endParaRPr>
        </a:p>
      </dsp:txBody>
      <dsp:txXfrm>
        <a:off x="121691" y="163424"/>
        <a:ext cx="278902" cy="847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249108" y="35445"/>
          <a:ext cx="498216" cy="49821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338786" y="358802"/>
          <a:ext cx="318858" cy="1644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OS</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8786" y="358802"/>
        <a:ext cx="318858" cy="1644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249717"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339615" y="359797"/>
          <a:ext cx="319637"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ST</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9615" y="359797"/>
        <a:ext cx="319637" cy="1648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6.png"/><Relationship Id="rId1" Type="http://schemas.openxmlformats.org/officeDocument/2006/relationships/theme" Target="../theme/theme4.xml"/><Relationship Id="rId4" Type="http://schemas.openxmlformats.org/officeDocument/2006/relationships/image" Target="../media/image7.gi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F9853DB-230B-4F3D-B9BF-250411BF9C4B}" type="datetimeFigureOut">
              <a:rPr lang="hr-HR" smtClean="0"/>
              <a:t>26.02.2024.</a:t>
            </a:fld>
            <a:endParaRPr lang="hr-HR"/>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4BA04F5-5F63-4D08-AD88-EB891A182B2F}" type="slidenum">
              <a:rPr lang="hr-HR" smtClean="0"/>
              <a:t>‹#›</a:t>
            </a:fld>
            <a:endParaRPr lang="hr-H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29196"/>
            <a:ext cx="685385" cy="270000"/>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48196"/>
            <a:ext cx="1107980" cy="432000"/>
          </a:xfrm>
          <a:prstGeom prst="rect">
            <a:avLst/>
          </a:prstGeom>
        </p:spPr>
      </p:pic>
    </p:spTree>
    <p:extLst>
      <p:ext uri="{BB962C8B-B14F-4D97-AF65-F5344CB8AC3E}">
        <p14:creationId xmlns:p14="http://schemas.microsoft.com/office/powerpoint/2010/main" val="367774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6.png"/><Relationship Id="rId1" Type="http://schemas.openxmlformats.org/officeDocument/2006/relationships/theme" Target="../theme/theme3.xml"/><Relationship Id="rId4" Type="http://schemas.openxmlformats.org/officeDocument/2006/relationships/image" Target="../media/image7.gi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DF9046-B63C-4A32-BE1A-8D8BC0B360B6}" type="datetimeFigureOut">
              <a:rPr lang="hr-HR" smtClean="0"/>
              <a:t>26.02.2024.</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7095B1D-EC5B-426D-9BEA-45F6C2B62C27}" type="slidenum">
              <a:rPr lang="hr-HR" smtClean="0"/>
              <a:t>‹#›</a:t>
            </a:fld>
            <a:endParaRPr lang="hr-H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04812"/>
            <a:ext cx="685385" cy="270000"/>
          </a:xfrm>
          <a:prstGeom prst="rect">
            <a:avLst/>
          </a:prstGeom>
        </p:spPr>
      </p:pic>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23812"/>
            <a:ext cx="1107980" cy="432000"/>
          </a:xfrm>
          <a:prstGeom prst="rect">
            <a:avLst/>
          </a:prstGeom>
        </p:spPr>
      </p:pic>
    </p:spTree>
    <p:extLst>
      <p:ext uri="{BB962C8B-B14F-4D97-AF65-F5344CB8AC3E}">
        <p14:creationId xmlns:p14="http://schemas.microsoft.com/office/powerpoint/2010/main" val="1820365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57095B1D-EC5B-426D-9BEA-45F6C2B62C27}" type="slidenum">
              <a:rPr lang="hr-HR" smtClean="0"/>
              <a:t>1</a:t>
            </a:fld>
            <a:endParaRPr lang="hr-HR"/>
          </a:p>
        </p:txBody>
      </p:sp>
    </p:spTree>
    <p:extLst>
      <p:ext uri="{BB962C8B-B14F-4D97-AF65-F5344CB8AC3E}">
        <p14:creationId xmlns:p14="http://schemas.microsoft.com/office/powerpoint/2010/main" val="30039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57095B1D-EC5B-426D-9BEA-45F6C2B62C27}" type="slidenum">
              <a:rPr lang="hr-HR" smtClean="0"/>
              <a:t>10</a:t>
            </a:fld>
            <a:endParaRPr lang="hr-HR"/>
          </a:p>
        </p:txBody>
      </p:sp>
    </p:spTree>
    <p:extLst>
      <p:ext uri="{BB962C8B-B14F-4D97-AF65-F5344CB8AC3E}">
        <p14:creationId xmlns:p14="http://schemas.microsoft.com/office/powerpoint/2010/main" val="219164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HR-ZOO represents a new generation of national e-infrastructure consisting of advanced computing and storage resources located in five data centres in four university cities, along with several associated digital services. </a:t>
            </a:r>
            <a:r>
              <a:rPr lang="hr-HR" dirty="0"/>
              <a:t>Data </a:t>
            </a:r>
            <a:r>
              <a:rPr lang="hr-HR" dirty="0" err="1"/>
              <a:t>centres</a:t>
            </a:r>
            <a:r>
              <a:rPr lang="hr-HR" dirty="0"/>
              <a:t> </a:t>
            </a:r>
            <a:r>
              <a:rPr lang="hr-HR" dirty="0" err="1"/>
              <a:t>have</a:t>
            </a:r>
            <a:r>
              <a:rPr lang="hr-HR" dirty="0"/>
              <a:t> </a:t>
            </a:r>
            <a:r>
              <a:rPr lang="hr-HR" dirty="0" err="1"/>
              <a:t>been</a:t>
            </a:r>
            <a:r>
              <a:rPr lang="hr-HR" dirty="0"/>
              <a:t> </a:t>
            </a:r>
            <a:r>
              <a:rPr lang="hr-HR" dirty="0" err="1"/>
              <a:t>connected</a:t>
            </a:r>
            <a:r>
              <a:rPr lang="hr-HR" dirty="0"/>
              <a:t> </a:t>
            </a:r>
            <a:r>
              <a:rPr lang="hr-HR" dirty="0" err="1"/>
              <a:t>with</a:t>
            </a:r>
            <a:r>
              <a:rPr lang="hr-HR" dirty="0"/>
              <a:t> network </a:t>
            </a:r>
            <a:r>
              <a:rPr lang="hr-HR" dirty="0" err="1"/>
              <a:t>capacities</a:t>
            </a:r>
            <a:r>
              <a:rPr lang="hr-HR" dirty="0"/>
              <a:t> of 100 </a:t>
            </a:r>
            <a:r>
              <a:rPr lang="hr-HR" dirty="0" err="1"/>
              <a:t>Gbit</a:t>
            </a:r>
            <a:r>
              <a:rPr lang="hr-HR" dirty="0"/>
              <a:t>/s (</a:t>
            </a:r>
            <a:r>
              <a:rPr lang="en-GB" dirty="0"/>
              <a:t>upgrade the backbone of the national academic and research network CARNET</a:t>
            </a:r>
            <a:r>
              <a:rPr lang="hr-HR" dirty="0"/>
              <a:t>)</a:t>
            </a:r>
            <a:r>
              <a:rPr lang="en-GB" dirty="0"/>
              <a:t>.</a:t>
            </a:r>
            <a:r>
              <a:rPr lang="hr-HR" dirty="0"/>
              <a:t> </a:t>
            </a:r>
            <a:r>
              <a:rPr lang="en-GB" dirty="0"/>
              <a:t>By connecting to the GEANT </a:t>
            </a:r>
            <a:r>
              <a:rPr lang="hr-HR" dirty="0" err="1"/>
              <a:t>PoP</a:t>
            </a:r>
            <a:r>
              <a:rPr lang="en-GB" dirty="0"/>
              <a:t>, the national e-infrastructure connects to e-infrastructures in Europe and the world</a:t>
            </a:r>
            <a:r>
              <a:rPr lang="hr-HR" dirty="0"/>
              <a:t>.</a:t>
            </a:r>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14</a:t>
            </a:fld>
            <a:endParaRPr lang="hr-HR"/>
          </a:p>
        </p:txBody>
      </p:sp>
    </p:spTree>
    <p:extLst>
      <p:ext uri="{BB962C8B-B14F-4D97-AF65-F5344CB8AC3E}">
        <p14:creationId xmlns:p14="http://schemas.microsoft.com/office/powerpoint/2010/main" val="257725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r-HR" dirty="0"/>
              <a:t>„</a:t>
            </a:r>
            <a:r>
              <a:rPr lang="en-GB" dirty="0" err="1"/>
              <a:t>Supek</a:t>
            </a:r>
            <a:r>
              <a:rPr lang="hr-HR" dirty="0"/>
              <a:t>”</a:t>
            </a:r>
            <a:r>
              <a:rPr lang="en-GB" dirty="0"/>
              <a:t> is </a:t>
            </a:r>
            <a:r>
              <a:rPr lang="hr-HR" dirty="0" err="1"/>
              <a:t>supercomputer</a:t>
            </a:r>
            <a:r>
              <a:rPr lang="hr-HR" dirty="0"/>
              <a:t> </a:t>
            </a:r>
            <a:r>
              <a:rPr lang="en-GB" dirty="0"/>
              <a:t>based on HPE Cray technology and consists of 8384 processor cores, 81 GPUs, and 32 TB of working memory providing a power of 1.25 PFLOPS, which makes it the first </a:t>
            </a:r>
            <a:r>
              <a:rPr lang="en-GB" dirty="0" err="1"/>
              <a:t>petascale</a:t>
            </a:r>
            <a:r>
              <a:rPr lang="en-GB" dirty="0"/>
              <a:t> supercomputer in Croatia. It is located in the area of the newly built data centre at University Campus </a:t>
            </a:r>
            <a:r>
              <a:rPr lang="en-GB" dirty="0" err="1"/>
              <a:t>Borongaj</a:t>
            </a:r>
            <a:r>
              <a:rPr lang="en-GB" dirty="0"/>
              <a:t> in Zagreb</a:t>
            </a:r>
            <a:r>
              <a:rPr lang="hr-HR" dirty="0"/>
              <a:t>.</a:t>
            </a:r>
          </a:p>
          <a:p>
            <a:pPr marL="171450" indent="-171450">
              <a:buFont typeface="Arial" panose="020B0604020202020204" pitchFamily="34" charset="0"/>
              <a:buChar char="•"/>
            </a:pPr>
            <a:r>
              <a:rPr lang="en-GB" dirty="0"/>
              <a:t>Advanced cloud computing "</a:t>
            </a:r>
            <a:r>
              <a:rPr lang="en-GB" dirty="0" err="1"/>
              <a:t>Vrančić</a:t>
            </a:r>
            <a:r>
              <a:rPr lang="en-GB" dirty="0"/>
              <a:t>" is designed for scientists in need of a flexible, elastic, and versatile computing resource capable of meeting the diverse requirements of various scientific fields.</a:t>
            </a:r>
            <a:r>
              <a:rPr lang="hr-HR" dirty="0"/>
              <a:t> </a:t>
            </a:r>
            <a:r>
              <a:rPr lang="hr-HR" dirty="0" err="1"/>
              <a:t>Consist</a:t>
            </a:r>
            <a:r>
              <a:rPr lang="hr-HR" dirty="0"/>
              <a:t> of </a:t>
            </a:r>
            <a:r>
              <a:rPr lang="en-GB" dirty="0"/>
              <a:t>11.000 core processors</a:t>
            </a:r>
            <a:r>
              <a:rPr lang="hr-HR" dirty="0"/>
              <a:t>, </a:t>
            </a:r>
            <a:r>
              <a:rPr lang="en-GB" dirty="0"/>
              <a:t>16 GPUs</a:t>
            </a:r>
            <a:r>
              <a:rPr lang="hr-HR" dirty="0"/>
              <a:t>, </a:t>
            </a:r>
            <a:r>
              <a:rPr lang="en-GB" dirty="0"/>
              <a:t>3 PB of high performance storage</a:t>
            </a:r>
            <a:r>
              <a:rPr lang="hr-HR" dirty="0"/>
              <a:t>.</a:t>
            </a:r>
          </a:p>
          <a:p>
            <a:pPr marL="171450" indent="-171450">
              <a:buFont typeface="Arial" panose="020B0604020202020204" pitchFamily="34" charset="0"/>
              <a:buChar char="•"/>
            </a:pPr>
            <a:r>
              <a:rPr lang="hr-HR" dirty="0"/>
              <a:t>„Štampar” - Virtual Data </a:t>
            </a:r>
            <a:r>
              <a:rPr lang="hr-HR" dirty="0" err="1"/>
              <a:t>Centres</a:t>
            </a:r>
            <a:r>
              <a:rPr lang="hr-HR" dirty="0"/>
              <a:t> –  </a:t>
            </a:r>
            <a:r>
              <a:rPr lang="hr-HR" dirty="0" err="1"/>
              <a:t>based</a:t>
            </a:r>
            <a:r>
              <a:rPr lang="hr-HR" dirty="0"/>
              <a:t> on cloud computing </a:t>
            </a:r>
            <a:r>
              <a:rPr lang="hr-HR" dirty="0" err="1"/>
              <a:t>with</a:t>
            </a:r>
            <a:r>
              <a:rPr lang="hr-HR" dirty="0"/>
              <a:t> </a:t>
            </a:r>
            <a:r>
              <a:rPr lang="en-GB" dirty="0"/>
              <a:t>1800 redundant virtual servers</a:t>
            </a:r>
            <a:r>
              <a:rPr lang="hr-HR" dirty="0"/>
              <a:t> </a:t>
            </a:r>
            <a:r>
              <a:rPr lang="hr-HR" dirty="0" err="1"/>
              <a:t>in</a:t>
            </a:r>
            <a:r>
              <a:rPr lang="hr-HR" dirty="0"/>
              <a:t> </a:t>
            </a:r>
            <a:r>
              <a:rPr lang="hr-HR" dirty="0" err="1"/>
              <a:t>high</a:t>
            </a:r>
            <a:r>
              <a:rPr lang="hr-HR" dirty="0"/>
              <a:t> </a:t>
            </a:r>
            <a:r>
              <a:rPr lang="hr-HR" dirty="0" err="1"/>
              <a:t>availability</a:t>
            </a:r>
            <a:r>
              <a:rPr lang="hr-HR" dirty="0"/>
              <a:t> mode, </a:t>
            </a:r>
            <a:r>
              <a:rPr lang="en-GB" dirty="0"/>
              <a:t>10 PB of disk space</a:t>
            </a:r>
            <a:r>
              <a:rPr lang="hr-HR" dirty="0"/>
              <a:t>.</a:t>
            </a:r>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15</a:t>
            </a:fld>
            <a:endParaRPr lang="hr-HR"/>
          </a:p>
        </p:txBody>
      </p:sp>
    </p:spTree>
    <p:extLst>
      <p:ext uri="{BB962C8B-B14F-4D97-AF65-F5344CB8AC3E}">
        <p14:creationId xmlns:p14="http://schemas.microsoft.com/office/powerpoint/2010/main" val="145174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17</a:t>
            </a:fld>
            <a:endParaRPr lang="hr-HR"/>
          </a:p>
        </p:txBody>
      </p:sp>
    </p:spTree>
    <p:extLst>
      <p:ext uri="{BB962C8B-B14F-4D97-AF65-F5344CB8AC3E}">
        <p14:creationId xmlns:p14="http://schemas.microsoft.com/office/powerpoint/2010/main" val="217020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18</a:t>
            </a:fld>
            <a:endParaRPr lang="hr-HR"/>
          </a:p>
        </p:txBody>
      </p:sp>
    </p:spTree>
    <p:extLst>
      <p:ext uri="{BB962C8B-B14F-4D97-AF65-F5344CB8AC3E}">
        <p14:creationId xmlns:p14="http://schemas.microsoft.com/office/powerpoint/2010/main" val="316816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57095B1D-EC5B-426D-9BEA-45F6C2B62C27}" type="slidenum">
              <a:rPr lang="hr-HR" smtClean="0"/>
              <a:t>30</a:t>
            </a:fld>
            <a:endParaRPr lang="hr-HR"/>
          </a:p>
        </p:txBody>
      </p:sp>
    </p:spTree>
    <p:extLst>
      <p:ext uri="{BB962C8B-B14F-4D97-AF65-F5344CB8AC3E}">
        <p14:creationId xmlns:p14="http://schemas.microsoft.com/office/powerpoint/2010/main" val="227809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095B1D-EC5B-426D-9BEA-45F6C2B62C27}" type="slidenum">
              <a:rPr lang="hr-HR" smtClean="0"/>
              <a:t>35</a:t>
            </a:fld>
            <a:endParaRPr lang="hr-HR"/>
          </a:p>
        </p:txBody>
      </p:sp>
    </p:spTree>
    <p:extLst>
      <p:ext uri="{BB962C8B-B14F-4D97-AF65-F5344CB8AC3E}">
        <p14:creationId xmlns:p14="http://schemas.microsoft.com/office/powerpoint/2010/main" val="69896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42</a:t>
            </a:fld>
            <a:endParaRPr lang="hr-HR"/>
          </a:p>
        </p:txBody>
      </p:sp>
    </p:spTree>
    <p:extLst>
      <p:ext uri="{BB962C8B-B14F-4D97-AF65-F5344CB8AC3E}">
        <p14:creationId xmlns:p14="http://schemas.microsoft.com/office/powerpoint/2010/main" val="392259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srce.unizg.hr/oa-and-oer" TargetMode="External"/><Relationship Id="rId4" Type="http://schemas.openxmlformats.org/officeDocument/2006/relationships/hyperlink" Target="http://www.srce.unizg.hr/en"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datni naslovni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53A74F-4DD0-138A-975C-5030F8A829F8}"/>
              </a:ext>
            </a:extLst>
          </p:cNvPr>
          <p:cNvSpPr>
            <a:spLocks noGrp="1"/>
          </p:cNvSpPr>
          <p:nvPr>
            <p:ph type="ctrTitle"/>
          </p:nvPr>
        </p:nvSpPr>
        <p:spPr>
          <a:xfrm>
            <a:off x="2000250" y="1947513"/>
            <a:ext cx="5143500" cy="542415"/>
          </a:xfrm>
        </p:spPr>
        <p:txBody>
          <a:bodyPr anchor="b">
            <a:normAutofit/>
          </a:bodyPr>
          <a:lstStyle>
            <a:lvl1pPr algn="ctr">
              <a:defRPr sz="2300">
                <a:solidFill>
                  <a:schemeClr val="tx1">
                    <a:lumMod val="95000"/>
                    <a:lumOff val="5000"/>
                  </a:schemeClr>
                </a:solidFill>
              </a:defRPr>
            </a:lvl1pPr>
          </a:lstStyle>
          <a:p>
            <a:r>
              <a:rPr lang="en-US" dirty="0"/>
              <a:t>Click to edit Master title style</a:t>
            </a:r>
            <a:endParaRPr lang="hr-HR" dirty="0"/>
          </a:p>
        </p:txBody>
      </p:sp>
      <p:sp>
        <p:nvSpPr>
          <p:cNvPr id="7" name="Subtitle 2">
            <a:extLst>
              <a:ext uri="{FF2B5EF4-FFF2-40B4-BE49-F238E27FC236}">
                <a16:creationId xmlns:a16="http://schemas.microsoft.com/office/drawing/2014/main" id="{D25F8E03-8A89-5F11-2482-9205EF7B53AE}"/>
              </a:ext>
            </a:extLst>
          </p:cNvPr>
          <p:cNvSpPr>
            <a:spLocks noGrp="1"/>
          </p:cNvSpPr>
          <p:nvPr>
            <p:ph type="subTitle" idx="1"/>
          </p:nvPr>
        </p:nvSpPr>
        <p:spPr>
          <a:xfrm>
            <a:off x="2000250" y="2732813"/>
            <a:ext cx="5143500" cy="1241822"/>
          </a:xfrm>
        </p:spPr>
        <p:txBody>
          <a:bodyPr>
            <a:noAutofit/>
          </a:bodyPr>
          <a:lstStyle>
            <a:lvl1pPr marL="0" indent="0" algn="ctr">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cxnSp>
        <p:nvCxnSpPr>
          <p:cNvPr id="9" name="Straight Connector 8">
            <a:extLst>
              <a:ext uri="{FF2B5EF4-FFF2-40B4-BE49-F238E27FC236}">
                <a16:creationId xmlns:a16="http://schemas.microsoft.com/office/drawing/2014/main" id="{59F21C0B-EC09-4837-B2A6-D55A3986B074}"/>
              </a:ext>
            </a:extLst>
          </p:cNvPr>
          <p:cNvCxnSpPr>
            <a:cxnSpLocks/>
          </p:cNvCxnSpPr>
          <p:nvPr userDrawn="1"/>
        </p:nvCxnSpPr>
        <p:spPr>
          <a:xfrm>
            <a:off x="1615381" y="2611370"/>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Date Placeholder 1">
            <a:extLst>
              <a:ext uri="{FF2B5EF4-FFF2-40B4-BE49-F238E27FC236}">
                <a16:creationId xmlns:a16="http://schemas.microsoft.com/office/drawing/2014/main" id="{4AE1203A-8389-4407-B8F7-C973881A81A2}"/>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F6BDA643-4B17-4449-8A42-ABBA6F7B0398}"/>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27115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dirty="0"/>
              <a:t>Click to edit Master title style</a:t>
            </a:r>
            <a:endParaRPr lang="hr-HR"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cxnSp>
        <p:nvCxnSpPr>
          <p:cNvPr id="7" name="Straight Connector 6">
            <a:extLst>
              <a:ext uri="{FF2B5EF4-FFF2-40B4-BE49-F238E27FC236}">
                <a16:creationId xmlns:a16="http://schemas.microsoft.com/office/drawing/2014/main" id="{BA4C00A3-8776-D597-837E-E5B8F56EAE41}"/>
              </a:ext>
            </a:extLst>
          </p:cNvPr>
          <p:cNvCxnSpPr>
            <a:cxnSpLocks/>
          </p:cNvCxnSpPr>
          <p:nvPr userDrawn="1"/>
        </p:nvCxnSpPr>
        <p:spPr>
          <a:xfrm>
            <a:off x="472381" y="1103811"/>
            <a:ext cx="8235521"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Date Placeholder 3">
            <a:extLst>
              <a:ext uri="{FF2B5EF4-FFF2-40B4-BE49-F238E27FC236}">
                <a16:creationId xmlns:a16="http://schemas.microsoft.com/office/drawing/2014/main" id="{3CC785A2-60CD-4785-8FA6-1BD90F012301}"/>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83CB1CB3-FDEA-4387-B192-3D7AC74CCDD5}"/>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70802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a:prstGeom prst="rect">
            <a:avLst/>
          </a:prstGeo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A3866D38-F5E1-4834-996C-9E6C2D03DC1D}"/>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A8E443C5-0692-426F-854E-A39EE0A636E1}"/>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17321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slovn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C1675-8FC3-4A2D-BB5A-64B1C52FA45F}"/>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B4C66B9C-E889-42E1-B13D-98B5708B86CF}"/>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54865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adnj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1143000" y="372914"/>
            <a:ext cx="6858000" cy="1376581"/>
          </a:xfrm>
          <a:prstGeom prst="rect">
            <a:avLst/>
          </a:prstGeom>
        </p:spPr>
        <p:txBody>
          <a:bodyPr anchor="b">
            <a:normAutofit/>
          </a:bodyPr>
          <a:lstStyle>
            <a:lvl1pPr algn="ctr">
              <a:defRPr sz="2300" baseline="0">
                <a:solidFill>
                  <a:schemeClr val="tx1">
                    <a:lumMod val="95000"/>
                    <a:lumOff val="5000"/>
                  </a:schemeClr>
                </a:solidFill>
              </a:defRPr>
            </a:lvl1pPr>
          </a:lstStyle>
          <a:p>
            <a:r>
              <a:rPr lang="en-US" dirty="0"/>
              <a:t>Click to edit Master title style</a:t>
            </a:r>
            <a:endParaRPr lang="hr-HR" dirty="0"/>
          </a:p>
        </p:txBody>
      </p:sp>
      <p:sp>
        <p:nvSpPr>
          <p:cNvPr id="14" name="Subtitle 2"/>
          <p:cNvSpPr>
            <a:spLocks noGrp="1"/>
          </p:cNvSpPr>
          <p:nvPr>
            <p:ph type="subTitle" idx="1"/>
          </p:nvPr>
        </p:nvSpPr>
        <p:spPr>
          <a:xfrm>
            <a:off x="1143000" y="1959747"/>
            <a:ext cx="6858000" cy="759391"/>
          </a:xfrm>
          <a:prstGeom prst="rect">
            <a:avLst/>
          </a:prstGeom>
        </p:spPr>
        <p:txBody>
          <a:bodyPr>
            <a:normAutofit/>
          </a:bodyPr>
          <a:lstStyle>
            <a:lvl1pPr marL="0" indent="0" algn="ctr">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sp>
        <p:nvSpPr>
          <p:cNvPr id="3" name="Date Placeholder 2">
            <a:extLst>
              <a:ext uri="{FF2B5EF4-FFF2-40B4-BE49-F238E27FC236}">
                <a16:creationId xmlns:a16="http://schemas.microsoft.com/office/drawing/2014/main" id="{41407D68-00C3-4736-A054-845F5D7EB2F0}"/>
              </a:ext>
            </a:extLst>
          </p:cNvPr>
          <p:cNvSpPr>
            <a:spLocks noGrp="1"/>
          </p:cNvSpPr>
          <p:nvPr>
            <p:ph type="dt" sz="half" idx="10"/>
          </p:nvPr>
        </p:nvSpPr>
        <p:spPr/>
        <p:txBody>
          <a:bodyPr/>
          <a:lstStyle/>
          <a:p>
            <a:r>
              <a:rPr lang="hr-HR"/>
              <a:t>DATUM</a:t>
            </a:r>
            <a:endParaRPr lang="hr-HR" dirty="0"/>
          </a:p>
        </p:txBody>
      </p:sp>
      <p:sp>
        <p:nvSpPr>
          <p:cNvPr id="4" name="Footer Placeholder 3">
            <a:extLst>
              <a:ext uri="{FF2B5EF4-FFF2-40B4-BE49-F238E27FC236}">
                <a16:creationId xmlns:a16="http://schemas.microsoft.com/office/drawing/2014/main" id="{89DF94DF-CEB0-493E-9D2A-9FF48581FD10}"/>
              </a:ext>
            </a:extLst>
          </p:cNvPr>
          <p:cNvSpPr>
            <a:spLocks noGrp="1"/>
          </p:cNvSpPr>
          <p:nvPr>
            <p:ph type="ftr" sz="quarter" idx="11"/>
          </p:nvPr>
        </p:nvSpPr>
        <p:spPr/>
        <p:txBody>
          <a:bodyPr/>
          <a:lstStyle/>
          <a:p>
            <a:r>
              <a:rPr lang="hr-HR"/>
              <a:t>NAZIV DOGAĐANJA</a:t>
            </a:r>
            <a:endParaRPr lang="hr-HR" dirty="0"/>
          </a:p>
        </p:txBody>
      </p:sp>
      <p:sp>
        <p:nvSpPr>
          <p:cNvPr id="31" name="TextBox 30"/>
          <p:cNvSpPr txBox="1"/>
          <p:nvPr userDrawn="1"/>
        </p:nvSpPr>
        <p:spPr>
          <a:xfrm>
            <a:off x="5691289" y="2939603"/>
            <a:ext cx="2700000" cy="430887"/>
          </a:xfrm>
          <a:prstGeom prst="rect">
            <a:avLst/>
          </a:prstGeom>
          <a:noFill/>
        </p:spPr>
        <p:txBody>
          <a:bodyPr wrap="square" lIns="0" tIns="0" rIns="0" bIns="0" rtlCol="0">
            <a:spAutoFit/>
          </a:bodyPr>
          <a:lstStyle/>
          <a:p>
            <a:pPr algn="just"/>
            <a:r>
              <a:rPr lang="hr-HR" sz="700" b="0" kern="1200" dirty="0">
                <a:solidFill>
                  <a:schemeClr val="tx1"/>
                </a:solidFill>
                <a:effectLst/>
                <a:latin typeface="Arial" panose="020B0604020202020204" pitchFamily="34" charset="0"/>
                <a:ea typeface="+mn-ea"/>
                <a:cs typeface="Arial" panose="020B0604020202020204" pitchFamily="34" charset="0"/>
              </a:rPr>
              <a:t>A</a:t>
            </a:r>
            <a:r>
              <a:rPr lang="en-US" sz="700" b="0" kern="1200" dirty="0" err="1">
                <a:solidFill>
                  <a:schemeClr val="tx1"/>
                </a:solidFill>
                <a:effectLst/>
                <a:latin typeface="Arial" panose="020B0604020202020204" pitchFamily="34" charset="0"/>
                <a:ea typeface="+mn-ea"/>
                <a:cs typeface="Arial" panose="020B0604020202020204" pitchFamily="34" charset="0"/>
              </a:rPr>
              <a:t>ccording</a:t>
            </a:r>
            <a:r>
              <a:rPr lang="en-US" sz="700" b="0" kern="1200" dirty="0">
                <a:solidFill>
                  <a:schemeClr val="tx1"/>
                </a:solidFill>
                <a:effectLst/>
                <a:latin typeface="Arial" panose="020B0604020202020204" pitchFamily="34" charset="0"/>
                <a:ea typeface="+mn-ea"/>
                <a:cs typeface="Arial" panose="020B0604020202020204" pitchFamily="34" charset="0"/>
              </a:rPr>
              <a:t> to the Open Access Policy,</a:t>
            </a:r>
            <a:r>
              <a:rPr lang="hr-HR" sz="700" b="0" kern="1200" dirty="0">
                <a:solidFill>
                  <a:schemeClr val="tx1"/>
                </a:solidFill>
                <a:effectLst/>
                <a:latin typeface="Arial" panose="020B0604020202020204" pitchFamily="34" charset="0"/>
                <a:ea typeface="+mn-ea"/>
                <a:cs typeface="Arial" panose="020B0604020202020204" pitchFamily="34" charset="0"/>
              </a:rPr>
              <a:t> Srce ensures that </a:t>
            </a:r>
            <a:r>
              <a:rPr lang="en-US" sz="700" b="0" kern="1200" dirty="0">
                <a:solidFill>
                  <a:schemeClr val="tx1"/>
                </a:solidFill>
                <a:effectLst/>
                <a:latin typeface="Arial" panose="020B0604020202020204" pitchFamily="34" charset="0"/>
                <a:ea typeface="+mn-ea"/>
                <a:cs typeface="Arial" panose="020B0604020202020204" pitchFamily="34" charset="0"/>
              </a:rPr>
              <a:t>all research data made by </a:t>
            </a:r>
            <a:r>
              <a:rPr lang="en-US" sz="700" b="0" kern="1200" dirty="0" err="1">
                <a:solidFill>
                  <a:schemeClr val="tx1"/>
                </a:solidFill>
                <a:effectLst/>
                <a:latin typeface="Arial" panose="020B0604020202020204" pitchFamily="34" charset="0"/>
                <a:ea typeface="+mn-ea"/>
                <a:cs typeface="Arial" panose="020B0604020202020204" pitchFamily="34" charset="0"/>
              </a:rPr>
              <a:t>Srce</a:t>
            </a:r>
            <a:r>
              <a:rPr lang="en-US" sz="700" b="0" kern="1200" dirty="0">
                <a:solidFill>
                  <a:schemeClr val="tx1"/>
                </a:solidFill>
                <a:effectLst/>
                <a:latin typeface="Arial" panose="020B0604020202020204" pitchFamily="34" charset="0"/>
                <a:ea typeface="+mn-ea"/>
                <a:cs typeface="Arial" panose="020B0604020202020204" pitchFamily="34" charset="0"/>
              </a:rPr>
              <a:t> is accessible and free to use by the general public, especially educational and professional information and content derived from the actions and work of </a:t>
            </a:r>
            <a:r>
              <a:rPr lang="en-US" sz="700" b="0" kern="1200" dirty="0" err="1">
                <a:solidFill>
                  <a:schemeClr val="tx1"/>
                </a:solidFill>
                <a:effectLst/>
                <a:latin typeface="Arial" panose="020B0604020202020204" pitchFamily="34" charset="0"/>
                <a:ea typeface="+mn-ea"/>
                <a:cs typeface="Arial" panose="020B0604020202020204" pitchFamily="34" charset="0"/>
              </a:rPr>
              <a:t>Srce</a:t>
            </a:r>
            <a:r>
              <a:rPr lang="en-US" sz="700" b="0" kern="1200" dirty="0">
                <a:solidFill>
                  <a:schemeClr val="tx1"/>
                </a:solidFill>
                <a:effectLst/>
                <a:latin typeface="Arial" panose="020B0604020202020204" pitchFamily="34" charset="0"/>
                <a:ea typeface="+mn-ea"/>
                <a:cs typeface="Arial" panose="020B0604020202020204" pitchFamily="34" charset="0"/>
              </a:rPr>
              <a:t>.</a:t>
            </a:r>
            <a:endParaRPr lang="hr-HR" sz="700" b="0" kern="1200" dirty="0">
              <a:solidFill>
                <a:srgbClr val="CC3C00"/>
              </a:solidFill>
              <a:effectLst/>
              <a:latin typeface="Arial" panose="020B0604020202020204" pitchFamily="34" charset="0"/>
              <a:ea typeface="+mn-ea"/>
              <a:cs typeface="Arial" panose="020B0604020202020204" pitchFamily="34" charset="0"/>
            </a:endParaRPr>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078" y="4035669"/>
            <a:ext cx="712422" cy="281522"/>
          </a:xfrm>
          <a:prstGeom prst="rect">
            <a:avLst/>
          </a:prstGeom>
        </p:spPr>
      </p:pic>
      <p:sp>
        <p:nvSpPr>
          <p:cNvPr id="33" name="TextBox 32"/>
          <p:cNvSpPr txBox="1"/>
          <p:nvPr userDrawn="1"/>
        </p:nvSpPr>
        <p:spPr>
          <a:xfrm>
            <a:off x="2392205" y="2939603"/>
            <a:ext cx="2837964" cy="215444"/>
          </a:xfrm>
          <a:prstGeom prst="rect">
            <a:avLst/>
          </a:prstGeom>
          <a:noFill/>
        </p:spPr>
        <p:txBody>
          <a:bodyPr wrap="square" lIns="0" tIns="0" rIns="0" bIns="0" rtlCol="0">
            <a:spAutoFit/>
          </a:bodyPr>
          <a:lstStyle/>
          <a:p>
            <a:pPr algn="just"/>
            <a:r>
              <a:rPr lang="en-US" sz="700" b="0" kern="1200" dirty="0">
                <a:solidFill>
                  <a:schemeClr val="tx1"/>
                </a:solidFill>
                <a:effectLst/>
                <a:latin typeface="Arial" panose="020B0604020202020204" pitchFamily="34" charset="0"/>
                <a:ea typeface="+mn-ea"/>
                <a:cs typeface="Arial" panose="020B0604020202020204" pitchFamily="34" charset="0"/>
              </a:rPr>
              <a:t>This material is available under the Creative</a:t>
            </a:r>
            <a:r>
              <a:rPr lang="hr-HR" sz="700" b="0" kern="1200" dirty="0">
                <a:solidFill>
                  <a:schemeClr val="tx1"/>
                </a:solidFill>
                <a:effectLst/>
                <a:latin typeface="Arial" panose="020B0604020202020204" pitchFamily="34" charset="0"/>
                <a:ea typeface="+mn-ea"/>
                <a:cs typeface="Arial" panose="020B0604020202020204" pitchFamily="34" charset="0"/>
              </a:rPr>
              <a:t> </a:t>
            </a:r>
            <a:r>
              <a:rPr lang="en-US" sz="700" b="0" kern="1200" dirty="0">
                <a:solidFill>
                  <a:schemeClr val="tx1"/>
                </a:solidFill>
                <a:effectLst/>
                <a:latin typeface="Arial" panose="020B0604020202020204" pitchFamily="34" charset="0"/>
                <a:ea typeface="+mn-ea"/>
                <a:cs typeface="Arial" panose="020B0604020202020204" pitchFamily="34" charset="0"/>
              </a:rPr>
              <a:t>Commons License </a:t>
            </a:r>
            <a:r>
              <a:rPr lang="en-US" sz="700" b="0" i="1" kern="1200" dirty="0">
                <a:solidFill>
                  <a:schemeClr val="tx1"/>
                </a:solidFill>
                <a:effectLst/>
                <a:latin typeface="Arial" panose="020B0604020202020204" pitchFamily="34" charset="0"/>
                <a:ea typeface="+mn-ea"/>
                <a:cs typeface="Arial" panose="020B0604020202020204" pitchFamily="34" charset="0"/>
              </a:rPr>
              <a:t>Attribution </a:t>
            </a:r>
            <a:r>
              <a:rPr lang="en-US" sz="700" b="0" i="0" kern="1200" dirty="0">
                <a:solidFill>
                  <a:schemeClr val="tx1"/>
                </a:solidFill>
                <a:effectLst/>
                <a:latin typeface="Arial" panose="020B0604020202020204" pitchFamily="34" charset="0"/>
                <a:ea typeface="+mn-ea"/>
                <a:cs typeface="Arial" panose="020B0604020202020204" pitchFamily="34" charset="0"/>
              </a:rPr>
              <a:t>4.0 International</a:t>
            </a:r>
            <a:r>
              <a:rPr lang="en-US" sz="700" b="0" kern="1200" dirty="0">
                <a:solidFill>
                  <a:schemeClr val="tx1"/>
                </a:solidFill>
                <a:effectLst/>
                <a:latin typeface="Arial" panose="020B0604020202020204" pitchFamily="34" charset="0"/>
                <a:ea typeface="+mn-ea"/>
                <a:cs typeface="Arial" panose="020B0604020202020204" pitchFamily="34" charset="0"/>
              </a:rPr>
              <a:t>.</a:t>
            </a:r>
            <a:endParaRPr lang="hr-HR" sz="7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34" name="TextBox 33"/>
          <p:cNvSpPr txBox="1"/>
          <p:nvPr userDrawn="1"/>
        </p:nvSpPr>
        <p:spPr>
          <a:xfrm>
            <a:off x="752711" y="3712303"/>
            <a:ext cx="1151429"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r-HR" sz="700" b="1" u="none" kern="1200" dirty="0">
                <a:solidFill>
                  <a:schemeClr val="accent1"/>
                </a:solidFill>
                <a:effectLst/>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www.srce.unizg.hr/en</a:t>
            </a:r>
            <a:endParaRPr lang="hr-HR" sz="700" b="1" u="none" kern="1200" dirty="0">
              <a:solidFill>
                <a:schemeClr val="accent1"/>
              </a:solidFill>
              <a:effectLst/>
              <a:latin typeface="Arial" panose="020B0604020202020204" pitchFamily="34" charset="0"/>
              <a:ea typeface="+mn-ea"/>
              <a:cs typeface="Arial" panose="020B0604020202020204" pitchFamily="34" charset="0"/>
            </a:endParaRPr>
          </a:p>
        </p:txBody>
      </p:sp>
      <p:sp>
        <p:nvSpPr>
          <p:cNvPr id="35" name="Rectangle 34"/>
          <p:cNvSpPr/>
          <p:nvPr userDrawn="1"/>
        </p:nvSpPr>
        <p:spPr>
          <a:xfrm>
            <a:off x="2752476" y="3712303"/>
            <a:ext cx="2117422" cy="196977"/>
          </a:xfrm>
          <a:prstGeom prst="rect">
            <a:avLst/>
          </a:prstGeom>
        </p:spPr>
        <p:txBody>
          <a:bodyPr wrap="square">
            <a:spAutoFit/>
          </a:bodyPr>
          <a:lstStyle/>
          <a:p>
            <a:pPr algn="ctr"/>
            <a:r>
              <a:rPr lang="hr-HR" sz="680" b="1" u="sng" kern="1200" dirty="0">
                <a:solidFill>
                  <a:srgbClr val="C00000"/>
                </a:solidFill>
                <a:effectLst/>
                <a:latin typeface="Arial" panose="020B0604020202020204" pitchFamily="34" charset="0"/>
                <a:ea typeface="+mn-ea"/>
                <a:cs typeface="Arial" panose="020B0604020202020204" pitchFamily="34" charset="0"/>
              </a:rPr>
              <a:t>creativecommons.org/</a:t>
            </a:r>
            <a:r>
              <a:rPr lang="hr-HR" sz="680" b="1" u="sng" kern="1200" dirty="0" err="1">
                <a:solidFill>
                  <a:srgbClr val="C00000"/>
                </a:solidFill>
                <a:effectLst/>
                <a:latin typeface="Arial" panose="020B0604020202020204" pitchFamily="34" charset="0"/>
                <a:ea typeface="+mn-ea"/>
                <a:cs typeface="Arial" panose="020B0604020202020204" pitchFamily="34" charset="0"/>
              </a:rPr>
              <a:t>licenses</a:t>
            </a:r>
            <a:r>
              <a:rPr lang="hr-HR" sz="680" b="1" u="sng" kern="1200" dirty="0">
                <a:solidFill>
                  <a:srgbClr val="C00000"/>
                </a:solidFill>
                <a:effectLst/>
                <a:latin typeface="Arial" panose="020B0604020202020204" pitchFamily="34" charset="0"/>
                <a:ea typeface="+mn-ea"/>
                <a:cs typeface="Arial" panose="020B0604020202020204" pitchFamily="34" charset="0"/>
              </a:rPr>
              <a:t>/</a:t>
            </a:r>
            <a:r>
              <a:rPr lang="hr-HR" sz="680" b="1" u="sng" kern="1200" dirty="0" err="1">
                <a:solidFill>
                  <a:srgbClr val="C00000"/>
                </a:solidFill>
                <a:effectLst/>
                <a:latin typeface="Arial" panose="020B0604020202020204" pitchFamily="34" charset="0"/>
                <a:ea typeface="+mn-ea"/>
                <a:cs typeface="Arial" panose="020B0604020202020204" pitchFamily="34" charset="0"/>
              </a:rPr>
              <a:t>by</a:t>
            </a:r>
            <a:r>
              <a:rPr lang="hr-HR" sz="680" b="1" u="sng" kern="1200" dirty="0">
                <a:solidFill>
                  <a:srgbClr val="C00000"/>
                </a:solidFill>
                <a:effectLst/>
                <a:latin typeface="Arial" panose="020B0604020202020204" pitchFamily="34" charset="0"/>
                <a:ea typeface="+mn-ea"/>
                <a:cs typeface="Arial" panose="020B0604020202020204" pitchFamily="34" charset="0"/>
              </a:rPr>
              <a:t>/4.0/</a:t>
            </a:r>
            <a:r>
              <a:rPr lang="hr-HR" sz="680" b="1" u="sng" kern="1200" dirty="0" err="1">
                <a:solidFill>
                  <a:srgbClr val="C00000"/>
                </a:solidFill>
                <a:effectLst/>
                <a:latin typeface="Arial" panose="020B0604020202020204" pitchFamily="34" charset="0"/>
                <a:ea typeface="+mn-ea"/>
                <a:cs typeface="Arial" panose="020B0604020202020204" pitchFamily="34" charset="0"/>
              </a:rPr>
              <a:t>deed.en</a:t>
            </a:r>
            <a:endParaRPr lang="hr-HR" sz="680" b="1" u="sng" kern="1200" dirty="0">
              <a:solidFill>
                <a:srgbClr val="C00000"/>
              </a:solidFill>
              <a:effectLst/>
              <a:latin typeface="Arial" panose="020B0604020202020204" pitchFamily="34" charset="0"/>
              <a:ea typeface="+mn-ea"/>
              <a:cs typeface="Arial" panose="020B0604020202020204" pitchFamily="34" charset="0"/>
            </a:endParaRPr>
          </a:p>
        </p:txBody>
      </p:sp>
      <p:sp>
        <p:nvSpPr>
          <p:cNvPr id="36" name="Rectangle 35"/>
          <p:cNvSpPr/>
          <p:nvPr userDrawn="1"/>
        </p:nvSpPr>
        <p:spPr>
          <a:xfrm>
            <a:off x="6312548" y="3712303"/>
            <a:ext cx="1457482" cy="20005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700" b="1" u="none" kern="1200" dirty="0">
                <a:solidFill>
                  <a:schemeClr val="accent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www.srce.unizg.hr/oa-and-oer</a:t>
            </a:r>
            <a:endParaRPr lang="hr-HR" sz="700" b="1" u="none" kern="1200" dirty="0">
              <a:solidFill>
                <a:schemeClr val="accent1"/>
              </a:solidFill>
              <a:effectLst/>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5A5A2C9-046E-4988-A05A-AFB9A6A34679}"/>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72555" y="2841474"/>
            <a:ext cx="1131585" cy="627144"/>
          </a:xfrm>
          <a:prstGeom prst="rect">
            <a:avLst/>
          </a:prstGeom>
        </p:spPr>
      </p:pic>
      <p:pic>
        <p:nvPicPr>
          <p:cNvPr id="15" name="Slika 14">
            <a:extLst>
              <a:ext uri="{FF2B5EF4-FFF2-40B4-BE49-F238E27FC236}">
                <a16:creationId xmlns:a16="http://schemas.microsoft.com/office/drawing/2014/main" id="{E5585493-226D-4AA3-9405-7B0FD749B341}"/>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3413022" y="4037121"/>
            <a:ext cx="796331" cy="278617"/>
          </a:xfrm>
          <a:prstGeom prst="rect">
            <a:avLst/>
          </a:prstGeom>
          <a:noFill/>
          <a:ln>
            <a:noFill/>
          </a:ln>
        </p:spPr>
      </p:pic>
    </p:spTree>
    <p:extLst>
      <p:ext uri="{BB962C8B-B14F-4D97-AF65-F5344CB8AC3E}">
        <p14:creationId xmlns:p14="http://schemas.microsoft.com/office/powerpoint/2010/main" val="152850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062E9D-142C-F67B-5C19-22A0FB32C919}"/>
              </a:ext>
            </a:extLst>
          </p:cNvPr>
          <p:cNvSpPr>
            <a:spLocks noGrp="1"/>
          </p:cNvSpPr>
          <p:nvPr>
            <p:ph type="pic" sz="quarter" idx="10"/>
          </p:nvPr>
        </p:nvSpPr>
        <p:spPr>
          <a:xfrm>
            <a:off x="1944601" y="1744197"/>
            <a:ext cx="5254797" cy="2384425"/>
          </a:xfrm>
          <a:prstGeom prst="rect">
            <a:avLst/>
          </a:prstGeom>
        </p:spPr>
        <p:txBody>
          <a:bodyPr/>
          <a:lstStyle/>
          <a:p>
            <a:endParaRPr lang="en-US"/>
          </a:p>
        </p:txBody>
      </p:sp>
    </p:spTree>
    <p:extLst>
      <p:ext uri="{BB962C8B-B14F-4D97-AF65-F5344CB8AC3E}">
        <p14:creationId xmlns:p14="http://schemas.microsoft.com/office/powerpoint/2010/main" val="3577088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F123A9-AD7D-AED8-46ED-E29893A05239}"/>
              </a:ext>
            </a:extLst>
          </p:cNvPr>
          <p:cNvSpPr>
            <a:spLocks noGrp="1"/>
          </p:cNvSpPr>
          <p:nvPr>
            <p:ph type="title"/>
          </p:nvPr>
        </p:nvSpPr>
        <p:spPr>
          <a:xfrm>
            <a:off x="1614487" y="2437545"/>
            <a:ext cx="5915025" cy="416061"/>
          </a:xfrm>
          <a:prstGeom prst="rect">
            <a:avLst/>
          </a:prstGeom>
        </p:spPr>
        <p:txBody>
          <a:bodyPr/>
          <a:lstStyle>
            <a:lvl1pPr algn="ctr">
              <a:defRPr sz="24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8BE4BFF0-D125-86A7-CCAE-B468AC558A40}"/>
              </a:ext>
            </a:extLst>
          </p:cNvPr>
          <p:cNvCxnSpPr>
            <a:cxnSpLocks/>
          </p:cNvCxnSpPr>
          <p:nvPr userDrawn="1"/>
        </p:nvCxnSpPr>
        <p:spPr>
          <a:xfrm>
            <a:off x="1614488" y="2977703"/>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2">
            <a:extLst>
              <a:ext uri="{FF2B5EF4-FFF2-40B4-BE49-F238E27FC236}">
                <a16:creationId xmlns:a16="http://schemas.microsoft.com/office/drawing/2014/main" id="{9C3D1E7A-3A7F-4429-9D94-A02330461986}"/>
              </a:ext>
            </a:extLst>
          </p:cNvPr>
          <p:cNvSpPr>
            <a:spLocks noGrp="1"/>
          </p:cNvSpPr>
          <p:nvPr>
            <p:ph type="body" idx="1"/>
          </p:nvPr>
        </p:nvSpPr>
        <p:spPr>
          <a:xfrm>
            <a:off x="1614488" y="3079057"/>
            <a:ext cx="5915025" cy="1125140"/>
          </a:xfrm>
          <a:prstGeom prst="rect">
            <a:avLst/>
          </a:prstGeom>
        </p:spPr>
        <p:txBody>
          <a:bodyPr>
            <a:normAutofit/>
          </a:bodyPr>
          <a:lstStyle>
            <a:lvl1pPr marL="0" indent="0" algn="ctr">
              <a:buNone/>
              <a:defRPr sz="1400">
                <a:solidFill>
                  <a:schemeClr val="tx1">
                    <a:lumMod val="95000"/>
                    <a:lumOff val="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946939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98F1DF59-73D0-4DF0-9982-CD5B8560CB09}"/>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41B9ECA6-BA02-410C-B915-5AE26AEF1447}"/>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77653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748DB3-FA31-1911-AAF3-D9A18CECDC0E}"/>
              </a:ext>
            </a:extLst>
          </p:cNvPr>
          <p:cNvSpPr>
            <a:spLocks noGrp="1"/>
          </p:cNvSpPr>
          <p:nvPr>
            <p:ph type="title"/>
          </p:nvPr>
        </p:nvSpPr>
        <p:spPr>
          <a:xfrm>
            <a:off x="1450975" y="1874519"/>
            <a:ext cx="5915025" cy="378215"/>
          </a:xfrm>
        </p:spPr>
        <p:txBody>
          <a:bodyPr anchor="b">
            <a:normAutofit/>
          </a:bodyPr>
          <a:lstStyle>
            <a:lvl1pPr>
              <a:defRPr sz="1400"/>
            </a:lvl1pPr>
          </a:lstStyle>
          <a:p>
            <a:r>
              <a:rPr lang="en-US" dirty="0"/>
              <a:t>Click to edit Master title style</a:t>
            </a:r>
            <a:endParaRPr lang="hr-HR" dirty="0"/>
          </a:p>
        </p:txBody>
      </p:sp>
      <p:sp>
        <p:nvSpPr>
          <p:cNvPr id="8" name="Text Placeholder 2">
            <a:extLst>
              <a:ext uri="{FF2B5EF4-FFF2-40B4-BE49-F238E27FC236}">
                <a16:creationId xmlns:a16="http://schemas.microsoft.com/office/drawing/2014/main" id="{D2558BF4-1C49-4404-8F31-516B6C4449C9}"/>
              </a:ext>
            </a:extLst>
          </p:cNvPr>
          <p:cNvSpPr>
            <a:spLocks noGrp="1"/>
          </p:cNvSpPr>
          <p:nvPr>
            <p:ph type="body" idx="1"/>
          </p:nvPr>
        </p:nvSpPr>
        <p:spPr>
          <a:xfrm>
            <a:off x="1450975" y="2422553"/>
            <a:ext cx="5915025" cy="1125140"/>
          </a:xfrm>
        </p:spPr>
        <p:txBody>
          <a:bodyPr>
            <a:normAutofit/>
          </a:bodyPr>
          <a:lstStyle>
            <a:lvl1pPr marL="0" indent="0" algn="ctr">
              <a:buNone/>
              <a:defRPr sz="1200">
                <a:solidFill>
                  <a:schemeClr val="tx1">
                    <a:lumMod val="95000"/>
                    <a:lumOff val="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F75F42F8-6F72-C635-A622-A932D2286450}"/>
              </a:ext>
            </a:extLst>
          </p:cNvPr>
          <p:cNvCxnSpPr>
            <a:cxnSpLocks/>
          </p:cNvCxnSpPr>
          <p:nvPr userDrawn="1"/>
        </p:nvCxnSpPr>
        <p:spPr>
          <a:xfrm>
            <a:off x="1455440" y="2337643"/>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Date Placeholder 1">
            <a:extLst>
              <a:ext uri="{FF2B5EF4-FFF2-40B4-BE49-F238E27FC236}">
                <a16:creationId xmlns:a16="http://schemas.microsoft.com/office/drawing/2014/main" id="{A713B4F3-D24F-41BD-84AE-C0BBAFCC2E7F}"/>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0DB440C0-A6B5-4CCA-A944-BFE62BAAB0E4}"/>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0375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449073C8-AA68-4755-989D-8F0BD0D50438}"/>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283BF567-ECC1-4D46-985D-680405EA8C0C}"/>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35246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a:prstGeom prst="rect">
            <a:avLst/>
          </a:prstGeo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a:prstGeom prst="rect">
            <a:avLst/>
          </a:prstGeo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D29B55CD-7217-4490-AB86-F25701ABA7EC}"/>
              </a:ext>
            </a:extLst>
          </p:cNvPr>
          <p:cNvSpPr>
            <a:spLocks noGrp="1"/>
          </p:cNvSpPr>
          <p:nvPr>
            <p:ph type="dt" sz="half" idx="10"/>
          </p:nvPr>
        </p:nvSpPr>
        <p:spPr/>
        <p:txBody>
          <a:bodyPr/>
          <a:lstStyle/>
          <a:p>
            <a:r>
              <a:rPr lang="hr-HR"/>
              <a:t>DATUM</a:t>
            </a:r>
            <a:endParaRPr lang="hr-HR" dirty="0"/>
          </a:p>
        </p:txBody>
      </p:sp>
      <p:sp>
        <p:nvSpPr>
          <p:cNvPr id="8" name="Footer Placeholder 7">
            <a:extLst>
              <a:ext uri="{FF2B5EF4-FFF2-40B4-BE49-F238E27FC236}">
                <a16:creationId xmlns:a16="http://schemas.microsoft.com/office/drawing/2014/main" id="{B37CBC03-1621-489A-A351-7562DE81128C}"/>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979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a:p>
        </p:txBody>
      </p:sp>
      <p:cxnSp>
        <p:nvCxnSpPr>
          <p:cNvPr id="6" name="Straight Connector 5">
            <a:extLst>
              <a:ext uri="{FF2B5EF4-FFF2-40B4-BE49-F238E27FC236}">
                <a16:creationId xmlns:a16="http://schemas.microsoft.com/office/drawing/2014/main" id="{19CFEF19-0D93-24E5-035A-7045BEC950A8}"/>
              </a:ext>
            </a:extLst>
          </p:cNvPr>
          <p:cNvCxnSpPr>
            <a:cxnSpLocks/>
          </p:cNvCxnSpPr>
          <p:nvPr userDrawn="1"/>
        </p:nvCxnSpPr>
        <p:spPr>
          <a:xfrm>
            <a:off x="472381" y="1103811"/>
            <a:ext cx="8235521" cy="0"/>
          </a:xfrm>
          <a:prstGeom prst="line">
            <a:avLst/>
          </a:prstGeom>
        </p:spPr>
        <p:style>
          <a:lnRef idx="1">
            <a:schemeClr val="accent2"/>
          </a:lnRef>
          <a:fillRef idx="0">
            <a:schemeClr val="accent2"/>
          </a:fillRef>
          <a:effectRef idx="0">
            <a:schemeClr val="accent2"/>
          </a:effectRef>
          <a:fontRef idx="minor">
            <a:schemeClr val="tx1"/>
          </a:fontRef>
        </p:style>
      </p:cxnSp>
      <p:sp>
        <p:nvSpPr>
          <p:cNvPr id="3" name="Date Placeholder 2">
            <a:extLst>
              <a:ext uri="{FF2B5EF4-FFF2-40B4-BE49-F238E27FC236}">
                <a16:creationId xmlns:a16="http://schemas.microsoft.com/office/drawing/2014/main" id="{426DD9D5-95B9-4716-89BE-3F3B720BC10A}"/>
              </a:ext>
            </a:extLst>
          </p:cNvPr>
          <p:cNvSpPr>
            <a:spLocks noGrp="1"/>
          </p:cNvSpPr>
          <p:nvPr>
            <p:ph type="dt" sz="half" idx="10"/>
          </p:nvPr>
        </p:nvSpPr>
        <p:spPr/>
        <p:txBody>
          <a:bodyPr/>
          <a:lstStyle/>
          <a:p>
            <a:r>
              <a:rPr lang="hr-HR"/>
              <a:t>DATUM</a:t>
            </a:r>
            <a:endParaRPr lang="hr-HR" dirty="0"/>
          </a:p>
        </p:txBody>
      </p:sp>
      <p:sp>
        <p:nvSpPr>
          <p:cNvPr id="4" name="Footer Placeholder 3">
            <a:extLst>
              <a:ext uri="{FF2B5EF4-FFF2-40B4-BE49-F238E27FC236}">
                <a16:creationId xmlns:a16="http://schemas.microsoft.com/office/drawing/2014/main" id="{ECB70C8F-8196-404C-A86B-4370839877BA}"/>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63803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B5A8C-FE2A-4B41-A9C4-F9EDB11110EC}"/>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5044B3F9-96B8-4504-BFF2-BE9075AB9C37}"/>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8976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normAutofit/>
          </a:bodyPr>
          <a:lstStyle>
            <a:lvl1pPr>
              <a:defRPr sz="2300"/>
            </a:lvl1pPr>
          </a:lstStyle>
          <a:p>
            <a:r>
              <a:rPr lang="en-US" dirty="0"/>
              <a:t>Click to edit Master title style</a:t>
            </a:r>
            <a:endParaRPr lang="hr-HR" dirty="0"/>
          </a:p>
        </p:txBody>
      </p:sp>
      <p:sp>
        <p:nvSpPr>
          <p:cNvPr id="3" name="Content Placeholder 2"/>
          <p:cNvSpPr>
            <a:spLocks noGrp="1"/>
          </p:cNvSpPr>
          <p:nvPr>
            <p:ph idx="1"/>
          </p:nvPr>
        </p:nvSpPr>
        <p:spPr>
          <a:xfrm>
            <a:off x="3887391" y="740574"/>
            <a:ext cx="4629151" cy="3655219"/>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lgn="ctr">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dirty="0"/>
              <a:t>Click to edit Master text styles</a:t>
            </a:r>
          </a:p>
        </p:txBody>
      </p:sp>
      <p:sp>
        <p:nvSpPr>
          <p:cNvPr id="5" name="Date Placeholder 4">
            <a:extLst>
              <a:ext uri="{FF2B5EF4-FFF2-40B4-BE49-F238E27FC236}">
                <a16:creationId xmlns:a16="http://schemas.microsoft.com/office/drawing/2014/main" id="{16924A0A-BF40-4DD1-8AC9-C8328B1643D9}"/>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21D0A949-489C-4758-ABF6-A59D55E7B360}"/>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53783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normAutofit/>
          </a:bodyPr>
          <a:lstStyle>
            <a:lvl1pPr>
              <a:defRPr sz="2300"/>
            </a:lvl1pPr>
          </a:lstStyle>
          <a:p>
            <a:r>
              <a:rPr lang="en-US" dirty="0"/>
              <a:t>Click to edit Master title style</a:t>
            </a:r>
            <a:endParaRPr lang="hr-HR" dirty="0"/>
          </a:p>
        </p:txBody>
      </p:sp>
      <p:sp>
        <p:nvSpPr>
          <p:cNvPr id="3" name="Picture Placeholder 2"/>
          <p:cNvSpPr>
            <a:spLocks noGrp="1"/>
          </p:cNvSpPr>
          <p:nvPr>
            <p:ph type="pic" idx="1"/>
          </p:nvPr>
        </p:nvSpPr>
        <p:spPr>
          <a:xfrm>
            <a:off x="3887391" y="740574"/>
            <a:ext cx="4629151" cy="3655219"/>
          </a:xfrm>
          <a:prstGeom prst="rect">
            <a:avLst/>
          </a:prstGeo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lgn="ctr">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dirty="0"/>
              <a:t>Click to edit Master text styles</a:t>
            </a:r>
          </a:p>
        </p:txBody>
      </p:sp>
      <p:sp>
        <p:nvSpPr>
          <p:cNvPr id="5" name="Date Placeholder 4">
            <a:extLst>
              <a:ext uri="{FF2B5EF4-FFF2-40B4-BE49-F238E27FC236}">
                <a16:creationId xmlns:a16="http://schemas.microsoft.com/office/drawing/2014/main" id="{C60B6C6E-6A16-4BB0-BCC5-32930208F861}"/>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B7673FBF-8D9D-437D-A21E-A4500D968513}"/>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30422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BA99239-FD53-9984-76A9-B48DEFFE886B}"/>
              </a:ext>
            </a:extLst>
          </p:cNvPr>
          <p:cNvCxnSpPr/>
          <p:nvPr userDrawn="1"/>
        </p:nvCxnSpPr>
        <p:spPr>
          <a:xfrm>
            <a:off x="1659487" y="4733923"/>
            <a:ext cx="0" cy="25608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861B1C1-1DFF-4411-534B-3764D3A4C50A}"/>
              </a:ext>
            </a:extLst>
          </p:cNvPr>
          <p:cNvCxnSpPr/>
          <p:nvPr userDrawn="1"/>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14" name="Title Placeholder 1">
            <a:extLst>
              <a:ext uri="{FF2B5EF4-FFF2-40B4-BE49-F238E27FC236}">
                <a16:creationId xmlns:a16="http://schemas.microsoft.com/office/drawing/2014/main" id="{C151862D-108B-5E80-3537-5ACE387D78F4}"/>
              </a:ext>
            </a:extLst>
          </p:cNvPr>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15" name="Text Placeholder 2">
            <a:extLst>
              <a:ext uri="{FF2B5EF4-FFF2-40B4-BE49-F238E27FC236}">
                <a16:creationId xmlns:a16="http://schemas.microsoft.com/office/drawing/2014/main" id="{1FA6F22B-D305-10FD-132B-93D5797AB6F1}"/>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5" name="Date Placeholder 4">
            <a:extLst>
              <a:ext uri="{FF2B5EF4-FFF2-40B4-BE49-F238E27FC236}">
                <a16:creationId xmlns:a16="http://schemas.microsoft.com/office/drawing/2014/main" id="{7B8E4773-5DB7-43BF-B89F-812758881295}"/>
              </a:ext>
            </a:extLst>
          </p:cNvPr>
          <p:cNvSpPr>
            <a:spLocks noGrp="1"/>
          </p:cNvSpPr>
          <p:nvPr>
            <p:ph type="dt" sz="half" idx="2"/>
          </p:nvPr>
        </p:nvSpPr>
        <p:spPr>
          <a:xfrm>
            <a:off x="7562850" y="4767263"/>
            <a:ext cx="1296770" cy="274637"/>
          </a:xfrm>
          <a:prstGeom prst="rect">
            <a:avLst/>
          </a:prstGeom>
        </p:spPr>
        <p:txBody>
          <a:bodyPr vert="horz" lIns="91440" tIns="45720" rIns="91440" bIns="45720" rtlCol="0" anchor="ctr"/>
          <a:lstStyle>
            <a:lvl1pPr algn="ctr">
              <a:defRPr sz="900" i="1">
                <a:solidFill>
                  <a:schemeClr val="tx1"/>
                </a:solidFill>
              </a:defRPr>
            </a:lvl1pPr>
          </a:lstStyle>
          <a:p>
            <a:r>
              <a:rPr lang="hr-HR" dirty="0"/>
              <a:t>DATUM</a:t>
            </a:r>
          </a:p>
        </p:txBody>
      </p:sp>
      <p:sp>
        <p:nvSpPr>
          <p:cNvPr id="6" name="Footer Placeholder 5">
            <a:extLst>
              <a:ext uri="{FF2B5EF4-FFF2-40B4-BE49-F238E27FC236}">
                <a16:creationId xmlns:a16="http://schemas.microsoft.com/office/drawing/2014/main" id="{EE525641-CBD2-4938-977E-791E85E155A4}"/>
              </a:ext>
            </a:extLst>
          </p:cNvPr>
          <p:cNvSpPr>
            <a:spLocks noGrp="1"/>
          </p:cNvSpPr>
          <p:nvPr>
            <p:ph type="ftr" sz="quarter" idx="3"/>
          </p:nvPr>
        </p:nvSpPr>
        <p:spPr>
          <a:xfrm>
            <a:off x="2048611" y="4767263"/>
            <a:ext cx="5120051" cy="274637"/>
          </a:xfrm>
          <a:prstGeom prst="rect">
            <a:avLst/>
          </a:prstGeom>
        </p:spPr>
        <p:txBody>
          <a:bodyPr vert="horz" lIns="91440" tIns="45720" rIns="91440" bIns="45720" rtlCol="0" anchor="ctr"/>
          <a:lstStyle>
            <a:lvl1pPr algn="ctr">
              <a:defRPr sz="900" i="1">
                <a:solidFill>
                  <a:schemeClr val="tx1"/>
                </a:solidFill>
              </a:defRPr>
            </a:lvl1pPr>
          </a:lstStyle>
          <a:p>
            <a:r>
              <a:rPr lang="hr-HR" dirty="0"/>
              <a:t>NAZIV DOGAĐANJA</a:t>
            </a:r>
          </a:p>
        </p:txBody>
      </p:sp>
    </p:spTree>
    <p:extLst>
      <p:ext uri="{BB962C8B-B14F-4D97-AF65-F5344CB8AC3E}">
        <p14:creationId xmlns:p14="http://schemas.microsoft.com/office/powerpoint/2010/main" val="137011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4" r:id="rId13"/>
  </p:sldLayoutIdLst>
  <p:hf sldNum="0" hdr="0"/>
  <p:txStyles>
    <p:title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991626"/>
      </p:ext>
    </p:extLst>
  </p:cSld>
  <p:clrMap bg1="lt1" tx1="dk1" bg2="lt2" tx2="dk2" accent1="accent1" accent2="accent2" accent3="accent3" accent4="accent4" accent5="accent5" accent6="accent6" hlink="hlink" folHlink="folHlink"/>
  <p:sldLayoutIdLst>
    <p:sldLayoutId id="2147483692" r:id="rId1"/>
    <p:sldLayoutId id="2147483693"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18" Type="http://schemas.microsoft.com/office/2007/relationships/diagramDrawing" Target="../diagrams/drawing10.xml"/><Relationship Id="rId26" Type="http://schemas.openxmlformats.org/officeDocument/2006/relationships/image" Target="../media/image53.png"/><Relationship Id="rId3" Type="http://schemas.openxmlformats.org/officeDocument/2006/relationships/image" Target="../media/image50.png"/><Relationship Id="rId21" Type="http://schemas.openxmlformats.org/officeDocument/2006/relationships/diagramLayout" Target="../diagrams/layout11.xml"/><Relationship Id="rId34" Type="http://schemas.openxmlformats.org/officeDocument/2006/relationships/image" Target="../media/image56.png"/><Relationship Id="rId7" Type="http://schemas.openxmlformats.org/officeDocument/2006/relationships/diagramColors" Target="../diagrams/colors8.xml"/><Relationship Id="rId12" Type="http://schemas.openxmlformats.org/officeDocument/2006/relationships/diagramColors" Target="../diagrams/colors9.xml"/><Relationship Id="rId17" Type="http://schemas.openxmlformats.org/officeDocument/2006/relationships/diagramColors" Target="../diagrams/colors10.xml"/><Relationship Id="rId25" Type="http://schemas.openxmlformats.org/officeDocument/2006/relationships/image" Target="../media/image52.png"/><Relationship Id="rId33" Type="http://schemas.openxmlformats.org/officeDocument/2006/relationships/image" Target="../media/image55.jpeg"/><Relationship Id="rId2" Type="http://schemas.openxmlformats.org/officeDocument/2006/relationships/notesSlide" Target="../notesSlides/notesSlide3.xml"/><Relationship Id="rId16" Type="http://schemas.openxmlformats.org/officeDocument/2006/relationships/diagramQuickStyle" Target="../diagrams/quickStyle10.xml"/><Relationship Id="rId20" Type="http://schemas.openxmlformats.org/officeDocument/2006/relationships/diagramData" Target="../diagrams/data11.xml"/><Relationship Id="rId29" Type="http://schemas.openxmlformats.org/officeDocument/2006/relationships/diagramQuickStyle" Target="../diagrams/quickStyle12.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24" Type="http://schemas.microsoft.com/office/2007/relationships/diagramDrawing" Target="../diagrams/drawing11.xml"/><Relationship Id="rId32" Type="http://schemas.openxmlformats.org/officeDocument/2006/relationships/image" Target="../media/image54.jpeg"/><Relationship Id="rId5" Type="http://schemas.openxmlformats.org/officeDocument/2006/relationships/diagramLayout" Target="../diagrams/layout8.xml"/><Relationship Id="rId15" Type="http://schemas.openxmlformats.org/officeDocument/2006/relationships/diagramLayout" Target="../diagrams/layout10.xml"/><Relationship Id="rId23" Type="http://schemas.openxmlformats.org/officeDocument/2006/relationships/diagramColors" Target="../diagrams/colors11.xml"/><Relationship Id="rId28" Type="http://schemas.openxmlformats.org/officeDocument/2006/relationships/diagramLayout" Target="../diagrams/layout12.xml"/><Relationship Id="rId36" Type="http://schemas.openxmlformats.org/officeDocument/2006/relationships/image" Target="../media/image11.png"/><Relationship Id="rId10" Type="http://schemas.openxmlformats.org/officeDocument/2006/relationships/diagramLayout" Target="../diagrams/layout9.xml"/><Relationship Id="rId19" Type="http://schemas.openxmlformats.org/officeDocument/2006/relationships/image" Target="../media/image51.png"/><Relationship Id="rId31" Type="http://schemas.microsoft.com/office/2007/relationships/diagramDrawing" Target="../diagrams/drawing12.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diagramData" Target="../diagrams/data10.xml"/><Relationship Id="rId22" Type="http://schemas.openxmlformats.org/officeDocument/2006/relationships/diagramQuickStyle" Target="../diagrams/quickStyle11.xml"/><Relationship Id="rId27" Type="http://schemas.openxmlformats.org/officeDocument/2006/relationships/diagramData" Target="../diagrams/data12.xml"/><Relationship Id="rId30" Type="http://schemas.openxmlformats.org/officeDocument/2006/relationships/diagramColors" Target="../diagrams/colors12.xml"/><Relationship Id="rId35"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9.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diagramLayout" Target="../diagrams/layout13.xml"/><Relationship Id="rId7" Type="http://schemas.openxmlformats.org/officeDocument/2006/relationships/image" Target="../media/image66.jpeg"/><Relationship Id="rId12" Type="http://schemas.openxmlformats.org/officeDocument/2006/relationships/hyperlink" Target="https://www.hpc-cc.hr/" TargetMode="Externa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hyperlink" Target="https://ww/" TargetMode="External"/><Relationship Id="rId5" Type="http://schemas.openxmlformats.org/officeDocument/2006/relationships/diagramColors" Target="../diagrams/colors13.xml"/><Relationship Id="rId10" Type="http://schemas.openxmlformats.org/officeDocument/2006/relationships/image" Target="../media/image68.jpeg"/><Relationship Id="rId4" Type="http://schemas.openxmlformats.org/officeDocument/2006/relationships/diagramQuickStyle" Target="../diagrams/quickStyle13.xml"/><Relationship Id="rId9"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diagramLayout" Target="../diagrams/layout14.xml"/><Relationship Id="rId21" Type="http://schemas.openxmlformats.org/officeDocument/2006/relationships/image" Target="../media/image88.jpeg"/><Relationship Id="rId7" Type="http://schemas.openxmlformats.org/officeDocument/2006/relationships/hyperlink" Target="https://www.srce.unizg.hr/en/hr-ooz" TargetMode="External"/><Relationship Id="rId12" Type="http://schemas.openxmlformats.org/officeDocument/2006/relationships/image" Target="../media/image79.jpe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diagramData" Target="../diagrams/data14.xml"/><Relationship Id="rId16" Type="http://schemas.openxmlformats.org/officeDocument/2006/relationships/image" Target="../media/image83.jpeg"/><Relationship Id="rId20" Type="http://schemas.openxmlformats.org/officeDocument/2006/relationships/image" Target="../media/image87.jpeg"/><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78.jpeg"/><Relationship Id="rId24" Type="http://schemas.openxmlformats.org/officeDocument/2006/relationships/image" Target="../media/image91.jpeg"/><Relationship Id="rId5" Type="http://schemas.openxmlformats.org/officeDocument/2006/relationships/diagramColors" Target="../diagrams/colors14.xml"/><Relationship Id="rId15" Type="http://schemas.openxmlformats.org/officeDocument/2006/relationships/image" Target="../media/image82.jpe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diagramQuickStyle" Target="../diagrams/quickStyle14.xml"/><Relationship Id="rId9" Type="http://schemas.openxmlformats.org/officeDocument/2006/relationships/image" Target="../media/image76.jpeg"/><Relationship Id="rId14" Type="http://schemas.openxmlformats.org/officeDocument/2006/relationships/image" Target="../media/image81.jpeg"/><Relationship Id="rId22" Type="http://schemas.openxmlformats.org/officeDocument/2006/relationships/image" Target="../media/image89.png"/><Relationship Id="rId27"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32.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hyperlink" Target="http://www.croris.hr/" TargetMode="Externa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45.svg"/><Relationship Id="rId10" Type="http://schemas.openxmlformats.org/officeDocument/2006/relationships/image" Target="../media/image107.png"/><Relationship Id="rId4" Type="http://schemas.openxmlformats.org/officeDocument/2006/relationships/image" Target="../media/image44.png"/><Relationship Id="rId9"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02.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3" Type="http://schemas.openxmlformats.org/officeDocument/2006/relationships/hyperlink" Target="https://www.srce.hr/en/elc" TargetMode="External"/><Relationship Id="rId2" Type="http://schemas.openxmlformats.org/officeDocument/2006/relationships/image" Target="../media/image115.jpeg"/><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jpg"/></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png"/><Relationship Id="rId4" Type="http://schemas.microsoft.com/office/2007/relationships/hdphoto" Target="../media/hdphoto4.wdp"/><Relationship Id="rId9" Type="http://schemas.openxmlformats.org/officeDocument/2006/relationships/image" Target="../media/image129.jpeg"/></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0.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39.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8.png"/><Relationship Id="rId5" Type="http://schemas.openxmlformats.org/officeDocument/2006/relationships/image" Target="../media/image133.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52.png"/><Relationship Id="rId1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48.tiff"/><Relationship Id="rId13" Type="http://schemas.openxmlformats.org/officeDocument/2006/relationships/image" Target="../media/image153.png"/><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hyperlink" Target="https://www.eduroam.org/" TargetMode="External"/><Relationship Id="rId11" Type="http://schemas.openxmlformats.org/officeDocument/2006/relationships/image" Target="../media/image151.png"/><Relationship Id="rId5" Type="http://schemas.openxmlformats.org/officeDocument/2006/relationships/image" Target="../media/image146.png"/><Relationship Id="rId10" Type="http://schemas.openxmlformats.org/officeDocument/2006/relationships/image" Target="../media/image150.png"/><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g"/><Relationship Id="rId4" Type="http://schemas.openxmlformats.org/officeDocument/2006/relationships/image" Target="../media/image16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jp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3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93.emf"/><Relationship Id="rId13" Type="http://schemas.openxmlformats.org/officeDocument/2006/relationships/image" Target="../media/image198.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1.emf"/><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jpeg"/></Relationships>
</file>

<file path=ppt/slides/_rels/slide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202.jpeg"/></Relationships>
</file>

<file path=ppt/slides/_rels/slide4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26" Type="http://schemas.openxmlformats.org/officeDocument/2006/relationships/diagramLayout" Target="../diagrams/layout7.xml"/><Relationship Id="rId3" Type="http://schemas.microsoft.com/office/2007/relationships/hdphoto" Target="../media/hdphoto1.wdp"/><Relationship Id="rId21" Type="http://schemas.openxmlformats.org/officeDocument/2006/relationships/diagramLayout" Target="../diagrams/layout6.xml"/><Relationship Id="rId34" Type="http://schemas.openxmlformats.org/officeDocument/2006/relationships/image" Target="../media/image30.emf"/><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5" Type="http://schemas.openxmlformats.org/officeDocument/2006/relationships/diagramData" Target="../diagrams/data7.xml"/><Relationship Id="rId33" Type="http://schemas.openxmlformats.org/officeDocument/2006/relationships/image" Target="../media/image29.png"/><Relationship Id="rId2" Type="http://schemas.openxmlformats.org/officeDocument/2006/relationships/image" Target="../media/image24.png"/><Relationship Id="rId16" Type="http://schemas.openxmlformats.org/officeDocument/2006/relationships/diagramQuickStyle" Target="../diagrams/quickStyle5.xml"/><Relationship Id="rId20" Type="http://schemas.openxmlformats.org/officeDocument/2006/relationships/diagramData" Target="../diagrams/data6.xml"/><Relationship Id="rId29" Type="http://schemas.microsoft.com/office/2007/relationships/diagramDrawing" Target="../diagrams/drawing7.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24" Type="http://schemas.microsoft.com/office/2007/relationships/diagramDrawing" Target="../diagrams/drawing6.xml"/><Relationship Id="rId32" Type="http://schemas.openxmlformats.org/officeDocument/2006/relationships/image" Target="../media/image28.jpeg"/><Relationship Id="rId5" Type="http://schemas.openxmlformats.org/officeDocument/2006/relationships/diagramLayout" Target="../diagrams/layout3.xml"/><Relationship Id="rId15" Type="http://schemas.openxmlformats.org/officeDocument/2006/relationships/diagramLayout" Target="../diagrams/layout5.xml"/><Relationship Id="rId23" Type="http://schemas.openxmlformats.org/officeDocument/2006/relationships/diagramColors" Target="../diagrams/colors6.xml"/><Relationship Id="rId28" Type="http://schemas.openxmlformats.org/officeDocument/2006/relationships/diagramColors" Target="../diagrams/colors7.xml"/><Relationship Id="rId10" Type="http://schemas.openxmlformats.org/officeDocument/2006/relationships/diagramLayout" Target="../diagrams/layout4.xml"/><Relationship Id="rId19" Type="http://schemas.openxmlformats.org/officeDocument/2006/relationships/image" Target="../media/image25.png"/><Relationship Id="rId31" Type="http://schemas.openxmlformats.org/officeDocument/2006/relationships/image" Target="../media/image27.jpeg"/><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 Id="rId22" Type="http://schemas.openxmlformats.org/officeDocument/2006/relationships/diagramQuickStyle" Target="../diagrams/quickStyle6.xml"/><Relationship Id="rId27" Type="http://schemas.openxmlformats.org/officeDocument/2006/relationships/diagramQuickStyle" Target="../diagrams/quickStyle7.xml"/><Relationship Id="rId30"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AC58-F8E1-4DB3-A5B0-38EBDE13FFB0}"/>
              </a:ext>
            </a:extLst>
          </p:cNvPr>
          <p:cNvSpPr>
            <a:spLocks noGrp="1"/>
          </p:cNvSpPr>
          <p:nvPr>
            <p:ph type="title"/>
          </p:nvPr>
        </p:nvSpPr>
        <p:spPr>
          <a:xfrm>
            <a:off x="1614487" y="2194561"/>
            <a:ext cx="5915025" cy="659046"/>
          </a:xfrm>
        </p:spPr>
        <p:txBody>
          <a:bodyPr/>
          <a:lstStyle/>
          <a:p>
            <a:r>
              <a:rPr lang="hr-HR" dirty="0"/>
              <a:t>University </a:t>
            </a:r>
            <a:r>
              <a:rPr lang="hr-HR" dirty="0" err="1"/>
              <a:t>of</a:t>
            </a:r>
            <a:r>
              <a:rPr lang="hr-HR" dirty="0"/>
              <a:t> Zagreb, University </a:t>
            </a:r>
            <a:r>
              <a:rPr lang="hr-HR" dirty="0" err="1"/>
              <a:t>Computing</a:t>
            </a:r>
            <a:r>
              <a:rPr lang="hr-HR" dirty="0"/>
              <a:t> Centre - SRCE</a:t>
            </a:r>
          </a:p>
        </p:txBody>
      </p:sp>
      <p:sp>
        <p:nvSpPr>
          <p:cNvPr id="5" name="Text Placeholder 4">
            <a:extLst>
              <a:ext uri="{FF2B5EF4-FFF2-40B4-BE49-F238E27FC236}">
                <a16:creationId xmlns:a16="http://schemas.microsoft.com/office/drawing/2014/main" id="{DD23EA3E-FC57-4707-B795-8EA705DBBE23}"/>
              </a:ext>
            </a:extLst>
          </p:cNvPr>
          <p:cNvSpPr>
            <a:spLocks noGrp="1"/>
          </p:cNvSpPr>
          <p:nvPr>
            <p:ph type="body" idx="1"/>
          </p:nvPr>
        </p:nvSpPr>
        <p:spPr>
          <a:xfrm>
            <a:off x="1614488" y="3079056"/>
            <a:ext cx="5915025" cy="1675824"/>
          </a:xfrm>
        </p:spPr>
        <p:txBody>
          <a:bodyPr>
            <a:normAutofit/>
          </a:bodyPr>
          <a:lstStyle/>
          <a:p>
            <a:pPr>
              <a:spcAft>
                <a:spcPts val="1200"/>
              </a:spcAft>
            </a:pPr>
            <a:r>
              <a:rPr lang="hr-HR" sz="1800" dirty="0" err="1"/>
              <a:t>Overview</a:t>
            </a:r>
            <a:r>
              <a:rPr lang="hr-HR" sz="1800" dirty="0"/>
              <a:t> </a:t>
            </a:r>
            <a:r>
              <a:rPr lang="hr-HR" sz="1800" dirty="0" err="1"/>
              <a:t>of</a:t>
            </a:r>
            <a:r>
              <a:rPr lang="hr-HR" sz="1800" dirty="0"/>
              <a:t> </a:t>
            </a:r>
            <a:r>
              <a:rPr lang="hr-HR" sz="1800" dirty="0" err="1"/>
              <a:t>organization</a:t>
            </a:r>
            <a:r>
              <a:rPr lang="hr-HR" sz="1800" dirty="0"/>
              <a:t>, </a:t>
            </a:r>
            <a:r>
              <a:rPr lang="hr-HR" sz="1800" dirty="0" err="1"/>
              <a:t>services</a:t>
            </a:r>
            <a:r>
              <a:rPr lang="hr-HR" sz="1800" dirty="0"/>
              <a:t> </a:t>
            </a:r>
            <a:r>
              <a:rPr lang="hr-HR" sz="1800" dirty="0" err="1"/>
              <a:t>and</a:t>
            </a:r>
            <a:r>
              <a:rPr lang="hr-HR" sz="1800" dirty="0"/>
              <a:t> </a:t>
            </a:r>
            <a:r>
              <a:rPr lang="hr-HR" sz="1800" dirty="0" err="1"/>
              <a:t>main</a:t>
            </a:r>
            <a:r>
              <a:rPr lang="hr-HR" sz="1800" dirty="0"/>
              <a:t> </a:t>
            </a:r>
            <a:r>
              <a:rPr lang="hr-HR" sz="1800" dirty="0" err="1"/>
              <a:t>activities</a:t>
            </a:r>
            <a:endParaRPr lang="hr-HR" sz="1800" dirty="0"/>
          </a:p>
          <a:p>
            <a:pPr>
              <a:spcAft>
                <a:spcPts val="1200"/>
              </a:spcAft>
            </a:pPr>
            <a:r>
              <a:rPr lang="hr-HR" dirty="0">
                <a:hlinkClick r:id="rId3"/>
              </a:rPr>
              <a:t>www.srce.unizg.hr</a:t>
            </a:r>
            <a:r>
              <a:rPr lang="hr-HR" dirty="0"/>
              <a:t> </a:t>
            </a:r>
          </a:p>
          <a:p>
            <a:pPr>
              <a:spcBef>
                <a:spcPts val="1800"/>
              </a:spcBef>
            </a:pPr>
            <a:r>
              <a:rPr lang="en-US" i="1" dirty="0"/>
              <a:t>26</a:t>
            </a:r>
            <a:r>
              <a:rPr lang="en-US" i="1" baseline="30000" dirty="0"/>
              <a:t>th</a:t>
            </a:r>
            <a:r>
              <a:rPr lang="hr-HR" i="1" dirty="0"/>
              <a:t> </a:t>
            </a:r>
            <a:r>
              <a:rPr lang="hr-HR" i="1" dirty="0" err="1"/>
              <a:t>February</a:t>
            </a:r>
            <a:r>
              <a:rPr lang="hr-HR" i="1" dirty="0"/>
              <a:t> 2024</a:t>
            </a:r>
          </a:p>
        </p:txBody>
      </p:sp>
    </p:spTree>
    <p:extLst>
      <p:ext uri="{BB962C8B-B14F-4D97-AF65-F5344CB8AC3E}">
        <p14:creationId xmlns:p14="http://schemas.microsoft.com/office/powerpoint/2010/main" val="11482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Slika 22">
            <a:extLst>
              <a:ext uri="{FF2B5EF4-FFF2-40B4-BE49-F238E27FC236}">
                <a16:creationId xmlns:a16="http://schemas.microsoft.com/office/drawing/2014/main" id="{FA3DC9B0-A723-41A4-BA1F-D59A3378A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573455" y="2357700"/>
            <a:ext cx="2008872" cy="1964672"/>
          </a:xfrm>
          <a:prstGeom prst="rect">
            <a:avLst/>
          </a:prstGeom>
        </p:spPr>
      </p:pic>
      <p:pic>
        <p:nvPicPr>
          <p:cNvPr id="20" name="Slika 23">
            <a:extLst>
              <a:ext uri="{FF2B5EF4-FFF2-40B4-BE49-F238E27FC236}">
                <a16:creationId xmlns:a16="http://schemas.microsoft.com/office/drawing/2014/main" id="{A96BF4C7-4D04-4070-B755-D301DF2EF074}"/>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4559979" y="1323975"/>
            <a:ext cx="2008871" cy="2034063"/>
          </a:xfrm>
          <a:prstGeom prst="rect">
            <a:avLst/>
          </a:prstGeom>
          <a:effectLst>
            <a:outerShdw blurRad="50800" dist="38100" dir="13500000" algn="br" rotWithShape="0">
              <a:prstClr val="black">
                <a:alpha val="40000"/>
              </a:prstClr>
            </a:outerShdw>
          </a:effectLst>
        </p:spPr>
      </p:pic>
      <p:grpSp>
        <p:nvGrpSpPr>
          <p:cNvPr id="7" name="Group 6"/>
          <p:cNvGrpSpPr/>
          <p:nvPr/>
        </p:nvGrpSpPr>
        <p:grpSpPr>
          <a:xfrm>
            <a:off x="549663" y="1366077"/>
            <a:ext cx="4745103" cy="2350938"/>
            <a:chOff x="1698059" y="1486118"/>
            <a:chExt cx="3798215" cy="1924142"/>
          </a:xfrm>
        </p:grpSpPr>
        <p:pic>
          <p:nvPicPr>
            <p:cNvPr id="8" name="Slika 22">
              <a:extLst>
                <a:ext uri="{FF2B5EF4-FFF2-40B4-BE49-F238E27FC236}">
                  <a16:creationId xmlns:a16="http://schemas.microsoft.com/office/drawing/2014/main" id="{C492D72A-1BE7-4E4D-AF7C-44CB22205B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059" y="1486118"/>
              <a:ext cx="1608000" cy="1608000"/>
            </a:xfrm>
            <a:prstGeom prst="rect">
              <a:avLst/>
            </a:prstGeom>
          </p:spPr>
        </p:pic>
        <p:sp>
          <p:nvSpPr>
            <p:cNvPr id="9" name="TekstniOkvir 32">
              <a:extLst>
                <a:ext uri="{FF2B5EF4-FFF2-40B4-BE49-F238E27FC236}">
                  <a16:creationId xmlns:a16="http://schemas.microsoft.com/office/drawing/2014/main" id="{CE459E1B-C9B4-43B5-8AC7-BE93227D6F87}"/>
                </a:ext>
              </a:extLst>
            </p:cNvPr>
            <p:cNvSpPr txBox="1"/>
            <p:nvPr/>
          </p:nvSpPr>
          <p:spPr>
            <a:xfrm>
              <a:off x="4342942" y="2919051"/>
              <a:ext cx="1153332" cy="491209"/>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r>
                <a:rPr lang="hr-HR" sz="1100" b="1" dirty="0" err="1">
                  <a:solidFill>
                    <a:prstClr val="white"/>
                  </a:solidFill>
                  <a:latin typeface="Arial" panose="020B0604020202020204" pitchFamily="34" charset="0"/>
                  <a:cs typeface="Arial" panose="020B0604020202020204" pitchFamily="34" charset="0"/>
                </a:rPr>
                <a:t>and</a:t>
              </a:r>
              <a:r>
                <a:rPr lang="hr-HR" sz="1100" b="1" dirty="0">
                  <a:solidFill>
                    <a:prstClr val="white"/>
                  </a:solidFill>
                  <a:latin typeface="Arial" panose="020B0604020202020204" pitchFamily="34" charset="0"/>
                  <a:cs typeface="Arial" panose="020B0604020202020204" pitchFamily="34" charset="0"/>
                </a:rPr>
                <a:t> University </a:t>
              </a:r>
              <a:br>
                <a:rPr lang="hr-HR" sz="1100" b="1" dirty="0">
                  <a:solidFill>
                    <a:prstClr val="white"/>
                  </a:solidFill>
                  <a:latin typeface="Arial" panose="020B0604020202020204" pitchFamily="34" charset="0"/>
                  <a:cs typeface="Arial" panose="020B0604020202020204" pitchFamily="34" charset="0"/>
                </a:rPr>
              </a:br>
              <a:r>
                <a:rPr lang="hr-HR" sz="1100" b="1" dirty="0">
                  <a:solidFill>
                    <a:prstClr val="white"/>
                  </a:solidFill>
                  <a:latin typeface="Arial" panose="020B0604020202020204" pitchFamily="34" charset="0"/>
                  <a:cs typeface="Arial" panose="020B0604020202020204" pitchFamily="34" charset="0"/>
                </a:rPr>
                <a:t>e-</a:t>
              </a:r>
              <a:r>
                <a:rPr lang="hr-HR" sz="1100" b="1" dirty="0" err="1">
                  <a:solidFill>
                    <a:prstClr val="white"/>
                  </a:solidFill>
                  <a:latin typeface="Arial" panose="020B0604020202020204" pitchFamily="34" charset="0"/>
                  <a:cs typeface="Arial" panose="020B0604020202020204" pitchFamily="34" charset="0"/>
                </a:rPr>
                <a:t>learning</a:t>
              </a:r>
              <a:r>
                <a:rPr lang="hr-HR" sz="1100" b="1" dirty="0">
                  <a:solidFill>
                    <a:prstClr val="white"/>
                  </a:solidFill>
                  <a:latin typeface="Arial" panose="020B0604020202020204" pitchFamily="34" charset="0"/>
                  <a:cs typeface="Arial" panose="020B0604020202020204" pitchFamily="34" charset="0"/>
                </a:rPr>
                <a:t> centre</a:t>
              </a:r>
            </a:p>
          </p:txBody>
        </p:sp>
      </p:grpSp>
      <p:grpSp>
        <p:nvGrpSpPr>
          <p:cNvPr id="4" name="Group 3"/>
          <p:cNvGrpSpPr/>
          <p:nvPr/>
        </p:nvGrpSpPr>
        <p:grpSpPr>
          <a:xfrm>
            <a:off x="-425961" y="2108152"/>
            <a:ext cx="2590225" cy="2194451"/>
            <a:chOff x="909771" y="2592126"/>
            <a:chExt cx="2073345" cy="1822549"/>
          </a:xfrm>
        </p:grpSpPr>
        <p:pic>
          <p:nvPicPr>
            <p:cNvPr id="5"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09771" y="2806675"/>
              <a:ext cx="1608000" cy="1608000"/>
            </a:xfrm>
            <a:prstGeom prst="rect">
              <a:avLst/>
            </a:prstGeom>
          </p:spPr>
        </p:pic>
        <p:sp>
          <p:nvSpPr>
            <p:cNvPr id="6" name="TekstniOkvir 31">
              <a:extLst>
                <a:ext uri="{FF2B5EF4-FFF2-40B4-BE49-F238E27FC236}">
                  <a16:creationId xmlns:a16="http://schemas.microsoft.com/office/drawing/2014/main" id="{DAA6FBD2-D32E-4CCC-9F11-47AD3DF8F7A8}"/>
                </a:ext>
              </a:extLst>
            </p:cNvPr>
            <p:cNvSpPr txBox="1"/>
            <p:nvPr/>
          </p:nvSpPr>
          <p:spPr>
            <a:xfrm>
              <a:off x="2012427" y="2592126"/>
              <a:ext cx="970689" cy="217274"/>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AAI@EduHr</a:t>
              </a:r>
              <a:endParaRPr lang="en-GB" sz="1100" b="1" dirty="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156016" y="1373215"/>
            <a:ext cx="4420418" cy="2266728"/>
            <a:chOff x="1390807" y="1479981"/>
            <a:chExt cx="3533730" cy="1852990"/>
          </a:xfrm>
        </p:grpSpPr>
        <p:pic>
          <p:nvPicPr>
            <p:cNvPr id="14"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316537" y="1479981"/>
              <a:ext cx="1608000" cy="1608000"/>
            </a:xfrm>
            <a:prstGeom prst="rect">
              <a:avLst/>
            </a:prstGeom>
          </p:spPr>
        </p:pic>
        <p:sp>
          <p:nvSpPr>
            <p:cNvPr id="15" name="TekstniOkvir 34">
              <a:extLst>
                <a:ext uri="{FF2B5EF4-FFF2-40B4-BE49-F238E27FC236}">
                  <a16:creationId xmlns:a16="http://schemas.microsoft.com/office/drawing/2014/main" id="{6FAB6D04-5497-475A-BC69-14DD4631FD2A}"/>
                </a:ext>
              </a:extLst>
            </p:cNvPr>
            <p:cNvSpPr txBox="1"/>
            <p:nvPr/>
          </p:nvSpPr>
          <p:spPr>
            <a:xfrm>
              <a:off x="1390807" y="2703973"/>
              <a:ext cx="968942" cy="628998"/>
            </a:xfrm>
            <a:prstGeom prst="rect">
              <a:avLst/>
            </a:prstGeom>
            <a:noFill/>
          </p:spPr>
          <p:txBody>
            <a:bodyPr wrap="square" rtlCol="0">
              <a:spAutoFit/>
            </a:bodyPr>
            <a:lstStyle/>
            <a:p>
              <a:pPr algn="ctr" defTabSz="914377">
                <a:defRPr/>
              </a:pPr>
              <a:r>
                <a:rPr lang="pl-PL" sz="1100" b="1" dirty="0">
                  <a:solidFill>
                    <a:prstClr val="white"/>
                  </a:solidFill>
                  <a:latin typeface="Arial" panose="020B0604020202020204" pitchFamily="34" charset="0"/>
                  <a:cs typeface="Arial" panose="020B0604020202020204" pitchFamily="34" charset="0"/>
                </a:rPr>
                <a:t>National Competence Centre for </a:t>
              </a:r>
              <a:br>
                <a:rPr lang="pl-PL" sz="1100" b="1" dirty="0">
                  <a:solidFill>
                    <a:prstClr val="white"/>
                  </a:solidFill>
                  <a:latin typeface="Arial" panose="020B0604020202020204" pitchFamily="34" charset="0"/>
                  <a:cs typeface="Arial" panose="020B0604020202020204" pitchFamily="34" charset="0"/>
                </a:rPr>
              </a:br>
              <a:r>
                <a:rPr lang="pl-PL" sz="1100" b="1" dirty="0">
                  <a:solidFill>
                    <a:prstClr val="white"/>
                  </a:solidFill>
                  <a:latin typeface="Arial" panose="020B0604020202020204" pitchFamily="34" charset="0"/>
                  <a:cs typeface="Arial" panose="020B0604020202020204" pitchFamily="34" charset="0"/>
                </a:rPr>
                <a:t>HPC</a:t>
              </a:r>
              <a:endParaRPr lang="hr-HR" sz="1100" b="1" dirty="0">
                <a:solidFill>
                  <a:prstClr val="white"/>
                </a:solidFill>
                <a:latin typeface="Arial" panose="020B0604020202020204" pitchFamily="34" charset="0"/>
                <a:cs typeface="Arial" panose="020B0604020202020204" pitchFamily="34" charset="0"/>
              </a:endParaRPr>
            </a:p>
          </p:txBody>
        </p:sp>
      </p:grpSp>
      <p:sp>
        <p:nvSpPr>
          <p:cNvPr id="19" name="TekstniOkvir 35">
            <a:extLst>
              <a:ext uri="{FF2B5EF4-FFF2-40B4-BE49-F238E27FC236}">
                <a16:creationId xmlns:a16="http://schemas.microsoft.com/office/drawing/2014/main" id="{7592B448-0B92-4E5F-8ECD-1F95039C19AC}"/>
              </a:ext>
            </a:extLst>
          </p:cNvPr>
          <p:cNvSpPr txBox="1"/>
          <p:nvPr/>
        </p:nvSpPr>
        <p:spPr>
          <a:xfrm>
            <a:off x="4830367" y="2154368"/>
            <a:ext cx="1503450" cy="600164"/>
          </a:xfrm>
          <a:prstGeom prst="rect">
            <a:avLst/>
          </a:prstGeom>
          <a:noFill/>
        </p:spPr>
        <p:txBody>
          <a:bodyPr wrap="square" rtlCol="0">
            <a:spAutoFit/>
          </a:bodyPr>
          <a:lstStyle/>
          <a:p>
            <a:pPr algn="ctr" defTabSz="914377">
              <a:defRPr/>
            </a:pPr>
            <a:r>
              <a:rPr lang="pl-PL" sz="1100" b="1" dirty="0">
                <a:solidFill>
                  <a:schemeClr val="tx1">
                    <a:lumMod val="75000"/>
                    <a:lumOff val="25000"/>
                  </a:schemeClr>
                </a:solidFill>
                <a:latin typeface="Arial" panose="020B0604020202020204" pitchFamily="34" charset="0"/>
                <a:cs typeface="Arial" panose="020B0604020202020204" pitchFamily="34" charset="0"/>
              </a:rPr>
              <a:t>Croatian Scientific and Educational Cloud (HR-ZOO)</a:t>
            </a:r>
            <a:endParaRPr lang="hr-HR" sz="11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0" name="Group 9"/>
          <p:cNvGrpSpPr/>
          <p:nvPr/>
        </p:nvGrpSpPr>
        <p:grpSpPr>
          <a:xfrm>
            <a:off x="1559319" y="1994640"/>
            <a:ext cx="2746719" cy="2307963"/>
            <a:chOff x="2507297" y="1980262"/>
            <a:chExt cx="2198610" cy="1916826"/>
          </a:xfrm>
        </p:grpSpPr>
        <p:pic>
          <p:nvPicPr>
            <p:cNvPr id="11" name="Slika 23">
              <a:extLst>
                <a:ext uri="{FF2B5EF4-FFF2-40B4-BE49-F238E27FC236}">
                  <a16:creationId xmlns:a16="http://schemas.microsoft.com/office/drawing/2014/main" id="{A96BF4C7-4D04-4070-B755-D301DF2EF074}"/>
                </a:ext>
              </a:extLst>
            </p:cNvPr>
            <p:cNvPicPr>
              <a:picLocks noChangeAspect="1"/>
            </p:cNvPicPr>
            <p:nvPr/>
          </p:nvPicPr>
          <p:blipFill>
            <a:blip r:embed="rId8"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507297" y="2289088"/>
              <a:ext cx="1608000" cy="1608000"/>
            </a:xfrm>
            <a:prstGeom prst="rect">
              <a:avLst/>
            </a:prstGeom>
          </p:spPr>
        </p:pic>
        <p:sp>
          <p:nvSpPr>
            <p:cNvPr id="12" name="TekstniOkvir 33">
              <a:extLst>
                <a:ext uri="{FF2B5EF4-FFF2-40B4-BE49-F238E27FC236}">
                  <a16:creationId xmlns:a16="http://schemas.microsoft.com/office/drawing/2014/main" id="{09502642-EB58-429C-A107-1C510E1FA454}"/>
                </a:ext>
              </a:extLst>
            </p:cNvPr>
            <p:cNvSpPr txBox="1"/>
            <p:nvPr/>
          </p:nvSpPr>
          <p:spPr>
            <a:xfrm>
              <a:off x="3735217" y="1980262"/>
              <a:ext cx="970690" cy="498453"/>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r>
                <a:rPr lang="hr-HR" sz="1100" b="1" dirty="0" err="1">
                  <a:solidFill>
                    <a:prstClr val="white"/>
                  </a:solidFill>
                  <a:latin typeface="Arial" panose="020B0604020202020204" pitchFamily="34" charset="0"/>
                  <a:cs typeface="Arial" panose="020B0604020202020204" pitchFamily="34" charset="0"/>
                </a:rPr>
                <a:t>eduroam</a:t>
              </a:r>
              <a:r>
                <a:rPr lang="hr-HR" sz="1100" b="1" dirty="0">
                  <a:solidFill>
                    <a:prstClr val="white"/>
                  </a:solidFill>
                  <a:latin typeface="Arial" panose="020B0604020202020204" pitchFamily="34" charset="0"/>
                  <a:cs typeface="Arial" panose="020B0604020202020204" pitchFamily="34" charset="0"/>
                </a:rPr>
                <a:t> Operator</a:t>
              </a:r>
            </a:p>
          </p:txBody>
        </p:sp>
      </p:grpSp>
      <p:grpSp>
        <p:nvGrpSpPr>
          <p:cNvPr id="24" name="Group 23"/>
          <p:cNvGrpSpPr/>
          <p:nvPr/>
        </p:nvGrpSpPr>
        <p:grpSpPr>
          <a:xfrm>
            <a:off x="6555021" y="1416040"/>
            <a:ext cx="1997265" cy="1927446"/>
            <a:chOff x="6162069" y="1558123"/>
            <a:chExt cx="1608000" cy="1608000"/>
          </a:xfrm>
        </p:grpSpPr>
        <p:pic>
          <p:nvPicPr>
            <p:cNvPr id="25"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6162069" y="1558123"/>
              <a:ext cx="1608000" cy="1608000"/>
            </a:xfrm>
            <a:prstGeom prst="rect">
              <a:avLst/>
            </a:prstGeom>
          </p:spPr>
        </p:pic>
        <p:sp>
          <p:nvSpPr>
            <p:cNvPr id="26" name="TekstniOkvir 37">
              <a:extLst>
                <a:ext uri="{FF2B5EF4-FFF2-40B4-BE49-F238E27FC236}">
                  <a16:creationId xmlns:a16="http://schemas.microsoft.com/office/drawing/2014/main" id="{8C4A753F-1EB4-43BA-8853-C406524123F3}"/>
                </a:ext>
              </a:extLst>
            </p:cNvPr>
            <p:cNvSpPr txBox="1"/>
            <p:nvPr/>
          </p:nvSpPr>
          <p:spPr>
            <a:xfrm flipH="1">
              <a:off x="6606150" y="2175983"/>
              <a:ext cx="755148" cy="354765"/>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p>
            <a:p>
              <a:pPr algn="ctr" defTabSz="914377">
                <a:defRPr/>
              </a:pPr>
              <a:r>
                <a:rPr lang="hr-HR" sz="1100" b="1" dirty="0">
                  <a:solidFill>
                    <a:prstClr val="white"/>
                  </a:solidFill>
                  <a:latin typeface="Arial" panose="020B0604020202020204" pitchFamily="34" charset="0"/>
                  <a:cs typeface="Arial" panose="020B0604020202020204" pitchFamily="34" charset="0"/>
                </a:rPr>
                <a:t>RDA </a:t>
              </a:r>
              <a:r>
                <a:rPr lang="hr-HR" sz="1100" b="1" dirty="0" err="1">
                  <a:solidFill>
                    <a:prstClr val="white"/>
                  </a:solidFill>
                  <a:latin typeface="Arial" panose="020B0604020202020204" pitchFamily="34" charset="0"/>
                  <a:cs typeface="Arial" panose="020B0604020202020204" pitchFamily="34" charset="0"/>
                </a:rPr>
                <a:t>node</a:t>
              </a:r>
              <a:endParaRPr lang="hr-HR" sz="1100" b="1" dirty="0">
                <a:solidFill>
                  <a:prstClr val="white"/>
                </a:solidFill>
                <a:latin typeface="Arial" panose="020B0604020202020204" pitchFamily="34" charset="0"/>
                <a:cs typeface="Arial" panose="020B0604020202020204" pitchFamily="34" charset="0"/>
              </a:endParaRPr>
            </a:p>
          </p:txBody>
        </p:sp>
      </p:grpSp>
      <p:pic>
        <p:nvPicPr>
          <p:cNvPr id="31" name="Slika 23">
            <a:extLst>
              <a:ext uri="{FF2B5EF4-FFF2-40B4-BE49-F238E27FC236}">
                <a16:creationId xmlns:a16="http://schemas.microsoft.com/office/drawing/2014/main" id="{A96BF4C7-4D04-4070-B755-D301DF2EF074}"/>
              </a:ext>
            </a:extLst>
          </p:cNvPr>
          <p:cNvPicPr>
            <a:picLocks noChangeAspect="1"/>
          </p:cNvPicPr>
          <p:nvPr/>
        </p:nvPicPr>
        <p:blipFill>
          <a:blip r:embed="rId8"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7565370" y="2358956"/>
            <a:ext cx="1978680" cy="2003494"/>
          </a:xfrm>
          <a:prstGeom prst="rect">
            <a:avLst/>
          </a:prstGeom>
        </p:spPr>
      </p:pic>
      <p:sp>
        <p:nvSpPr>
          <p:cNvPr id="34" name="TekstniOkvir 37">
            <a:extLst>
              <a:ext uri="{FF2B5EF4-FFF2-40B4-BE49-F238E27FC236}">
                <a16:creationId xmlns:a16="http://schemas.microsoft.com/office/drawing/2014/main" id="{FA682755-DD86-0842-B3E3-590156907A7B}"/>
              </a:ext>
            </a:extLst>
          </p:cNvPr>
          <p:cNvSpPr txBox="1"/>
          <p:nvPr/>
        </p:nvSpPr>
        <p:spPr>
          <a:xfrm flipH="1">
            <a:off x="1791353" y="2954811"/>
            <a:ext cx="1586114" cy="769441"/>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information</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systems</a:t>
            </a:r>
            <a:r>
              <a:rPr lang="hr-HR" sz="1100" b="1" dirty="0">
                <a:solidFill>
                  <a:prstClr val="white"/>
                </a:solidFill>
                <a:latin typeface="Arial" panose="020B0604020202020204" pitchFamily="34" charset="0"/>
                <a:cs typeface="Arial" panose="020B0604020202020204" pitchFamily="34" charset="0"/>
              </a:rPr>
              <a:t> ISVU, ISSP,</a:t>
            </a:r>
          </a:p>
          <a:p>
            <a:pPr algn="ctr" defTabSz="914377">
              <a:defRPr/>
            </a:pPr>
            <a:r>
              <a:rPr lang="hr-HR" sz="1100" b="1" dirty="0">
                <a:solidFill>
                  <a:prstClr val="white"/>
                </a:solidFill>
                <a:latin typeface="Arial" panose="020B0604020202020204" pitchFamily="34" charset="0"/>
                <a:cs typeface="Arial" panose="020B0604020202020204" pitchFamily="34" charset="0"/>
              </a:rPr>
              <a:t>CroRIS, </a:t>
            </a:r>
            <a:r>
              <a:rPr lang="hr-HR" sz="1100" b="1" dirty="0" err="1">
                <a:solidFill>
                  <a:prstClr val="white"/>
                </a:solidFill>
                <a:latin typeface="Arial" panose="020B0604020202020204" pitchFamily="34" charset="0"/>
                <a:cs typeface="Arial" panose="020B0604020202020204" pitchFamily="34" charset="0"/>
              </a:rPr>
              <a:t>ISeVO</a:t>
            </a:r>
            <a:br>
              <a:rPr lang="hr-HR" sz="1100" b="1" dirty="0">
                <a:solidFill>
                  <a:prstClr val="white"/>
                </a:solidFill>
                <a:latin typeface="Arial" panose="020B0604020202020204" pitchFamily="34" charset="0"/>
                <a:cs typeface="Arial" panose="020B0604020202020204" pitchFamily="34" charset="0"/>
              </a:rPr>
            </a:br>
            <a:endParaRPr lang="hr-HR" sz="1100" b="1" dirty="0">
              <a:solidFill>
                <a:prstClr val="white"/>
              </a:solidFill>
              <a:latin typeface="Arial" panose="020B0604020202020204" pitchFamily="34" charset="0"/>
              <a:cs typeface="Arial" panose="020B0604020202020204" pitchFamily="34" charset="0"/>
            </a:endParaRPr>
          </a:p>
        </p:txBody>
      </p:sp>
      <p:sp>
        <p:nvSpPr>
          <p:cNvPr id="37" name="TekstniOkvir 37">
            <a:extLst>
              <a:ext uri="{FF2B5EF4-FFF2-40B4-BE49-F238E27FC236}">
                <a16:creationId xmlns:a16="http://schemas.microsoft.com/office/drawing/2014/main" id="{8C4A753F-1EB4-43BA-8853-C406524123F3}"/>
              </a:ext>
            </a:extLst>
          </p:cNvPr>
          <p:cNvSpPr txBox="1"/>
          <p:nvPr/>
        </p:nvSpPr>
        <p:spPr>
          <a:xfrm flipH="1">
            <a:off x="7915928" y="3263193"/>
            <a:ext cx="937955" cy="261610"/>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EDIH …</a:t>
            </a:r>
          </a:p>
        </p:txBody>
      </p:sp>
      <p:sp>
        <p:nvSpPr>
          <p:cNvPr id="27" name="Title 26">
            <a:extLst>
              <a:ext uri="{FF2B5EF4-FFF2-40B4-BE49-F238E27FC236}">
                <a16:creationId xmlns:a16="http://schemas.microsoft.com/office/drawing/2014/main" id="{E5F7107F-9198-452D-AF13-F4C3158DF7BC}"/>
              </a:ext>
            </a:extLst>
          </p:cNvPr>
          <p:cNvSpPr>
            <a:spLocks noGrp="1"/>
          </p:cNvSpPr>
          <p:nvPr>
            <p:ph type="title"/>
          </p:nvPr>
        </p:nvSpPr>
        <p:spPr>
          <a:xfrm>
            <a:off x="616629" y="166177"/>
            <a:ext cx="7886700" cy="994172"/>
          </a:xfrm>
        </p:spPr>
        <p:txBody>
          <a:bodyPr/>
          <a:lstStyle/>
          <a:p>
            <a:r>
              <a:rPr lang="hr-HR" dirty="0"/>
              <a:t>SRCE &amp; e-</a:t>
            </a:r>
            <a:r>
              <a:rPr lang="hr-HR" dirty="0" err="1"/>
              <a:t>infrastucture</a:t>
            </a:r>
            <a:endParaRPr lang="en-GB" dirty="0"/>
          </a:p>
        </p:txBody>
      </p:sp>
      <p:pic>
        <p:nvPicPr>
          <p:cNvPr id="32" name="Slika 23">
            <a:extLst>
              <a:ext uri="{FF2B5EF4-FFF2-40B4-BE49-F238E27FC236}">
                <a16:creationId xmlns:a16="http://schemas.microsoft.com/office/drawing/2014/main" id="{0B62A5BC-A441-49CA-8C20-009D1E72E709}"/>
              </a:ext>
            </a:extLst>
          </p:cNvPr>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5621318" y="2394119"/>
            <a:ext cx="1902144" cy="1926000"/>
          </a:xfrm>
          <a:prstGeom prst="rect">
            <a:avLst/>
          </a:prstGeom>
          <a:ln>
            <a:noFill/>
          </a:ln>
          <a:effectLst>
            <a:outerShdw blurRad="190500" algn="tl" rotWithShape="0">
              <a:srgbClr val="000000">
                <a:alpha val="70000"/>
              </a:srgbClr>
            </a:outerShdw>
          </a:effectLst>
        </p:spPr>
      </p:pic>
      <p:sp>
        <p:nvSpPr>
          <p:cNvPr id="23" name="TekstniOkvir 37">
            <a:extLst>
              <a:ext uri="{FF2B5EF4-FFF2-40B4-BE49-F238E27FC236}">
                <a16:creationId xmlns:a16="http://schemas.microsoft.com/office/drawing/2014/main" id="{B9824490-EC4E-446C-AA85-5E19612D1822}"/>
              </a:ext>
            </a:extLst>
          </p:cNvPr>
          <p:cNvSpPr txBox="1"/>
          <p:nvPr/>
        </p:nvSpPr>
        <p:spPr>
          <a:xfrm flipH="1">
            <a:off x="6062424" y="2980595"/>
            <a:ext cx="1255642" cy="769441"/>
          </a:xfrm>
          <a:prstGeom prst="rect">
            <a:avLst/>
          </a:prstGeom>
          <a:noFill/>
        </p:spPr>
        <p:txBody>
          <a:bodyPr wrap="square" rtlCol="0">
            <a:spAutoFit/>
          </a:bodyPr>
          <a:lstStyle/>
          <a:p>
            <a:pPr algn="ctr" defTabSz="914377">
              <a:defRPr/>
            </a:pPr>
            <a:r>
              <a:rPr lang="hr-HR" sz="1100" b="1" dirty="0">
                <a:solidFill>
                  <a:schemeClr val="tx1">
                    <a:lumMod val="75000"/>
                    <a:lumOff val="25000"/>
                  </a:schemeClr>
                </a:solidFill>
                <a:latin typeface="Arial" panose="020B0604020202020204" pitchFamily="34" charset="0"/>
                <a:cs typeface="Arial" panose="020B0604020202020204" pitchFamily="34" charset="0"/>
              </a:rPr>
              <a:t>Croatian </a:t>
            </a:r>
          </a:p>
          <a:p>
            <a:pPr algn="ctr" defTabSz="914377">
              <a:defRPr/>
            </a:pPr>
            <a:r>
              <a:rPr lang="hr-HR" sz="1100" b="1" dirty="0">
                <a:solidFill>
                  <a:schemeClr val="tx1">
                    <a:lumMod val="75000"/>
                    <a:lumOff val="25000"/>
                  </a:schemeClr>
                </a:solidFill>
                <a:latin typeface="Arial" panose="020B0604020202020204" pitchFamily="34" charset="0"/>
                <a:cs typeface="Arial" panose="020B0604020202020204" pitchFamily="34" charset="0"/>
              </a:rPr>
              <a:t>Open Science Cloud </a:t>
            </a:r>
            <a:br>
              <a:rPr lang="hr-HR" sz="1100" b="1" dirty="0">
                <a:solidFill>
                  <a:schemeClr val="tx1">
                    <a:lumMod val="75000"/>
                    <a:lumOff val="25000"/>
                  </a:schemeClr>
                </a:solidFill>
                <a:latin typeface="Arial" panose="020B0604020202020204" pitchFamily="34" charset="0"/>
                <a:cs typeface="Arial" panose="020B0604020202020204" pitchFamily="34" charset="0"/>
              </a:rPr>
            </a:br>
            <a:r>
              <a:rPr lang="hr-HR" sz="1100" b="1" dirty="0">
                <a:solidFill>
                  <a:schemeClr val="tx1">
                    <a:lumMod val="75000"/>
                    <a:lumOff val="25000"/>
                  </a:schemeClr>
                </a:solidFill>
                <a:latin typeface="Arial" panose="020B0604020202020204" pitchFamily="34" charset="0"/>
                <a:cs typeface="Arial" panose="020B0604020202020204" pitchFamily="34" charset="0"/>
              </a:rPr>
              <a:t>(HR-OOZ)</a:t>
            </a:r>
          </a:p>
        </p:txBody>
      </p:sp>
      <p:cxnSp>
        <p:nvCxnSpPr>
          <p:cNvPr id="28" name="Straight Connector 27">
            <a:extLst>
              <a:ext uri="{FF2B5EF4-FFF2-40B4-BE49-F238E27FC236}">
                <a16:creationId xmlns:a16="http://schemas.microsoft.com/office/drawing/2014/main" id="{F89DF8A3-72BA-4171-ABE2-DCEA82001F0B}"/>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2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3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53837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a:bodyPr>
          <a:lstStyle/>
          <a:p>
            <a:r>
              <a:rPr lang="hr-HR" dirty="0"/>
              <a:t>SRCE </a:t>
            </a:r>
            <a:r>
              <a:rPr lang="hr-HR" dirty="0" err="1"/>
              <a:t>Supports</a:t>
            </a:r>
            <a:r>
              <a:rPr lang="hr-HR" dirty="0"/>
              <a:t> Science</a:t>
            </a:r>
            <a:endParaRPr lang="en-GB" dirty="0"/>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84288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D7B9-5FBF-4D02-8321-A47AAA56C0C2}"/>
              </a:ext>
            </a:extLst>
          </p:cNvPr>
          <p:cNvSpPr>
            <a:spLocks noGrp="1"/>
          </p:cNvSpPr>
          <p:nvPr>
            <p:ph type="title"/>
          </p:nvPr>
        </p:nvSpPr>
        <p:spPr>
          <a:xfrm>
            <a:off x="628650" y="153788"/>
            <a:ext cx="7886700" cy="994172"/>
          </a:xfrm>
        </p:spPr>
        <p:txBody>
          <a:bodyPr/>
          <a:lstStyle/>
          <a:p>
            <a:r>
              <a:rPr lang="hr-HR" dirty="0"/>
              <a:t>SRCE for Research &amp; Open Science</a:t>
            </a:r>
            <a:endParaRPr lang="en-GB" dirty="0"/>
          </a:p>
        </p:txBody>
      </p:sp>
      <p:sp>
        <p:nvSpPr>
          <p:cNvPr id="6" name="Rectangle 5">
            <a:extLst>
              <a:ext uri="{FF2B5EF4-FFF2-40B4-BE49-F238E27FC236}">
                <a16:creationId xmlns:a16="http://schemas.microsoft.com/office/drawing/2014/main" id="{503BCCEA-08B7-404A-A3B7-56F81A53C40C}"/>
              </a:ext>
            </a:extLst>
          </p:cNvPr>
          <p:cNvSpPr/>
          <p:nvPr/>
        </p:nvSpPr>
        <p:spPr>
          <a:xfrm>
            <a:off x="413501"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Computing</a:t>
            </a:r>
          </a:p>
          <a:p>
            <a:pPr algn="ctr" defTabSz="685783">
              <a:defRPr/>
            </a:pP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a:solidFill>
                  <a:schemeClr val="tx1">
                    <a:lumMod val="75000"/>
                    <a:lumOff val="25000"/>
                  </a:schemeClr>
                </a:solidFill>
                <a:latin typeface="Arial" panose="020B0604020202020204" pitchFamily="34" charset="0"/>
                <a:cs typeface="Arial" panose="020B0604020202020204" pitchFamily="34" charset="0"/>
              </a:rPr>
              <a:t>Advanced </a:t>
            </a:r>
            <a:r>
              <a:rPr lang="hr-HR" sz="1200" dirty="0" err="1">
                <a:solidFill>
                  <a:schemeClr val="tx1">
                    <a:lumMod val="75000"/>
                    <a:lumOff val="25000"/>
                  </a:schemeClr>
                </a:solidFill>
                <a:latin typeface="Arial" panose="020B0604020202020204" pitchFamily="34" charset="0"/>
                <a:cs typeface="Arial" panose="020B0604020202020204" pitchFamily="34" charset="0"/>
              </a:rPr>
              <a:t>computing</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Virtual data </a:t>
            </a:r>
            <a:r>
              <a:rPr lang="hr-HR" sz="1200" dirty="0" err="1">
                <a:solidFill>
                  <a:schemeClr val="tx1">
                    <a:lumMod val="75000"/>
                    <a:lumOff val="25000"/>
                  </a:schemeClr>
                </a:solidFill>
                <a:latin typeface="Arial" panose="020B0604020202020204" pitchFamily="34" charset="0"/>
                <a:cs typeface="Arial" panose="020B0604020202020204" pitchFamily="34" charset="0"/>
              </a:rPr>
              <a:t>centres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Scientific software</a:t>
            </a:r>
          </a:p>
          <a:p>
            <a:pPr algn="ctr" defTabSz="685783">
              <a:defRPr/>
            </a:pPr>
            <a:r>
              <a:rPr lang="hr-HR" sz="1200" dirty="0" err="1">
                <a:solidFill>
                  <a:schemeClr val="tx1">
                    <a:lumMod val="75000"/>
                    <a:lumOff val="25000"/>
                  </a:schemeClr>
                </a:solidFill>
                <a:latin typeface="Arial" panose="020B0604020202020204" pitchFamily="34" charset="0"/>
                <a:cs typeface="Arial" panose="020B0604020202020204" pitchFamily="34" charset="0"/>
              </a:rPr>
              <a:t>Specialiased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support</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0ACD5DF-F851-43C9-9FB7-965F1C66EB59}"/>
              </a:ext>
            </a:extLst>
          </p:cNvPr>
          <p:cNvGrpSpPr/>
          <p:nvPr/>
        </p:nvGrpSpPr>
        <p:grpSpPr>
          <a:xfrm rot="17519230">
            <a:off x="478951" y="1420603"/>
            <a:ext cx="340659" cy="340659"/>
            <a:chOff x="3609787" y="1688350"/>
            <a:chExt cx="340659" cy="340659"/>
          </a:xfrm>
        </p:grpSpPr>
        <p:sp>
          <p:nvSpPr>
            <p:cNvPr id="8" name="Block Arc 7">
              <a:extLst>
                <a:ext uri="{FF2B5EF4-FFF2-40B4-BE49-F238E27FC236}">
                  <a16:creationId xmlns:a16="http://schemas.microsoft.com/office/drawing/2014/main" id="{D8E5B264-5C51-421D-ADB3-DB6B51DE3FE7}"/>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E0912B61-5A5B-4867-A953-2C6876BCFD31}"/>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E5C8B821-6C5A-4559-99DA-7AD7B63469A1}"/>
              </a:ext>
            </a:extLst>
          </p:cNvPr>
          <p:cNvSpPr/>
          <p:nvPr/>
        </p:nvSpPr>
        <p:spPr>
          <a:xfrm>
            <a:off x="2484167"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Data </a:t>
            </a:r>
            <a:r>
              <a:rPr lang="hr-HR" sz="1200" b="1" dirty="0" err="1">
                <a:solidFill>
                  <a:schemeClr val="tx1">
                    <a:lumMod val="75000"/>
                    <a:lumOff val="25000"/>
                  </a:schemeClr>
                </a:solidFill>
                <a:latin typeface="Arial" panose="020B0604020202020204" pitchFamily="34" charset="0"/>
                <a:cs typeface="Arial" panose="020B0604020202020204" pitchFamily="34" charset="0"/>
              </a:rPr>
              <a:t>Infrastructure</a:t>
            </a:r>
            <a:r>
              <a:rPr lang="hr-HR" sz="1200" b="1" dirty="0">
                <a:solidFill>
                  <a:schemeClr val="tx1">
                    <a:lumMod val="75000"/>
                    <a:lumOff val="25000"/>
                  </a:schemeClr>
                </a:solidFill>
                <a:latin typeface="Arial" panose="020B0604020202020204" pitchFamily="34" charset="0"/>
                <a:cs typeface="Arial" panose="020B0604020202020204" pitchFamily="34" charset="0"/>
              </a:rPr>
              <a:t> </a:t>
            </a:r>
            <a:br>
              <a:rPr lang="hr-HR" sz="1200" b="1" dirty="0">
                <a:solidFill>
                  <a:schemeClr val="tx1">
                    <a:lumMod val="75000"/>
                    <a:lumOff val="25000"/>
                  </a:schemeClr>
                </a:solidFill>
                <a:latin typeface="Arial" panose="020B0604020202020204" pitchFamily="34" charset="0"/>
                <a:cs typeface="Arial" panose="020B0604020202020204" pitchFamily="34" charset="0"/>
              </a:rPr>
            </a:br>
            <a:r>
              <a:rPr lang="hr-HR" sz="1200" b="1" dirty="0">
                <a:solidFill>
                  <a:schemeClr val="tx1">
                    <a:lumMod val="75000"/>
                    <a:lumOff val="25000"/>
                  </a:schemeClr>
                </a:solidFill>
                <a:latin typeface="Arial" panose="020B0604020202020204" pitchFamily="34" charset="0"/>
                <a:cs typeface="Arial" panose="020B0604020202020204" pitchFamily="34" charset="0"/>
              </a:rPr>
              <a:t>&amp; </a:t>
            </a:r>
            <a:r>
              <a:rPr lang="hr-HR" sz="1200" b="1" dirty="0" err="1">
                <a:solidFill>
                  <a:schemeClr val="tx1">
                    <a:lumMod val="75000"/>
                    <a:lumOff val="25000"/>
                  </a:schemeClr>
                </a:solidFill>
                <a:latin typeface="Arial" panose="020B0604020202020204" pitchFamily="34" charset="0"/>
                <a:cs typeface="Arial" panose="020B0604020202020204" pitchFamily="34" charset="0"/>
              </a:rPr>
              <a:t>Services</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9C618E-95C1-4AE9-9C1B-CF9AC2F97F47}"/>
              </a:ext>
            </a:extLst>
          </p:cNvPr>
          <p:cNvSpPr/>
          <p:nvPr/>
        </p:nvSpPr>
        <p:spPr>
          <a:xfrm>
            <a:off x="4554833"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Information </a:t>
            </a:r>
            <a:br>
              <a:rPr lang="en-GB" sz="1200" b="1" dirty="0">
                <a:solidFill>
                  <a:schemeClr val="tx1">
                    <a:lumMod val="75000"/>
                    <a:lumOff val="25000"/>
                  </a:schemeClr>
                </a:solidFill>
                <a:latin typeface="Arial" panose="020B0604020202020204" pitchFamily="34" charset="0"/>
                <a:cs typeface="Arial" panose="020B0604020202020204" pitchFamily="34" charset="0"/>
              </a:rPr>
            </a:br>
            <a:r>
              <a:rPr lang="hr-HR" sz="1200" b="1" dirty="0">
                <a:solidFill>
                  <a:schemeClr val="tx1">
                    <a:lumMod val="75000"/>
                    <a:lumOff val="25000"/>
                  </a:schemeClr>
                </a:solidFill>
                <a:latin typeface="Arial" panose="020B0604020202020204" pitchFamily="34" charset="0"/>
                <a:cs typeface="Arial" panose="020B0604020202020204" pitchFamily="34" charset="0"/>
              </a:rPr>
              <a:t>S</a:t>
            </a:r>
            <a:r>
              <a:rPr lang="en-GB" sz="1200" b="1" dirty="0" err="1">
                <a:solidFill>
                  <a:schemeClr val="tx1">
                    <a:lumMod val="75000"/>
                    <a:lumOff val="25000"/>
                  </a:schemeClr>
                </a:solidFill>
                <a:latin typeface="Arial" panose="020B0604020202020204" pitchFamily="34" charset="0"/>
                <a:cs typeface="Arial" panose="020B0604020202020204" pitchFamily="34" charset="0"/>
              </a:rPr>
              <a:t>ystems</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r>
              <a:rPr lang="en-GB" sz="1200" b="1" dirty="0">
                <a:solidFill>
                  <a:schemeClr val="tx1">
                    <a:lumMod val="75000"/>
                    <a:lumOff val="25000"/>
                  </a:schemeClr>
                </a:solidFill>
                <a:latin typeface="Arial" panose="020B0604020202020204" pitchFamily="34" charset="0"/>
                <a:cs typeface="Arial" panose="020B0604020202020204" pitchFamily="34" charset="0"/>
              </a:rPr>
              <a:t>e-identity </a:t>
            </a:r>
          </a:p>
          <a:p>
            <a:pPr algn="ctr" defTabSz="685783">
              <a:spcAft>
                <a:spcPts val="600"/>
              </a:spcAft>
              <a:defRPr/>
            </a:pPr>
            <a:r>
              <a:rPr lang="en-GB" sz="1200" dirty="0" err="1">
                <a:solidFill>
                  <a:schemeClr val="tx1">
                    <a:lumMod val="75000"/>
                    <a:lumOff val="25000"/>
                  </a:schemeClr>
                </a:solidFill>
                <a:latin typeface="Arial" panose="020B0604020202020204" pitchFamily="34" charset="0"/>
                <a:cs typeface="Arial" panose="020B0604020202020204" pitchFamily="34" charset="0"/>
              </a:rPr>
              <a:t>AAI@EduHr</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Authentication and authorization infrastructure of research and higher education</a:t>
            </a:r>
          </a:p>
        </p:txBody>
      </p:sp>
      <p:sp>
        <p:nvSpPr>
          <p:cNvPr id="12" name="Rectangle 11">
            <a:extLst>
              <a:ext uri="{FF2B5EF4-FFF2-40B4-BE49-F238E27FC236}">
                <a16:creationId xmlns:a16="http://schemas.microsoft.com/office/drawing/2014/main" id="{B43DEA50-5669-4B64-9B10-405BBB754992}"/>
              </a:ext>
            </a:extLst>
          </p:cNvPr>
          <p:cNvSpPr/>
          <p:nvPr/>
        </p:nvSpPr>
        <p:spPr>
          <a:xfrm>
            <a:off x="6648998"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Initiative &amp; </a:t>
            </a:r>
            <a:br>
              <a:rPr lang="en-GB" sz="1200" b="1" dirty="0">
                <a:solidFill>
                  <a:schemeClr val="tx1">
                    <a:lumMod val="75000"/>
                    <a:lumOff val="25000"/>
                  </a:schemeClr>
                </a:solidFill>
                <a:latin typeface="Arial" panose="020B0604020202020204" pitchFamily="34" charset="0"/>
                <a:cs typeface="Arial" panose="020B0604020202020204" pitchFamily="34" charset="0"/>
              </a:rPr>
            </a:br>
            <a:r>
              <a:rPr lang="hr-HR" sz="1200" b="1" dirty="0">
                <a:solidFill>
                  <a:schemeClr val="tx1">
                    <a:lumMod val="75000"/>
                    <a:lumOff val="25000"/>
                  </a:schemeClr>
                </a:solidFill>
                <a:latin typeface="Arial" panose="020B0604020202020204" pitchFamily="34" charset="0"/>
                <a:cs typeface="Arial" panose="020B0604020202020204" pitchFamily="34" charset="0"/>
              </a:rPr>
              <a:t>M</a:t>
            </a:r>
            <a:r>
              <a:rPr lang="en-GB" sz="1200" b="1" dirty="0" err="1">
                <a:solidFill>
                  <a:schemeClr val="tx1">
                    <a:lumMod val="75000"/>
                    <a:lumOff val="25000"/>
                  </a:schemeClr>
                </a:solidFill>
                <a:latin typeface="Arial" panose="020B0604020202020204" pitchFamily="34" charset="0"/>
                <a:cs typeface="Arial" panose="020B0604020202020204" pitchFamily="34" charset="0"/>
              </a:rPr>
              <a:t>embership</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Mandate organisation  in EOSC Association</a:t>
            </a: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Coordinator of Croatian Open Science Cloud </a:t>
            </a:r>
            <a:br>
              <a:rPr lang="en-GB" sz="1200" dirty="0">
                <a:solidFill>
                  <a:schemeClr val="tx1">
                    <a:lumMod val="75000"/>
                    <a:lumOff val="25000"/>
                  </a:schemeClr>
                </a:solidFill>
                <a:latin typeface="Arial" panose="020B0604020202020204" pitchFamily="34" charset="0"/>
                <a:cs typeface="Arial" panose="020B0604020202020204" pitchFamily="34" charset="0"/>
              </a:rPr>
            </a:br>
            <a:r>
              <a:rPr lang="en-GB" sz="1200" dirty="0">
                <a:solidFill>
                  <a:schemeClr val="tx1">
                    <a:lumMod val="75000"/>
                    <a:lumOff val="25000"/>
                  </a:schemeClr>
                </a:solidFill>
                <a:latin typeface="Arial" panose="020B0604020202020204" pitchFamily="34" charset="0"/>
                <a:cs typeface="Arial" panose="020B0604020202020204" pitchFamily="34" charset="0"/>
              </a:rPr>
              <a:t>(HR-OOZ) Initiative</a:t>
            </a: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Croatian RDA node</a:t>
            </a: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and more…</a:t>
            </a:r>
          </a:p>
          <a:p>
            <a:pPr defTabSz="685783">
              <a:buClr>
                <a:srgbClr val="DE4034"/>
              </a:buCl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B073F46-30F6-42C2-8126-18CEA39A8149}"/>
              </a:ext>
            </a:extLst>
          </p:cNvPr>
          <p:cNvGrpSpPr/>
          <p:nvPr/>
        </p:nvGrpSpPr>
        <p:grpSpPr>
          <a:xfrm rot="17519230">
            <a:off x="2546385" y="1418156"/>
            <a:ext cx="340659" cy="340659"/>
            <a:chOff x="3609787" y="1688350"/>
            <a:chExt cx="340659" cy="340659"/>
          </a:xfrm>
          <a:solidFill>
            <a:srgbClr val="D71634"/>
          </a:solidFill>
        </p:grpSpPr>
        <p:sp>
          <p:nvSpPr>
            <p:cNvPr id="14" name="Block Arc 13">
              <a:extLst>
                <a:ext uri="{FF2B5EF4-FFF2-40B4-BE49-F238E27FC236}">
                  <a16:creationId xmlns:a16="http://schemas.microsoft.com/office/drawing/2014/main" id="{CCEFD877-F3FA-4164-A28E-78B8A7D564F9}"/>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61A35CBF-C7A3-4F4F-BFEA-799A6083EF8D}"/>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E72F3AD-4836-4D72-8796-2E3B1D2D9B81}"/>
              </a:ext>
            </a:extLst>
          </p:cNvPr>
          <p:cNvGrpSpPr/>
          <p:nvPr/>
        </p:nvGrpSpPr>
        <p:grpSpPr>
          <a:xfrm rot="17519230">
            <a:off x="4632183" y="1418156"/>
            <a:ext cx="340659" cy="340659"/>
            <a:chOff x="3609787" y="1688350"/>
            <a:chExt cx="340659" cy="340659"/>
          </a:xfrm>
          <a:solidFill>
            <a:srgbClr val="E04858"/>
          </a:solidFill>
        </p:grpSpPr>
        <p:sp>
          <p:nvSpPr>
            <p:cNvPr id="17" name="Block Arc 16">
              <a:extLst>
                <a:ext uri="{FF2B5EF4-FFF2-40B4-BE49-F238E27FC236}">
                  <a16:creationId xmlns:a16="http://schemas.microsoft.com/office/drawing/2014/main" id="{83753ABF-10E9-48D6-AB88-067B4D719D9E}"/>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EBB29192-A2F4-4E17-B946-76227176FB03}"/>
                </a:ext>
              </a:extLst>
            </p:cNvPr>
            <p:cNvSpPr/>
            <p:nvPr/>
          </p:nvSpPr>
          <p:spPr>
            <a:xfrm>
              <a:off x="3643402" y="1775012"/>
              <a:ext cx="217398"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97236DF8-5F38-4C60-B1EF-DF7ADF42D004}"/>
              </a:ext>
            </a:extLst>
          </p:cNvPr>
          <p:cNvGrpSpPr/>
          <p:nvPr/>
        </p:nvGrpSpPr>
        <p:grpSpPr>
          <a:xfrm rot="17519230">
            <a:off x="6734416" y="1418156"/>
            <a:ext cx="340659" cy="340659"/>
            <a:chOff x="3609787" y="1688350"/>
            <a:chExt cx="340659" cy="340659"/>
          </a:xfrm>
          <a:solidFill>
            <a:srgbClr val="46C1AD"/>
          </a:solidFill>
        </p:grpSpPr>
        <p:sp>
          <p:nvSpPr>
            <p:cNvPr id="24" name="Block Arc 23">
              <a:extLst>
                <a:ext uri="{FF2B5EF4-FFF2-40B4-BE49-F238E27FC236}">
                  <a16:creationId xmlns:a16="http://schemas.microsoft.com/office/drawing/2014/main" id="{16D4B33C-8540-472B-864C-2FD0DFC0636B}"/>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Oval 24">
              <a:extLst>
                <a:ext uri="{FF2B5EF4-FFF2-40B4-BE49-F238E27FC236}">
                  <a16:creationId xmlns:a16="http://schemas.microsoft.com/office/drawing/2014/main" id="{A83D8456-73B4-4BB7-B6D5-06F3FD9C0AAD}"/>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Picture 2" descr="hrcak mascot">
            <a:extLst>
              <a:ext uri="{FF2B5EF4-FFF2-40B4-BE49-F238E27FC236}">
                <a16:creationId xmlns:a16="http://schemas.microsoft.com/office/drawing/2014/main" id="{1B1431B1-1353-4D16-A5D4-FEBB0E8EA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27" y="2193440"/>
            <a:ext cx="1398606" cy="4515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5">
            <a:extLst>
              <a:ext uri="{FF2B5EF4-FFF2-40B4-BE49-F238E27FC236}">
                <a16:creationId xmlns:a16="http://schemas.microsoft.com/office/drawing/2014/main" id="{8C272799-0BD2-432F-A3B1-E5F20C2F9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414" y="2733208"/>
            <a:ext cx="1090316" cy="606584"/>
          </a:xfrm>
          <a:prstGeom prst="rect">
            <a:avLst/>
          </a:prstGeom>
          <a:ln>
            <a:noFill/>
          </a:ln>
          <a:effectLst/>
        </p:spPr>
      </p:pic>
      <p:pic>
        <p:nvPicPr>
          <p:cNvPr id="28" name="Picture 27">
            <a:extLst>
              <a:ext uri="{FF2B5EF4-FFF2-40B4-BE49-F238E27FC236}">
                <a16:creationId xmlns:a16="http://schemas.microsoft.com/office/drawing/2014/main" id="{74C77335-164F-4C24-B945-085358882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182" y="3396555"/>
            <a:ext cx="1312677" cy="1312677"/>
          </a:xfrm>
          <a:prstGeom prst="rect">
            <a:avLst/>
          </a:prstGeom>
        </p:spPr>
      </p:pic>
      <p:grpSp>
        <p:nvGrpSpPr>
          <p:cNvPr id="44" name="Group 43">
            <a:extLst>
              <a:ext uri="{FF2B5EF4-FFF2-40B4-BE49-F238E27FC236}">
                <a16:creationId xmlns:a16="http://schemas.microsoft.com/office/drawing/2014/main" id="{21C2E1E8-74E3-4964-8998-79B98DE9AB67}"/>
              </a:ext>
            </a:extLst>
          </p:cNvPr>
          <p:cNvGrpSpPr>
            <a:grpSpLocks noChangeAspect="1"/>
          </p:cNvGrpSpPr>
          <p:nvPr/>
        </p:nvGrpSpPr>
        <p:grpSpPr>
          <a:xfrm>
            <a:off x="668719" y="2969313"/>
            <a:ext cx="1488392" cy="854484"/>
            <a:chOff x="599108" y="3579631"/>
            <a:chExt cx="1596155" cy="916351"/>
          </a:xfrm>
        </p:grpSpPr>
        <p:pic>
          <p:nvPicPr>
            <p:cNvPr id="34" name="Picture 33">
              <a:extLst>
                <a:ext uri="{FF2B5EF4-FFF2-40B4-BE49-F238E27FC236}">
                  <a16:creationId xmlns:a16="http://schemas.microsoft.com/office/drawing/2014/main" id="{02E866E3-C899-47F6-8A4B-83672A9711A4}"/>
                </a:ext>
              </a:extLst>
            </p:cNvPr>
            <p:cNvPicPr>
              <a:picLocks noChangeAspect="1"/>
            </p:cNvPicPr>
            <p:nvPr/>
          </p:nvPicPr>
          <p:blipFill>
            <a:blip r:embed="rId5"/>
            <a:stretch>
              <a:fillRect/>
            </a:stretch>
          </p:blipFill>
          <p:spPr>
            <a:xfrm>
              <a:off x="599108" y="3579631"/>
              <a:ext cx="734595" cy="916351"/>
            </a:xfrm>
            <a:prstGeom prst="rect">
              <a:avLst/>
            </a:prstGeom>
            <a:ln>
              <a:noFill/>
            </a:ln>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C15F18DD-2222-47D8-B32E-315B255B41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769" y="3610768"/>
              <a:ext cx="783494" cy="884253"/>
            </a:xfrm>
            <a:prstGeom prst="rect">
              <a:avLst/>
            </a:prstGeom>
          </p:spPr>
        </p:pic>
      </p:grpSp>
      <p:pic>
        <p:nvPicPr>
          <p:cNvPr id="41" name="Picture 40">
            <a:extLst>
              <a:ext uri="{FF2B5EF4-FFF2-40B4-BE49-F238E27FC236}">
                <a16:creationId xmlns:a16="http://schemas.microsoft.com/office/drawing/2014/main" id="{413DD72A-7C69-4B80-ABE8-ED2AEDC4D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857" y="3960104"/>
            <a:ext cx="1835220" cy="532522"/>
          </a:xfrm>
          <a:prstGeom prst="rect">
            <a:avLst/>
          </a:prstGeom>
        </p:spPr>
      </p:pic>
      <p:pic>
        <p:nvPicPr>
          <p:cNvPr id="43" name="Picture 42">
            <a:extLst>
              <a:ext uri="{FF2B5EF4-FFF2-40B4-BE49-F238E27FC236}">
                <a16:creationId xmlns:a16="http://schemas.microsoft.com/office/drawing/2014/main" id="{41564142-75EA-4D24-B5E3-E67999A1D8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7661" y="3747735"/>
            <a:ext cx="1199886" cy="800324"/>
          </a:xfrm>
          <a:prstGeom prst="rect">
            <a:avLst/>
          </a:prstGeom>
        </p:spPr>
      </p:pic>
      <p:pic>
        <p:nvPicPr>
          <p:cNvPr id="45" name="Picture 44">
            <a:extLst>
              <a:ext uri="{FF2B5EF4-FFF2-40B4-BE49-F238E27FC236}">
                <a16:creationId xmlns:a16="http://schemas.microsoft.com/office/drawing/2014/main" id="{CF42AFA7-74E3-4141-A1F2-9F6414E75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719" y="3892058"/>
            <a:ext cx="1412475" cy="511678"/>
          </a:xfrm>
          <a:prstGeom prst="rect">
            <a:avLst/>
          </a:prstGeom>
        </p:spPr>
      </p:pic>
      <p:grpSp>
        <p:nvGrpSpPr>
          <p:cNvPr id="4" name="Group 3">
            <a:extLst>
              <a:ext uri="{FF2B5EF4-FFF2-40B4-BE49-F238E27FC236}">
                <a16:creationId xmlns:a16="http://schemas.microsoft.com/office/drawing/2014/main" id="{9055D5DB-0298-4AE0-8957-29E55E2F513A}"/>
              </a:ext>
            </a:extLst>
          </p:cNvPr>
          <p:cNvGrpSpPr/>
          <p:nvPr/>
        </p:nvGrpSpPr>
        <p:grpSpPr>
          <a:xfrm>
            <a:off x="4719899" y="2138388"/>
            <a:ext cx="1662467" cy="561692"/>
            <a:chOff x="4770682" y="2178200"/>
            <a:chExt cx="1662467" cy="561692"/>
          </a:xfrm>
        </p:grpSpPr>
        <p:pic>
          <p:nvPicPr>
            <p:cNvPr id="29" name="Graphic 5">
              <a:extLst>
                <a:ext uri="{FF2B5EF4-FFF2-40B4-BE49-F238E27FC236}">
                  <a16:creationId xmlns:a16="http://schemas.microsoft.com/office/drawing/2014/main" id="{E528A689-5694-46D6-8D5B-96DA2F1BD8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0682" y="2181574"/>
              <a:ext cx="1584401" cy="475320"/>
            </a:xfrm>
            <a:prstGeom prst="rect">
              <a:avLst/>
            </a:prstGeom>
          </p:spPr>
        </p:pic>
        <p:sp>
          <p:nvSpPr>
            <p:cNvPr id="3" name="TextBox 2">
              <a:extLst>
                <a:ext uri="{FF2B5EF4-FFF2-40B4-BE49-F238E27FC236}">
                  <a16:creationId xmlns:a16="http://schemas.microsoft.com/office/drawing/2014/main" id="{82B68E4D-A73A-41B1-AC1F-EE02BA616A4D}"/>
                </a:ext>
              </a:extLst>
            </p:cNvPr>
            <p:cNvSpPr txBox="1"/>
            <p:nvPr/>
          </p:nvSpPr>
          <p:spPr>
            <a:xfrm>
              <a:off x="5525033" y="2178200"/>
              <a:ext cx="908116" cy="561692"/>
            </a:xfrm>
            <a:prstGeom prst="rect">
              <a:avLst/>
            </a:prstGeom>
            <a:solidFill>
              <a:schemeClr val="bg1"/>
            </a:solidFill>
          </p:spPr>
          <p:txBody>
            <a:bodyPr wrap="square" rtlCol="0">
              <a:spAutoFit/>
            </a:bodyPr>
            <a:lstStyle/>
            <a:p>
              <a:pPr>
                <a:spcAft>
                  <a:spcPts val="100"/>
                </a:spcAft>
              </a:pPr>
              <a:r>
                <a:rPr lang="en-GB" sz="700" dirty="0">
                  <a:latin typeface="Times New Roman" panose="02020603050405020304" pitchFamily="18" charset="0"/>
                  <a:cs typeface="Times New Roman" panose="02020603050405020304" pitchFamily="18" charset="0"/>
                </a:rPr>
                <a:t>CROATIAN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RESEARCH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INFORMATION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SYSTEM</a:t>
              </a:r>
              <a:endParaRPr lang="hr-HR" sz="700" dirty="0">
                <a:latin typeface="Times New Roman" panose="02020603050405020304" pitchFamily="18" charset="0"/>
                <a:cs typeface="Times New Roman" panose="02020603050405020304" pitchFamily="18" charset="0"/>
              </a:endParaRPr>
            </a:p>
          </p:txBody>
        </p:sp>
      </p:grpSp>
      <p:sp>
        <p:nvSpPr>
          <p:cNvPr id="31"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32"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631235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55;p3">
            <a:extLst>
              <a:ext uri="{FF2B5EF4-FFF2-40B4-BE49-F238E27FC236}">
                <a16:creationId xmlns:a16="http://schemas.microsoft.com/office/drawing/2014/main" id="{B7A46753-5225-407F-ADD7-C1E3167FF0AF}"/>
              </a:ext>
            </a:extLst>
          </p:cNvPr>
          <p:cNvGrpSpPr>
            <a:grpSpLocks noChangeAspect="1"/>
          </p:cNvGrpSpPr>
          <p:nvPr/>
        </p:nvGrpSpPr>
        <p:grpSpPr>
          <a:xfrm>
            <a:off x="5781198" y="1565335"/>
            <a:ext cx="2914706" cy="2763442"/>
            <a:chOff x="3145437" y="1472"/>
            <a:chExt cx="3843724" cy="3769375"/>
          </a:xfrm>
          <a:effectLst>
            <a:outerShdw blurRad="50800" dist="38100" dir="2700000" algn="tl" rotWithShape="0">
              <a:prstClr val="black">
                <a:alpha val="40000"/>
              </a:prstClr>
            </a:outerShdw>
          </a:effectLst>
        </p:grpSpPr>
        <p:sp>
          <p:nvSpPr>
            <p:cNvPr id="7" name="Google Shape;256;p3">
              <a:extLst>
                <a:ext uri="{FF2B5EF4-FFF2-40B4-BE49-F238E27FC236}">
                  <a16:creationId xmlns:a16="http://schemas.microsoft.com/office/drawing/2014/main" id="{A38F4DAD-B523-4B1C-9AE9-5EA9948CC182}"/>
                </a:ext>
              </a:extLst>
            </p:cNvPr>
            <p:cNvSpPr/>
            <p:nvPr/>
          </p:nvSpPr>
          <p:spPr>
            <a:xfrm>
              <a:off x="4628117" y="14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8" name="Google Shape;257;p3">
              <a:extLst>
                <a:ext uri="{FF2B5EF4-FFF2-40B4-BE49-F238E27FC236}">
                  <a16:creationId xmlns:a16="http://schemas.microsoft.com/office/drawing/2014/main" id="{DDE588C6-61E3-455D-9FB9-60A414F162F4}"/>
                </a:ext>
              </a:extLst>
            </p:cNvPr>
            <p:cNvSpPr txBox="1"/>
            <p:nvPr/>
          </p:nvSpPr>
          <p:spPr>
            <a:xfrm>
              <a:off x="4723194" y="128339"/>
              <a:ext cx="693412" cy="595744"/>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PLAN</a:t>
              </a:r>
              <a:endParaRPr sz="800" b="1" dirty="0">
                <a:latin typeface="Arial" panose="020B0604020202020204" pitchFamily="34" charset="0"/>
                <a:cs typeface="Arial" panose="020B0604020202020204" pitchFamily="34" charset="0"/>
              </a:endParaRPr>
            </a:p>
          </p:txBody>
        </p:sp>
        <p:sp>
          <p:nvSpPr>
            <p:cNvPr id="9" name="Google Shape;258;p3">
              <a:extLst>
                <a:ext uri="{FF2B5EF4-FFF2-40B4-BE49-F238E27FC236}">
                  <a16:creationId xmlns:a16="http://schemas.microsoft.com/office/drawing/2014/main" id="{6945E643-679E-4B17-8481-87997601AFE2}"/>
                </a:ext>
              </a:extLst>
            </p:cNvPr>
            <p:cNvSpPr/>
            <p:nvPr/>
          </p:nvSpPr>
          <p:spPr>
            <a:xfrm rot="1542857">
              <a:off x="5538887" y="575858"/>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0" name="Google Shape;259;p3">
              <a:extLst>
                <a:ext uri="{FF2B5EF4-FFF2-40B4-BE49-F238E27FC236}">
                  <a16:creationId xmlns:a16="http://schemas.microsoft.com/office/drawing/2014/main" id="{44FECE2C-4D8E-49FA-8B4A-D530F4E3A82A}"/>
                </a:ext>
              </a:extLst>
            </p:cNvPr>
            <p:cNvSpPr txBox="1"/>
            <p:nvPr/>
          </p:nvSpPr>
          <p:spPr>
            <a:xfrm rot="1542857">
              <a:off x="5542362" y="619924"/>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1" name="Google Shape;260;p3">
              <a:extLst>
                <a:ext uri="{FF2B5EF4-FFF2-40B4-BE49-F238E27FC236}">
                  <a16:creationId xmlns:a16="http://schemas.microsoft.com/office/drawing/2014/main" id="{CD995440-1E6A-458D-B2C7-43BFBB7110C7}"/>
                </a:ext>
              </a:extLst>
            </p:cNvPr>
            <p:cNvSpPr/>
            <p:nvPr/>
          </p:nvSpPr>
          <p:spPr>
            <a:xfrm>
              <a:off x="5817134"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2" name="Google Shape;261;p3">
              <a:extLst>
                <a:ext uri="{FF2B5EF4-FFF2-40B4-BE49-F238E27FC236}">
                  <a16:creationId xmlns:a16="http://schemas.microsoft.com/office/drawing/2014/main" id="{0BEECE29-61CB-4F52-BBD3-ABBE2628E702}"/>
                </a:ext>
              </a:extLst>
            </p:cNvPr>
            <p:cNvSpPr txBox="1"/>
            <p:nvPr/>
          </p:nvSpPr>
          <p:spPr>
            <a:xfrm>
              <a:off x="5855701" y="643867"/>
              <a:ext cx="810115" cy="7269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COLLECT</a:t>
              </a:r>
              <a:endParaRPr sz="800" b="1" dirty="0">
                <a:latin typeface="Arial" panose="020B0604020202020204" pitchFamily="34" charset="0"/>
                <a:cs typeface="Arial" panose="020B0604020202020204" pitchFamily="34" charset="0"/>
              </a:endParaRPr>
            </a:p>
          </p:txBody>
        </p:sp>
        <p:sp>
          <p:nvSpPr>
            <p:cNvPr id="13" name="Google Shape;262;p3">
              <a:extLst>
                <a:ext uri="{FF2B5EF4-FFF2-40B4-BE49-F238E27FC236}">
                  <a16:creationId xmlns:a16="http://schemas.microsoft.com/office/drawing/2014/main" id="{8F0D6B50-97CE-4FBD-A5D9-4525B33B365A}"/>
                </a:ext>
              </a:extLst>
            </p:cNvPr>
            <p:cNvSpPr/>
            <p:nvPr/>
          </p:nvSpPr>
          <p:spPr>
            <a:xfrm rot="4628571">
              <a:off x="6284718" y="1501887"/>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4" name="Google Shape;263;p3">
              <a:extLst>
                <a:ext uri="{FF2B5EF4-FFF2-40B4-BE49-F238E27FC236}">
                  <a16:creationId xmlns:a16="http://schemas.microsoft.com/office/drawing/2014/main" id="{75722C16-E010-4803-8132-38ED318FB6E2}"/>
                </a:ext>
              </a:extLst>
            </p:cNvPr>
            <p:cNvSpPr txBox="1"/>
            <p:nvPr/>
          </p:nvSpPr>
          <p:spPr>
            <a:xfrm rot="4628571">
              <a:off x="6311997" y="1526970"/>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5" name="Google Shape;264;p3">
              <a:extLst>
                <a:ext uri="{FF2B5EF4-FFF2-40B4-BE49-F238E27FC236}">
                  <a16:creationId xmlns:a16="http://schemas.microsoft.com/office/drawing/2014/main" id="{E5D81F8F-306B-40D4-908C-4752B8C75A12}"/>
                </a:ext>
              </a:extLst>
            </p:cNvPr>
            <p:cNvSpPr/>
            <p:nvPr/>
          </p:nvSpPr>
          <p:spPr>
            <a:xfrm>
              <a:off x="611079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6" name="Google Shape;265;p3">
              <a:extLst>
                <a:ext uri="{FF2B5EF4-FFF2-40B4-BE49-F238E27FC236}">
                  <a16:creationId xmlns:a16="http://schemas.microsoft.com/office/drawing/2014/main" id="{1FB6C360-24DF-45A5-9F83-BBF656A322E5}"/>
                </a:ext>
              </a:extLst>
            </p:cNvPr>
            <p:cNvSpPr txBox="1"/>
            <p:nvPr/>
          </p:nvSpPr>
          <p:spPr>
            <a:xfrm>
              <a:off x="6164569" y="2009481"/>
              <a:ext cx="74973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PROCESS</a:t>
              </a:r>
              <a:endParaRPr sz="800" b="1" dirty="0">
                <a:latin typeface="Arial" panose="020B0604020202020204" pitchFamily="34" charset="0"/>
                <a:cs typeface="Arial" panose="020B0604020202020204" pitchFamily="34" charset="0"/>
              </a:endParaRPr>
            </a:p>
          </p:txBody>
        </p:sp>
        <p:sp>
          <p:nvSpPr>
            <p:cNvPr id="17" name="Google Shape;266;p3">
              <a:extLst>
                <a:ext uri="{FF2B5EF4-FFF2-40B4-BE49-F238E27FC236}">
                  <a16:creationId xmlns:a16="http://schemas.microsoft.com/office/drawing/2014/main" id="{76364DD7-FB5B-4DFA-8263-14B02AC4C4C7}"/>
                </a:ext>
              </a:extLst>
            </p:cNvPr>
            <p:cNvSpPr/>
            <p:nvPr/>
          </p:nvSpPr>
          <p:spPr>
            <a:xfrm rot="7714286">
              <a:off x="6025738" y="2662371"/>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8" name="Google Shape;267;p3">
              <a:extLst>
                <a:ext uri="{FF2B5EF4-FFF2-40B4-BE49-F238E27FC236}">
                  <a16:creationId xmlns:a16="http://schemas.microsoft.com/office/drawing/2014/main" id="{18C4F7AE-6CA0-4095-9121-76685D4F5449}"/>
                </a:ext>
              </a:extLst>
            </p:cNvPr>
            <p:cNvSpPr txBox="1"/>
            <p:nvPr/>
          </p:nvSpPr>
          <p:spPr>
            <a:xfrm rot="-3085714">
              <a:off x="6082701" y="2694229"/>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9" name="Google Shape;268;p3">
              <a:extLst>
                <a:ext uri="{FF2B5EF4-FFF2-40B4-BE49-F238E27FC236}">
                  <a16:creationId xmlns:a16="http://schemas.microsoft.com/office/drawing/2014/main" id="{E93C8671-0E40-431F-A2FD-83B8F79AF0CD}"/>
                </a:ext>
              </a:extLst>
            </p:cNvPr>
            <p:cNvSpPr/>
            <p:nvPr/>
          </p:nvSpPr>
          <p:spPr>
            <a:xfrm>
              <a:off x="528797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0" name="Google Shape;269;p3">
              <a:extLst>
                <a:ext uri="{FF2B5EF4-FFF2-40B4-BE49-F238E27FC236}">
                  <a16:creationId xmlns:a16="http://schemas.microsoft.com/office/drawing/2014/main" id="{6F2C4FF7-66AB-4FDB-A857-539571551914}"/>
                </a:ext>
              </a:extLst>
            </p:cNvPr>
            <p:cNvSpPr txBox="1"/>
            <p:nvPr/>
          </p:nvSpPr>
          <p:spPr>
            <a:xfrm>
              <a:off x="5380058" y="3021116"/>
              <a:ext cx="69419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ANALYZE</a:t>
              </a:r>
              <a:endParaRPr sz="800" b="1" dirty="0">
                <a:latin typeface="Arial" panose="020B0604020202020204" pitchFamily="34" charset="0"/>
                <a:cs typeface="Arial" panose="020B0604020202020204" pitchFamily="34" charset="0"/>
              </a:endParaRPr>
            </a:p>
          </p:txBody>
        </p:sp>
        <p:sp>
          <p:nvSpPr>
            <p:cNvPr id="21" name="Google Shape;270;p3">
              <a:extLst>
                <a:ext uri="{FF2B5EF4-FFF2-40B4-BE49-F238E27FC236}">
                  <a16:creationId xmlns:a16="http://schemas.microsoft.com/office/drawing/2014/main" id="{E7658E4A-7056-4D43-8D89-7F4145A101D6}"/>
                </a:ext>
              </a:extLst>
            </p:cNvPr>
            <p:cNvSpPr/>
            <p:nvPr/>
          </p:nvSpPr>
          <p:spPr>
            <a:xfrm rot="10800000">
              <a:off x="4956963" y="3183442"/>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2" name="Google Shape;271;p3">
              <a:extLst>
                <a:ext uri="{FF2B5EF4-FFF2-40B4-BE49-F238E27FC236}">
                  <a16:creationId xmlns:a16="http://schemas.microsoft.com/office/drawing/2014/main" id="{8F904A02-5C89-4A09-8FDB-0868B83AF7AC}"/>
                </a:ext>
              </a:extLst>
            </p:cNvPr>
            <p:cNvSpPr txBox="1"/>
            <p:nvPr/>
          </p:nvSpPr>
          <p:spPr>
            <a:xfrm>
              <a:off x="5027137" y="324273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23" name="Google Shape;272;p3">
              <a:extLst>
                <a:ext uri="{FF2B5EF4-FFF2-40B4-BE49-F238E27FC236}">
                  <a16:creationId xmlns:a16="http://schemas.microsoft.com/office/drawing/2014/main" id="{151D075E-C0D1-4BEC-90DA-C2DF768F619F}"/>
                </a:ext>
              </a:extLst>
            </p:cNvPr>
            <p:cNvSpPr/>
            <p:nvPr/>
          </p:nvSpPr>
          <p:spPr>
            <a:xfrm>
              <a:off x="396826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4" name="Google Shape;273;p3">
              <a:extLst>
                <a:ext uri="{FF2B5EF4-FFF2-40B4-BE49-F238E27FC236}">
                  <a16:creationId xmlns:a16="http://schemas.microsoft.com/office/drawing/2014/main" id="{C9F6EA50-CDA2-465E-9A14-01C21B67D9A0}"/>
                </a:ext>
              </a:extLst>
            </p:cNvPr>
            <p:cNvSpPr txBox="1"/>
            <p:nvPr/>
          </p:nvSpPr>
          <p:spPr>
            <a:xfrm>
              <a:off x="4000160" y="3014942"/>
              <a:ext cx="813127"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PRESERVE</a:t>
              </a:r>
              <a:endParaRPr sz="800" b="1" dirty="0">
                <a:latin typeface="Arial" panose="020B0604020202020204" pitchFamily="34" charset="0"/>
                <a:cs typeface="Arial" panose="020B0604020202020204" pitchFamily="34" charset="0"/>
              </a:endParaRPr>
            </a:p>
          </p:txBody>
        </p:sp>
        <p:sp>
          <p:nvSpPr>
            <p:cNvPr id="25" name="Google Shape;274;p3">
              <a:extLst>
                <a:ext uri="{FF2B5EF4-FFF2-40B4-BE49-F238E27FC236}">
                  <a16:creationId xmlns:a16="http://schemas.microsoft.com/office/drawing/2014/main" id="{D2D0AF7E-B274-4CAD-BED3-920E6DFE5377}"/>
                </a:ext>
              </a:extLst>
            </p:cNvPr>
            <p:cNvSpPr/>
            <p:nvPr/>
          </p:nvSpPr>
          <p:spPr>
            <a:xfrm rot="-7714286">
              <a:off x="3883204" y="267272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6" name="Google Shape;275;p3">
              <a:extLst>
                <a:ext uri="{FF2B5EF4-FFF2-40B4-BE49-F238E27FC236}">
                  <a16:creationId xmlns:a16="http://schemas.microsoft.com/office/drawing/2014/main" id="{459DED87-3382-4B25-8A1B-C267B892B6AD}"/>
                </a:ext>
              </a:extLst>
            </p:cNvPr>
            <p:cNvSpPr txBox="1"/>
            <p:nvPr/>
          </p:nvSpPr>
          <p:spPr>
            <a:xfrm rot="3085714">
              <a:off x="3940167" y="2759445"/>
              <a:ext cx="163738" cy="177868"/>
            </a:xfrm>
            <a:prstGeom prst="rect">
              <a:avLst/>
            </a:prstGeom>
            <a:solidFill>
              <a:srgbClr val="F99D1C"/>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27" name="Google Shape;276;p3">
              <a:extLst>
                <a:ext uri="{FF2B5EF4-FFF2-40B4-BE49-F238E27FC236}">
                  <a16:creationId xmlns:a16="http://schemas.microsoft.com/office/drawing/2014/main" id="{0A9DBC13-9660-4FE1-B808-A3E020715BC6}"/>
                </a:ext>
              </a:extLst>
            </p:cNvPr>
            <p:cNvSpPr/>
            <p:nvPr/>
          </p:nvSpPr>
          <p:spPr>
            <a:xfrm>
              <a:off x="314543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8" name="Google Shape;277;p3">
              <a:extLst>
                <a:ext uri="{FF2B5EF4-FFF2-40B4-BE49-F238E27FC236}">
                  <a16:creationId xmlns:a16="http://schemas.microsoft.com/office/drawing/2014/main" id="{EDEE246E-5E10-4F22-9E57-EF31FB8C0ACF}"/>
                </a:ext>
              </a:extLst>
            </p:cNvPr>
            <p:cNvSpPr txBox="1"/>
            <p:nvPr/>
          </p:nvSpPr>
          <p:spPr>
            <a:xfrm>
              <a:off x="3237522" y="1975641"/>
              <a:ext cx="694193" cy="6484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SHARE</a:t>
              </a:r>
              <a:endParaRPr sz="800" b="1" dirty="0">
                <a:latin typeface="Arial" panose="020B0604020202020204" pitchFamily="34" charset="0"/>
                <a:cs typeface="Arial" panose="020B0604020202020204" pitchFamily="34" charset="0"/>
              </a:endParaRPr>
            </a:p>
          </p:txBody>
        </p:sp>
        <p:sp>
          <p:nvSpPr>
            <p:cNvPr id="29" name="Google Shape;278;p3">
              <a:extLst>
                <a:ext uri="{FF2B5EF4-FFF2-40B4-BE49-F238E27FC236}">
                  <a16:creationId xmlns:a16="http://schemas.microsoft.com/office/drawing/2014/main" id="{B3B82ADB-A065-4AE0-95A7-0D0FCFFCBBF4}"/>
                </a:ext>
              </a:extLst>
            </p:cNvPr>
            <p:cNvSpPr/>
            <p:nvPr/>
          </p:nvSpPr>
          <p:spPr>
            <a:xfrm rot="-4628571">
              <a:off x="3613022" y="1514795"/>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0" name="Google Shape;279;p3">
              <a:extLst>
                <a:ext uri="{FF2B5EF4-FFF2-40B4-BE49-F238E27FC236}">
                  <a16:creationId xmlns:a16="http://schemas.microsoft.com/office/drawing/2014/main" id="{558805D9-7FEC-448E-AF59-1B41B0704462}"/>
                </a:ext>
              </a:extLst>
            </p:cNvPr>
            <p:cNvSpPr txBox="1"/>
            <p:nvPr/>
          </p:nvSpPr>
          <p:spPr>
            <a:xfrm rot="-4628571">
              <a:off x="3640301" y="160829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31" name="Google Shape;280;p3">
              <a:extLst>
                <a:ext uri="{FF2B5EF4-FFF2-40B4-BE49-F238E27FC236}">
                  <a16:creationId xmlns:a16="http://schemas.microsoft.com/office/drawing/2014/main" id="{FB911F7E-4301-4B64-86FC-FCB1F27119F7}"/>
                </a:ext>
              </a:extLst>
            </p:cNvPr>
            <p:cNvSpPr/>
            <p:nvPr/>
          </p:nvSpPr>
          <p:spPr>
            <a:xfrm>
              <a:off x="3439100"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2" name="Google Shape;281;p3">
              <a:extLst>
                <a:ext uri="{FF2B5EF4-FFF2-40B4-BE49-F238E27FC236}">
                  <a16:creationId xmlns:a16="http://schemas.microsoft.com/office/drawing/2014/main" id="{FD9B74B0-7179-46C6-9D22-B1156F915507}"/>
                </a:ext>
              </a:extLst>
            </p:cNvPr>
            <p:cNvSpPr txBox="1"/>
            <p:nvPr/>
          </p:nvSpPr>
          <p:spPr>
            <a:xfrm>
              <a:off x="3511877" y="656879"/>
              <a:ext cx="749732" cy="660130"/>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REUSE</a:t>
              </a:r>
              <a:endParaRPr sz="800" b="1" dirty="0">
                <a:latin typeface="Arial" panose="020B0604020202020204" pitchFamily="34" charset="0"/>
                <a:cs typeface="Arial" panose="020B0604020202020204" pitchFamily="34" charset="0"/>
              </a:endParaRPr>
            </a:p>
          </p:txBody>
        </p:sp>
        <p:sp>
          <p:nvSpPr>
            <p:cNvPr id="33" name="Google Shape;282;p3">
              <a:extLst>
                <a:ext uri="{FF2B5EF4-FFF2-40B4-BE49-F238E27FC236}">
                  <a16:creationId xmlns:a16="http://schemas.microsoft.com/office/drawing/2014/main" id="{35E56BEF-B234-4C9B-A9B1-04E754A3A842}"/>
                </a:ext>
              </a:extLst>
            </p:cNvPr>
            <p:cNvSpPr/>
            <p:nvPr/>
          </p:nvSpPr>
          <p:spPr>
            <a:xfrm rot="-1542857">
              <a:off x="4349870" y="58160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4" name="Google Shape;283;p3">
              <a:extLst>
                <a:ext uri="{FF2B5EF4-FFF2-40B4-BE49-F238E27FC236}">
                  <a16:creationId xmlns:a16="http://schemas.microsoft.com/office/drawing/2014/main" id="{772733E3-FC21-4D6E-8E9D-F19354AAA0DB}"/>
                </a:ext>
              </a:extLst>
            </p:cNvPr>
            <p:cNvSpPr txBox="1"/>
            <p:nvPr/>
          </p:nvSpPr>
          <p:spPr>
            <a:xfrm rot="-1542857">
              <a:off x="4353345" y="656117"/>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grpSp>
      <p:sp>
        <p:nvSpPr>
          <p:cNvPr id="35" name="Rectangle 34">
            <a:extLst>
              <a:ext uri="{FF2B5EF4-FFF2-40B4-BE49-F238E27FC236}">
                <a16:creationId xmlns:a16="http://schemas.microsoft.com/office/drawing/2014/main" id="{201C7780-3C79-4475-BD02-4300360B5EC4}"/>
              </a:ext>
            </a:extLst>
          </p:cNvPr>
          <p:cNvSpPr/>
          <p:nvPr/>
        </p:nvSpPr>
        <p:spPr>
          <a:xfrm>
            <a:off x="5775800" y="1050079"/>
            <a:ext cx="2914707" cy="450939"/>
          </a:xfrm>
          <a:prstGeom prst="rect">
            <a:avLst/>
          </a:prstGeom>
          <a:solidFill>
            <a:srgbClr val="F9A6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Research data management</a:t>
            </a:r>
          </a:p>
        </p:txBody>
      </p:sp>
      <p:sp>
        <p:nvSpPr>
          <p:cNvPr id="36" name="TextBox 35">
            <a:extLst>
              <a:ext uri="{FF2B5EF4-FFF2-40B4-BE49-F238E27FC236}">
                <a16:creationId xmlns:a16="http://schemas.microsoft.com/office/drawing/2014/main" id="{3A5EFC13-AF18-494E-95DE-58FA191A6D76}"/>
              </a:ext>
            </a:extLst>
          </p:cNvPr>
          <p:cNvSpPr txBox="1"/>
          <p:nvPr/>
        </p:nvSpPr>
        <p:spPr>
          <a:xfrm>
            <a:off x="6696504" y="2670706"/>
            <a:ext cx="1146468" cy="715581"/>
          </a:xfrm>
          <a:prstGeom prst="rect">
            <a:avLst/>
          </a:prstGeom>
          <a:noFill/>
        </p:spPr>
        <p:txBody>
          <a:bodyPr wrap="none" rtlCol="0">
            <a:spAutoFit/>
          </a:bodyPr>
          <a:lstStyle/>
          <a:p>
            <a:pPr algn="ctr"/>
            <a:r>
              <a:rPr lang="hr-HR" dirty="0"/>
              <a:t>RESEARCH</a:t>
            </a:r>
          </a:p>
          <a:p>
            <a:pPr algn="ctr"/>
            <a:r>
              <a:rPr lang="hr-HR" dirty="0"/>
              <a:t>DATA LIFE</a:t>
            </a:r>
          </a:p>
          <a:p>
            <a:pPr algn="ctr"/>
            <a:r>
              <a:rPr lang="hr-HR" dirty="0"/>
              <a:t>CYCLE</a:t>
            </a:r>
            <a:endParaRPr lang="en-GB" dirty="0"/>
          </a:p>
        </p:txBody>
      </p:sp>
      <p:sp>
        <p:nvSpPr>
          <p:cNvPr id="37" name="Title 1">
            <a:extLst>
              <a:ext uri="{FF2B5EF4-FFF2-40B4-BE49-F238E27FC236}">
                <a16:creationId xmlns:a16="http://schemas.microsoft.com/office/drawing/2014/main" id="{B5B5D4BC-003F-41F7-82A4-BCEBF868047B}"/>
              </a:ext>
            </a:extLst>
          </p:cNvPr>
          <p:cNvSpPr>
            <a:spLocks noGrp="1"/>
          </p:cNvSpPr>
          <p:nvPr>
            <p:ph type="title"/>
          </p:nvPr>
        </p:nvSpPr>
        <p:spPr>
          <a:xfrm>
            <a:off x="628650" y="166349"/>
            <a:ext cx="7886700" cy="994172"/>
          </a:xfrm>
        </p:spPr>
        <p:txBody>
          <a:bodyPr/>
          <a:lstStyle/>
          <a:p>
            <a:r>
              <a:rPr lang="hr-HR" dirty="0"/>
              <a:t>SRCE for Research &amp; Open Science</a:t>
            </a:r>
            <a:endParaRPr lang="en-GB" dirty="0"/>
          </a:p>
        </p:txBody>
      </p:sp>
      <p:sp>
        <p:nvSpPr>
          <p:cNvPr id="38" name="Rectangle 37">
            <a:extLst>
              <a:ext uri="{FF2B5EF4-FFF2-40B4-BE49-F238E27FC236}">
                <a16:creationId xmlns:a16="http://schemas.microsoft.com/office/drawing/2014/main" id="{A58C25B4-6AA2-4E6B-A836-43FF9515832C}"/>
              </a:ext>
            </a:extLst>
          </p:cNvPr>
          <p:cNvSpPr/>
          <p:nvPr/>
        </p:nvSpPr>
        <p:spPr>
          <a:xfrm>
            <a:off x="453493" y="1146545"/>
            <a:ext cx="1754872" cy="128917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COMPUTING</a:t>
            </a:r>
          </a:p>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Advanced </a:t>
            </a: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Computing</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&amp; </a:t>
            </a:r>
            <a:b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b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Cloud</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Services</a:t>
            </a:r>
            <a:endParaRPr kumimoji="0" lang="en-GB"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CAF07C9D-D16E-4A75-BF80-9630DDB35441}"/>
              </a:ext>
            </a:extLst>
          </p:cNvPr>
          <p:cNvSpPr/>
          <p:nvPr/>
        </p:nvSpPr>
        <p:spPr>
          <a:xfrm>
            <a:off x="453493" y="2999743"/>
            <a:ext cx="1754872" cy="1291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DATA SERVICES</a:t>
            </a:r>
          </a:p>
          <a:p>
            <a:pPr marL="72000" marR="0" lvl="0" indent="0" algn="ctr" defTabSz="685800" rtl="0" eaLnBrk="1" fontAlgn="auto" latinLnBrk="0" hangingPunct="1">
              <a:lnSpc>
                <a:spcPct val="100000"/>
              </a:lnSpc>
              <a:spcBef>
                <a:spcPts val="0"/>
              </a:spcBef>
              <a:spcAft>
                <a:spcPts val="0"/>
              </a:spcAft>
              <a:buClrTx/>
              <a:buSzTx/>
              <a:buFontTx/>
              <a:buNone/>
              <a:tabLst/>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d</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uring</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all</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phases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of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process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p:txBody>
      </p:sp>
      <p:sp>
        <p:nvSpPr>
          <p:cNvPr id="42" name="Rectangle 41">
            <a:extLst>
              <a:ext uri="{FF2B5EF4-FFF2-40B4-BE49-F238E27FC236}">
                <a16:creationId xmlns:a16="http://schemas.microsoft.com/office/drawing/2014/main" id="{DB6BA05D-8789-4594-8AEC-3F4A1A4D0A1D}"/>
              </a:ext>
            </a:extLst>
          </p:cNvPr>
          <p:cNvSpPr/>
          <p:nvPr/>
        </p:nvSpPr>
        <p:spPr>
          <a:xfrm>
            <a:off x="4351288" y="2857148"/>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Data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during</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process</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endParaRPr kumimoji="0" lang="hr-HR"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43" name="Picture 42">
            <a:extLst>
              <a:ext uri="{FF2B5EF4-FFF2-40B4-BE49-F238E27FC236}">
                <a16:creationId xmlns:a16="http://schemas.microsoft.com/office/drawing/2014/main" id="{CA44B6B7-0B18-4C5E-BB85-9BE9A156296D}"/>
              </a:ext>
            </a:extLst>
          </p:cNvPr>
          <p:cNvPicPr>
            <a:picLocks noChangeAspect="1"/>
          </p:cNvPicPr>
          <p:nvPr/>
        </p:nvPicPr>
        <p:blipFill>
          <a:blip r:embed="rId2"/>
          <a:stretch>
            <a:fillRect/>
          </a:stretch>
        </p:blipFill>
        <p:spPr>
          <a:xfrm>
            <a:off x="2447929" y="3965055"/>
            <a:ext cx="866568" cy="287544"/>
          </a:xfrm>
          <a:prstGeom prst="rect">
            <a:avLst/>
          </a:prstGeom>
        </p:spPr>
      </p:pic>
      <p:pic>
        <p:nvPicPr>
          <p:cNvPr id="44" name="Picture 43">
            <a:extLst>
              <a:ext uri="{FF2B5EF4-FFF2-40B4-BE49-F238E27FC236}">
                <a16:creationId xmlns:a16="http://schemas.microsoft.com/office/drawing/2014/main" id="{24ADA615-B4C8-400A-8CD8-AE88D3C71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965" y="3834608"/>
            <a:ext cx="751327" cy="417991"/>
          </a:xfrm>
          <a:prstGeom prst="rect">
            <a:avLst/>
          </a:prstGeom>
        </p:spPr>
      </p:pic>
      <p:sp>
        <p:nvSpPr>
          <p:cNvPr id="45" name="Rectangle 44">
            <a:extLst>
              <a:ext uri="{FF2B5EF4-FFF2-40B4-BE49-F238E27FC236}">
                <a16:creationId xmlns:a16="http://schemas.microsoft.com/office/drawing/2014/main" id="{C04F95E5-54D1-4D48-A81D-8B6A56609C39}"/>
              </a:ext>
            </a:extLst>
          </p:cNvPr>
          <p:cNvSpPr/>
          <p:nvPr/>
        </p:nvSpPr>
        <p:spPr>
          <a:xfrm>
            <a:off x="3356560" y="2855796"/>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Permanent</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and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results</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sharing</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46" name="Picture 45" descr="puh_logo_zavrsni_regular.png">
            <a:extLst>
              <a:ext uri="{FF2B5EF4-FFF2-40B4-BE49-F238E27FC236}">
                <a16:creationId xmlns:a16="http://schemas.microsoft.com/office/drawing/2014/main" id="{E8E82595-0467-4D76-A0D0-C060D418CDDA}"/>
              </a:ext>
            </a:extLst>
          </p:cNvPr>
          <p:cNvPicPr>
            <a:picLocks noChangeAspect="1"/>
          </p:cNvPicPr>
          <p:nvPr/>
        </p:nvPicPr>
        <p:blipFill>
          <a:blip r:embed="rId4" cstate="print"/>
          <a:stretch>
            <a:fillRect/>
          </a:stretch>
        </p:blipFill>
        <p:spPr>
          <a:xfrm>
            <a:off x="4467010" y="3927047"/>
            <a:ext cx="782938" cy="325552"/>
          </a:xfrm>
          <a:prstGeom prst="rect">
            <a:avLst/>
          </a:prstGeom>
        </p:spPr>
      </p:pic>
      <p:sp>
        <p:nvSpPr>
          <p:cNvPr id="47" name="Rectangle 46">
            <a:extLst>
              <a:ext uri="{FF2B5EF4-FFF2-40B4-BE49-F238E27FC236}">
                <a16:creationId xmlns:a16="http://schemas.microsoft.com/office/drawing/2014/main" id="{78209065-554D-45C3-AA43-6FE835899EA3}"/>
              </a:ext>
            </a:extLst>
          </p:cNvPr>
          <p:cNvSpPr/>
          <p:nvPr/>
        </p:nvSpPr>
        <p:spPr>
          <a:xfrm>
            <a:off x="2361831" y="2855796"/>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Scientific</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papers</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publication</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4F44C15C-2DD3-41A5-8542-1D08CA8AA02D}"/>
              </a:ext>
            </a:extLst>
          </p:cNvPr>
          <p:cNvGrpSpPr/>
          <p:nvPr/>
        </p:nvGrpSpPr>
        <p:grpSpPr>
          <a:xfrm>
            <a:off x="2361831" y="1325474"/>
            <a:ext cx="3016505" cy="755220"/>
            <a:chOff x="2365864" y="730824"/>
            <a:chExt cx="3240000" cy="1081468"/>
          </a:xfrm>
          <a:solidFill>
            <a:schemeClr val="bg1"/>
          </a:solidFill>
        </p:grpSpPr>
        <p:sp>
          <p:nvSpPr>
            <p:cNvPr id="49" name="Rectangle 48">
              <a:extLst>
                <a:ext uri="{FF2B5EF4-FFF2-40B4-BE49-F238E27FC236}">
                  <a16:creationId xmlns:a16="http://schemas.microsoft.com/office/drawing/2014/main" id="{CF6A9950-8FB4-453F-B086-205662ABA8D0}"/>
                </a:ext>
              </a:extLst>
            </p:cNvPr>
            <p:cNvSpPr/>
            <p:nvPr/>
          </p:nvSpPr>
          <p:spPr>
            <a:xfrm>
              <a:off x="4525864" y="732292"/>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lvl="0" algn="ctr">
                <a:defRPr/>
              </a:pPr>
              <a:r>
                <a:rPr lang="hr-HR" sz="1100" b="1" dirty="0" err="1">
                  <a:solidFill>
                    <a:schemeClr val="tx1">
                      <a:lumMod val="75000"/>
                      <a:lumOff val="25000"/>
                    </a:schemeClr>
                  </a:solidFill>
                  <a:latin typeface="Arial" panose="020B0604020202020204" pitchFamily="34" charset="0"/>
                  <a:cs typeface="Arial" panose="020B0604020202020204" pitchFamily="34" charset="0"/>
                </a:rPr>
                <a:t>Cloud</a:t>
              </a:r>
              <a:r>
                <a:rPr lang="hr-HR" sz="1100" b="1" dirty="0">
                  <a:solidFill>
                    <a:schemeClr val="tx1">
                      <a:lumMod val="75000"/>
                      <a:lumOff val="25000"/>
                    </a:schemeClr>
                  </a:solidFill>
                  <a:latin typeface="Arial" panose="020B0604020202020204" pitchFamily="34" charset="0"/>
                  <a:cs typeface="Arial" panose="020B0604020202020204" pitchFamily="34" charset="0"/>
                </a:rPr>
                <a:t> </a:t>
              </a:r>
              <a:r>
                <a:rPr lang="hr-HR" sz="1100" b="1" dirty="0" err="1">
                  <a:solidFill>
                    <a:schemeClr val="tx1">
                      <a:lumMod val="75000"/>
                      <a:lumOff val="25000"/>
                    </a:schemeClr>
                  </a:solidFill>
                  <a:latin typeface="Arial" panose="020B0604020202020204" pitchFamily="34" charset="0"/>
                  <a:cs typeface="Arial" panose="020B0604020202020204" pitchFamily="34" charset="0"/>
                </a:rPr>
                <a:t>services</a:t>
              </a:r>
              <a:endParaRPr lang="hr-HR" sz="1100" b="1" dirty="0">
                <a:solidFill>
                  <a:schemeClr val="tx1">
                    <a:lumMod val="75000"/>
                    <a:lumOff val="25000"/>
                  </a:schemeClr>
                </a:solidFill>
                <a:latin typeface="Arial" panose="020B0604020202020204" pitchFamily="34" charset="0"/>
                <a:cs typeface="Arial" panose="020B0604020202020204" pitchFamily="34" charset="0"/>
              </a:endParaRPr>
            </a:p>
            <a:p>
              <a:pPr lvl="0" algn="ctr">
                <a:defRPr/>
              </a:pPr>
              <a:r>
                <a:rPr lang="hr-HR" sz="11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0" name="Rectangle 49">
              <a:extLst>
                <a:ext uri="{FF2B5EF4-FFF2-40B4-BE49-F238E27FC236}">
                  <a16:creationId xmlns:a16="http://schemas.microsoft.com/office/drawing/2014/main" id="{4D5D86CE-08FE-486F-8CCC-C8BF677B16F7}"/>
                </a:ext>
              </a:extLst>
            </p:cNvPr>
            <p:cNvSpPr/>
            <p:nvPr/>
          </p:nvSpPr>
          <p:spPr>
            <a:xfrm>
              <a:off x="3445864" y="730824"/>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HTC </a:t>
              </a:r>
              <a:r>
                <a:rPr kumimoji="0" lang="hr-HR" sz="11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Cloud</a:t>
              </a:r>
              <a:endPar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B9D766C5-22E5-4678-98BD-2903D1519792}"/>
                </a:ext>
              </a:extLst>
            </p:cNvPr>
            <p:cNvSpPr/>
            <p:nvPr/>
          </p:nvSpPr>
          <p:spPr>
            <a:xfrm>
              <a:off x="2365864" y="730824"/>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HPC</a:t>
              </a:r>
            </a:p>
          </p:txBody>
        </p:sp>
      </p:grpSp>
      <p:sp>
        <p:nvSpPr>
          <p:cNvPr id="52" name="Rectangle 51">
            <a:extLst>
              <a:ext uri="{FF2B5EF4-FFF2-40B4-BE49-F238E27FC236}">
                <a16:creationId xmlns:a16="http://schemas.microsoft.com/office/drawing/2014/main" id="{759B51F5-85CE-44D9-9AF2-D48912A6D298}"/>
              </a:ext>
            </a:extLst>
          </p:cNvPr>
          <p:cNvSpPr/>
          <p:nvPr/>
        </p:nvSpPr>
        <p:spPr>
          <a:xfrm>
            <a:off x="2311869" y="1051172"/>
            <a:ext cx="3108960" cy="338003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53" name="Picture 52">
            <a:extLst>
              <a:ext uri="{FF2B5EF4-FFF2-40B4-BE49-F238E27FC236}">
                <a16:creationId xmlns:a16="http://schemas.microsoft.com/office/drawing/2014/main" id="{887D3222-CDB6-43DE-9113-E9D423B6F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409" y="2182411"/>
            <a:ext cx="1402437" cy="516565"/>
          </a:xfrm>
          <a:prstGeom prst="rect">
            <a:avLst/>
          </a:prstGeom>
        </p:spPr>
      </p:pic>
      <p:sp>
        <p:nvSpPr>
          <p:cNvPr id="54" name="Right Arrow 5">
            <a:extLst>
              <a:ext uri="{FF2B5EF4-FFF2-40B4-BE49-F238E27FC236}">
                <a16:creationId xmlns:a16="http://schemas.microsoft.com/office/drawing/2014/main" id="{2531E48F-8CC6-4F54-86CB-A7164553D6BE}"/>
              </a:ext>
            </a:extLst>
          </p:cNvPr>
          <p:cNvSpPr/>
          <p:nvPr/>
        </p:nvSpPr>
        <p:spPr>
          <a:xfrm>
            <a:off x="5245942" y="2313479"/>
            <a:ext cx="468647" cy="371041"/>
          </a:xfrm>
          <a:prstGeom prst="rightArrow">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grpSp>
        <p:nvGrpSpPr>
          <p:cNvPr id="55" name="Group 54">
            <a:extLst>
              <a:ext uri="{FF2B5EF4-FFF2-40B4-BE49-F238E27FC236}">
                <a16:creationId xmlns:a16="http://schemas.microsoft.com/office/drawing/2014/main" id="{F66DB348-735F-4187-9396-5247F1457204}"/>
              </a:ext>
            </a:extLst>
          </p:cNvPr>
          <p:cNvGrpSpPr/>
          <p:nvPr/>
        </p:nvGrpSpPr>
        <p:grpSpPr>
          <a:xfrm rot="17519230">
            <a:off x="283161" y="2813006"/>
            <a:ext cx="340659" cy="340659"/>
            <a:chOff x="3609787" y="1688350"/>
            <a:chExt cx="340659" cy="340659"/>
          </a:xfrm>
        </p:grpSpPr>
        <p:sp>
          <p:nvSpPr>
            <p:cNvPr id="56" name="Block Arc 55">
              <a:extLst>
                <a:ext uri="{FF2B5EF4-FFF2-40B4-BE49-F238E27FC236}">
                  <a16:creationId xmlns:a16="http://schemas.microsoft.com/office/drawing/2014/main" id="{7CD7414C-A63E-4D63-A8B9-A158F9A08C92}"/>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Oval 56">
              <a:extLst>
                <a:ext uri="{FF2B5EF4-FFF2-40B4-BE49-F238E27FC236}">
                  <a16:creationId xmlns:a16="http://schemas.microsoft.com/office/drawing/2014/main" id="{4AB27C69-3B05-4B4B-8771-C2A5DCDCA517}"/>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19067C72-C33F-4D73-9FA2-244C9C01581A}"/>
              </a:ext>
            </a:extLst>
          </p:cNvPr>
          <p:cNvGrpSpPr/>
          <p:nvPr/>
        </p:nvGrpSpPr>
        <p:grpSpPr>
          <a:xfrm rot="17519230">
            <a:off x="301612" y="976215"/>
            <a:ext cx="340659" cy="340659"/>
            <a:chOff x="3609787" y="1688350"/>
            <a:chExt cx="340659" cy="340659"/>
          </a:xfrm>
          <a:solidFill>
            <a:srgbClr val="D71634"/>
          </a:solidFill>
        </p:grpSpPr>
        <p:sp>
          <p:nvSpPr>
            <p:cNvPr id="59" name="Block Arc 58">
              <a:extLst>
                <a:ext uri="{FF2B5EF4-FFF2-40B4-BE49-F238E27FC236}">
                  <a16:creationId xmlns:a16="http://schemas.microsoft.com/office/drawing/2014/main" id="{821B1414-5926-48D4-BC4F-2D8BCA7CA84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Oval 59">
              <a:extLst>
                <a:ext uri="{FF2B5EF4-FFF2-40B4-BE49-F238E27FC236}">
                  <a16:creationId xmlns:a16="http://schemas.microsoft.com/office/drawing/2014/main" id="{49EEE899-B832-4464-907C-5D02D938A011}"/>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62"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33775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9A713F2-2CF6-951D-CCCB-0F0776CAE84E}"/>
              </a:ext>
            </a:extLst>
          </p:cNvPr>
          <p:cNvGrpSpPr/>
          <p:nvPr/>
        </p:nvGrpSpPr>
        <p:grpSpPr>
          <a:xfrm>
            <a:off x="5434490" y="550124"/>
            <a:ext cx="3618276" cy="4137010"/>
            <a:chOff x="5786588" y="316573"/>
            <a:chExt cx="5086222" cy="6224854"/>
          </a:xfrm>
        </p:grpSpPr>
        <p:pic>
          <p:nvPicPr>
            <p:cNvPr id="3" name="Picture 2">
              <a:extLst>
                <a:ext uri="{FF2B5EF4-FFF2-40B4-BE49-F238E27FC236}">
                  <a16:creationId xmlns:a16="http://schemas.microsoft.com/office/drawing/2014/main" id="{0C3D6474-97CE-B272-77D4-C6BC6FF8C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588" y="1238501"/>
              <a:ext cx="5086222" cy="5302926"/>
            </a:xfrm>
            <a:prstGeom prst="rect">
              <a:avLst/>
            </a:prstGeom>
          </p:spPr>
        </p:pic>
        <p:cxnSp>
          <p:nvCxnSpPr>
            <p:cNvPr id="5" name="Straight Connector 4">
              <a:extLst>
                <a:ext uri="{FF2B5EF4-FFF2-40B4-BE49-F238E27FC236}">
                  <a16:creationId xmlns:a16="http://schemas.microsoft.com/office/drawing/2014/main" id="{C532EB40-5AF0-298E-775E-5B44F47F453C}"/>
                </a:ext>
              </a:extLst>
            </p:cNvPr>
            <p:cNvCxnSpPr>
              <a:cxnSpLocks/>
            </p:cNvCxnSpPr>
            <p:nvPr/>
          </p:nvCxnSpPr>
          <p:spPr>
            <a:xfrm>
              <a:off x="7554149" y="2519128"/>
              <a:ext cx="2105352" cy="6058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56EB81-F4C7-D40E-A61B-64C683B0E4FD}"/>
                </a:ext>
              </a:extLst>
            </p:cNvPr>
            <p:cNvCxnSpPr>
              <a:cxnSpLocks/>
            </p:cNvCxnSpPr>
            <p:nvPr/>
          </p:nvCxnSpPr>
          <p:spPr>
            <a:xfrm>
              <a:off x="7544133" y="2563387"/>
              <a:ext cx="2125600" cy="63838"/>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A98F1E-BB9D-E6D3-B372-B1D68BBBDE07}"/>
                </a:ext>
              </a:extLst>
            </p:cNvPr>
            <p:cNvCxnSpPr/>
            <p:nvPr/>
          </p:nvCxnSpPr>
          <p:spPr>
            <a:xfrm>
              <a:off x="8215678" y="2199064"/>
              <a:ext cx="1485166" cy="324104"/>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1022E38-B4FA-A392-05A9-FD11F1D084CF}"/>
                </a:ext>
              </a:extLst>
            </p:cNvPr>
            <p:cNvCxnSpPr/>
            <p:nvPr/>
          </p:nvCxnSpPr>
          <p:spPr>
            <a:xfrm>
              <a:off x="8217335" y="2150457"/>
              <a:ext cx="1485166" cy="324104"/>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B3B34C-4DBA-DA7B-87B8-3FDE9E482A1F}"/>
                </a:ext>
              </a:extLst>
            </p:cNvPr>
            <p:cNvCxnSpPr/>
            <p:nvPr/>
          </p:nvCxnSpPr>
          <p:spPr>
            <a:xfrm>
              <a:off x="7980715" y="2459483"/>
              <a:ext cx="68371" cy="186779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F46344-9611-F45B-A4A4-1D0566324D9C}"/>
                </a:ext>
              </a:extLst>
            </p:cNvPr>
            <p:cNvCxnSpPr>
              <a:cxnSpLocks/>
            </p:cNvCxnSpPr>
            <p:nvPr/>
          </p:nvCxnSpPr>
          <p:spPr>
            <a:xfrm>
              <a:off x="7931927" y="2450796"/>
              <a:ext cx="68371" cy="1897861"/>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E07CEF-C3A7-7448-9DB2-4E16D6074566}"/>
                </a:ext>
              </a:extLst>
            </p:cNvPr>
            <p:cNvCxnSpPr>
              <a:cxnSpLocks/>
            </p:cNvCxnSpPr>
            <p:nvPr/>
          </p:nvCxnSpPr>
          <p:spPr>
            <a:xfrm flipH="1">
              <a:off x="7081729" y="2541004"/>
              <a:ext cx="201083" cy="3902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56E278-EA77-D008-BFFB-3EAD643A375F}"/>
                </a:ext>
              </a:extLst>
            </p:cNvPr>
            <p:cNvCxnSpPr>
              <a:cxnSpLocks/>
            </p:cNvCxnSpPr>
            <p:nvPr/>
          </p:nvCxnSpPr>
          <p:spPr>
            <a:xfrm flipH="1">
              <a:off x="7070134" y="2450796"/>
              <a:ext cx="776465" cy="510586"/>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F6D54939-F6C1-AFC3-C8D8-7434BE14D53B}"/>
                </a:ext>
              </a:extLst>
            </p:cNvPr>
            <p:cNvGraphicFramePr/>
            <p:nvPr/>
          </p:nvGraphicFramePr>
          <p:xfrm>
            <a:off x="9311402" y="2199064"/>
            <a:ext cx="1400688" cy="856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2A929EEC-91B2-436A-8EFD-B32B6D69271C}"/>
                </a:ext>
              </a:extLst>
            </p:cNvPr>
            <p:cNvGraphicFramePr/>
            <p:nvPr/>
          </p:nvGraphicFramePr>
          <p:xfrm>
            <a:off x="7440573" y="4248200"/>
            <a:ext cx="1404112" cy="8563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Content Placeholder 22">
              <a:extLst>
                <a:ext uri="{FF2B5EF4-FFF2-40B4-BE49-F238E27FC236}">
                  <a16:creationId xmlns:a16="http://schemas.microsoft.com/office/drawing/2014/main" id="{0D3271C4-AE45-8D5B-3F0D-7D30F051444D}"/>
                </a:ext>
              </a:extLst>
            </p:cNvPr>
            <p:cNvGraphicFramePr>
              <a:graphicFrameLocks/>
            </p:cNvGraphicFramePr>
            <p:nvPr/>
          </p:nvGraphicFramePr>
          <p:xfrm>
            <a:off x="6069597" y="2627225"/>
            <a:ext cx="1401953" cy="85632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6" name="Picture 15">
              <a:extLst>
                <a:ext uri="{FF2B5EF4-FFF2-40B4-BE49-F238E27FC236}">
                  <a16:creationId xmlns:a16="http://schemas.microsoft.com/office/drawing/2014/main" id="{37E79D64-A5E2-A735-A8F4-735D615C6307}"/>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7946651" y="4388987"/>
              <a:ext cx="383048" cy="40050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BBDBDA8-1E29-6C21-346C-5B6043AA046C}"/>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9820221" y="2331671"/>
              <a:ext cx="383048" cy="40050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13C3701-41BD-8951-D315-890ABC3F167A}"/>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6566870" y="2771770"/>
              <a:ext cx="383048" cy="400507"/>
            </a:xfrm>
            <a:prstGeom prst="rect">
              <a:avLst/>
            </a:prstGeom>
            <a:effectLst>
              <a:outerShdw blurRad="50800" dist="38100" dir="2700000" algn="tl" rotWithShape="0">
                <a:prstClr val="black">
                  <a:alpha val="40000"/>
                </a:prstClr>
              </a:outerShdw>
            </a:effectLst>
          </p:spPr>
        </p:pic>
        <p:cxnSp>
          <p:nvCxnSpPr>
            <p:cNvPr id="19" name="Straight Connector 18">
              <a:extLst>
                <a:ext uri="{FF2B5EF4-FFF2-40B4-BE49-F238E27FC236}">
                  <a16:creationId xmlns:a16="http://schemas.microsoft.com/office/drawing/2014/main" id="{586A1D88-5DE8-0DFE-6201-6C8CA50C2107}"/>
                </a:ext>
              </a:extLst>
            </p:cNvPr>
            <p:cNvCxnSpPr/>
            <p:nvPr/>
          </p:nvCxnSpPr>
          <p:spPr>
            <a:xfrm>
              <a:off x="7490059" y="2558339"/>
              <a:ext cx="544275" cy="1768941"/>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3BE7FD-58CE-7E09-25DD-40A83AE125D2}"/>
                </a:ext>
              </a:extLst>
            </p:cNvPr>
            <p:cNvCxnSpPr>
              <a:cxnSpLocks/>
            </p:cNvCxnSpPr>
            <p:nvPr/>
          </p:nvCxnSpPr>
          <p:spPr>
            <a:xfrm flipH="1">
              <a:off x="7118135" y="2439216"/>
              <a:ext cx="827733" cy="54718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B6656-E68B-4A3B-AAE9-74B17F9CFE10}"/>
                </a:ext>
              </a:extLst>
            </p:cNvPr>
            <p:cNvCxnSpPr>
              <a:cxnSpLocks/>
            </p:cNvCxnSpPr>
            <p:nvPr/>
          </p:nvCxnSpPr>
          <p:spPr>
            <a:xfrm flipH="1">
              <a:off x="7110638" y="2558339"/>
              <a:ext cx="211205" cy="40281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6CA7111-F80B-1F49-0E67-19490EDD7310}"/>
                </a:ext>
              </a:extLst>
            </p:cNvPr>
            <p:cNvGrpSpPr/>
            <p:nvPr/>
          </p:nvGrpSpPr>
          <p:grpSpPr>
            <a:xfrm>
              <a:off x="6748954" y="1791351"/>
              <a:ext cx="1404112" cy="856323"/>
              <a:chOff x="5125697" y="497074"/>
              <a:chExt cx="1540343" cy="900000"/>
            </a:xfrm>
          </p:grpSpPr>
          <p:graphicFrame>
            <p:nvGraphicFramePr>
              <p:cNvPr id="24" name="Diagram 23">
                <a:extLst>
                  <a:ext uri="{FF2B5EF4-FFF2-40B4-BE49-F238E27FC236}">
                    <a16:creationId xmlns:a16="http://schemas.microsoft.com/office/drawing/2014/main" id="{88D16D1B-6695-98C5-B378-0010C39077E7}"/>
                  </a:ext>
                </a:extLst>
              </p:cNvPr>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25" name="Picture 24">
                <a:extLst>
                  <a:ext uri="{FF2B5EF4-FFF2-40B4-BE49-F238E27FC236}">
                    <a16:creationId xmlns:a16="http://schemas.microsoft.com/office/drawing/2014/main" id="{3270FB4A-7C56-6D0D-1687-C99AF4801BB5}"/>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nvGrpSpPr>
            <p:cNvPr id="26" name="Group 25">
              <a:extLst>
                <a:ext uri="{FF2B5EF4-FFF2-40B4-BE49-F238E27FC236}">
                  <a16:creationId xmlns:a16="http://schemas.microsoft.com/office/drawing/2014/main" id="{43A89574-C72A-CCF8-6A0C-9B9B19373846}"/>
                </a:ext>
              </a:extLst>
            </p:cNvPr>
            <p:cNvGrpSpPr/>
            <p:nvPr/>
          </p:nvGrpSpPr>
          <p:grpSpPr>
            <a:xfrm>
              <a:off x="6480481" y="316573"/>
              <a:ext cx="1085850" cy="1597921"/>
              <a:chOff x="6326102" y="202361"/>
              <a:chExt cx="1085850" cy="1597921"/>
            </a:xfrm>
          </p:grpSpPr>
          <p:pic>
            <p:nvPicPr>
              <p:cNvPr id="27" name="Picture 26">
                <a:extLst>
                  <a:ext uri="{FF2B5EF4-FFF2-40B4-BE49-F238E27FC236}">
                    <a16:creationId xmlns:a16="http://schemas.microsoft.com/office/drawing/2014/main" id="{6C0D5CCC-BDEA-C151-DD4C-4FA38C5BF1A9}"/>
                  </a:ext>
                </a:extLst>
              </p:cNvPr>
              <p:cNvPicPr>
                <a:picLocks noChangeAspect="1"/>
              </p:cNvPicPr>
              <p:nvPr/>
            </p:nvPicPr>
            <p:blipFill>
              <a:blip r:embed="rId25"/>
              <a:stretch>
                <a:fillRect/>
              </a:stretch>
            </p:blipFill>
            <p:spPr>
              <a:xfrm>
                <a:off x="6326102" y="202361"/>
                <a:ext cx="1085850" cy="1085850"/>
              </a:xfrm>
              <a:prstGeom prst="rect">
                <a:avLst/>
              </a:prstGeom>
            </p:spPr>
          </p:pic>
          <p:cxnSp>
            <p:nvCxnSpPr>
              <p:cNvPr id="28" name="Straight Connector 27">
                <a:extLst>
                  <a:ext uri="{FF2B5EF4-FFF2-40B4-BE49-F238E27FC236}">
                    <a16:creationId xmlns:a16="http://schemas.microsoft.com/office/drawing/2014/main" id="{807105F0-0C01-01C9-BE19-4C901D852B69}"/>
                  </a:ext>
                </a:extLst>
              </p:cNvPr>
              <p:cNvCxnSpPr>
                <a:cxnSpLocks/>
              </p:cNvCxnSpPr>
              <p:nvPr/>
            </p:nvCxnSpPr>
            <p:spPr>
              <a:xfrm>
                <a:off x="6687178" y="956236"/>
                <a:ext cx="447138" cy="84404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73AFE982-275D-9F0C-93B8-CD29B231352B}"/>
                </a:ext>
              </a:extLst>
            </p:cNvPr>
            <p:cNvPicPr>
              <a:picLocks noChangeAspect="1"/>
            </p:cNvPicPr>
            <p:nvPr/>
          </p:nvPicPr>
          <p:blipFill>
            <a:blip r:embed="rId25"/>
            <a:stretch>
              <a:fillRect/>
            </a:stretch>
          </p:blipFill>
          <p:spPr>
            <a:xfrm>
              <a:off x="9306036" y="717445"/>
              <a:ext cx="1085850" cy="1085850"/>
            </a:xfrm>
            <a:prstGeom prst="rect">
              <a:avLst/>
            </a:prstGeom>
          </p:spPr>
        </p:pic>
        <p:cxnSp>
          <p:nvCxnSpPr>
            <p:cNvPr id="30" name="Straight Connector 29">
              <a:extLst>
                <a:ext uri="{FF2B5EF4-FFF2-40B4-BE49-F238E27FC236}">
                  <a16:creationId xmlns:a16="http://schemas.microsoft.com/office/drawing/2014/main" id="{F5CBB3D0-186C-E4DD-E597-AC68818DF7F0}"/>
                </a:ext>
              </a:extLst>
            </p:cNvPr>
            <p:cNvCxnSpPr>
              <a:cxnSpLocks/>
            </p:cNvCxnSpPr>
            <p:nvPr/>
          </p:nvCxnSpPr>
          <p:spPr>
            <a:xfrm flipH="1">
              <a:off x="7554278" y="1388868"/>
              <a:ext cx="1751758" cy="49862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283978A-307E-C3A8-73BD-7238D62FD1A8}"/>
                </a:ext>
              </a:extLst>
            </p:cNvPr>
            <p:cNvGrpSpPr/>
            <p:nvPr/>
          </p:nvGrpSpPr>
          <p:grpSpPr>
            <a:xfrm>
              <a:off x="9489806" y="4386551"/>
              <a:ext cx="949283" cy="466471"/>
              <a:chOff x="9343893" y="4200322"/>
              <a:chExt cx="949283" cy="466471"/>
            </a:xfrm>
          </p:grpSpPr>
          <p:pic>
            <p:nvPicPr>
              <p:cNvPr id="33" name="Picture 32">
                <a:extLst>
                  <a:ext uri="{FF2B5EF4-FFF2-40B4-BE49-F238E27FC236}">
                    <a16:creationId xmlns:a16="http://schemas.microsoft.com/office/drawing/2014/main" id="{71707A7A-55CA-6C6F-7B8B-66A4C23E432A}"/>
                  </a:ext>
                </a:extLst>
              </p:cNvPr>
              <p:cNvPicPr>
                <a:picLocks noChangeAspect="1"/>
              </p:cNvPicPr>
              <p:nvPr/>
            </p:nvPicPr>
            <p:blipFill>
              <a:blip r:embed="rId26"/>
              <a:stretch>
                <a:fillRect/>
              </a:stretch>
            </p:blipFill>
            <p:spPr>
              <a:xfrm>
                <a:off x="9655069" y="4200322"/>
                <a:ext cx="627889" cy="108336"/>
              </a:xfrm>
              <a:prstGeom prst="rect">
                <a:avLst/>
              </a:prstGeom>
            </p:spPr>
          </p:pic>
          <p:cxnSp>
            <p:nvCxnSpPr>
              <p:cNvPr id="34" name="Straight Connector 33">
                <a:extLst>
                  <a:ext uri="{FF2B5EF4-FFF2-40B4-BE49-F238E27FC236}">
                    <a16:creationId xmlns:a16="http://schemas.microsoft.com/office/drawing/2014/main" id="{71F1BCDB-1589-87C2-B4F2-C5AFE2D94291}"/>
                  </a:ext>
                </a:extLst>
              </p:cNvPr>
              <p:cNvCxnSpPr>
                <a:cxnSpLocks/>
              </p:cNvCxnSpPr>
              <p:nvPr/>
            </p:nvCxnSpPr>
            <p:spPr>
              <a:xfrm>
                <a:off x="9343893" y="4269966"/>
                <a:ext cx="184986"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D010AD-CF98-BDEF-6C1F-093CE1D478E1}"/>
                  </a:ext>
                </a:extLst>
              </p:cNvPr>
              <p:cNvCxnSpPr>
                <a:cxnSpLocks/>
              </p:cNvCxnSpPr>
              <p:nvPr/>
            </p:nvCxnSpPr>
            <p:spPr>
              <a:xfrm>
                <a:off x="9345634" y="4509571"/>
                <a:ext cx="184986" cy="0"/>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6F5EA0-02E0-B604-DF9F-76B759665C33}"/>
                  </a:ext>
                </a:extLst>
              </p:cNvPr>
              <p:cNvSpPr txBox="1"/>
              <p:nvPr/>
            </p:nvSpPr>
            <p:spPr>
              <a:xfrm>
                <a:off x="9535599" y="4365774"/>
                <a:ext cx="757577" cy="301019"/>
              </a:xfrm>
              <a:prstGeom prst="rect">
                <a:avLst/>
              </a:prstGeom>
              <a:noFill/>
            </p:spPr>
            <p:txBody>
              <a:bodyPr wrap="none" rtlCol="0">
                <a:spAutoFit/>
              </a:bodyPr>
              <a:lstStyle/>
              <a:p>
                <a:r>
                  <a:rPr lang="hr-HR" sz="700" b="1" dirty="0">
                    <a:solidFill>
                      <a:srgbClr val="B14D4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HR-ZOO</a:t>
                </a:r>
              </a:p>
            </p:txBody>
          </p:sp>
        </p:grpSp>
        <p:grpSp>
          <p:nvGrpSpPr>
            <p:cNvPr id="37" name="Group 36">
              <a:extLst>
                <a:ext uri="{FF2B5EF4-FFF2-40B4-BE49-F238E27FC236}">
                  <a16:creationId xmlns:a16="http://schemas.microsoft.com/office/drawing/2014/main" id="{50DA60B3-4F28-9A45-77C2-3DF135BB0C50}"/>
                </a:ext>
              </a:extLst>
            </p:cNvPr>
            <p:cNvGrpSpPr/>
            <p:nvPr/>
          </p:nvGrpSpPr>
          <p:grpSpPr>
            <a:xfrm>
              <a:off x="7189722" y="1687963"/>
              <a:ext cx="1404112" cy="856323"/>
              <a:chOff x="5125697" y="497074"/>
              <a:chExt cx="1540343" cy="900000"/>
            </a:xfrm>
          </p:grpSpPr>
          <p:graphicFrame>
            <p:nvGraphicFramePr>
              <p:cNvPr id="39" name="Diagram 38">
                <a:extLst>
                  <a:ext uri="{FF2B5EF4-FFF2-40B4-BE49-F238E27FC236}">
                    <a16:creationId xmlns:a16="http://schemas.microsoft.com/office/drawing/2014/main" id="{1C0C3CE0-F217-B328-1CC4-823F51DB3267}"/>
                  </a:ext>
                </a:extLst>
              </p:cNvPr>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40" name="Picture 39">
                <a:extLst>
                  <a:ext uri="{FF2B5EF4-FFF2-40B4-BE49-F238E27FC236}">
                    <a16:creationId xmlns:a16="http://schemas.microsoft.com/office/drawing/2014/main" id="{E2BC4936-1488-6566-AC08-93A75A1577DB}"/>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cxnSp>
          <p:nvCxnSpPr>
            <p:cNvPr id="41" name="Straight Connector 40">
              <a:extLst>
                <a:ext uri="{FF2B5EF4-FFF2-40B4-BE49-F238E27FC236}">
                  <a16:creationId xmlns:a16="http://schemas.microsoft.com/office/drawing/2014/main" id="{30CDEC16-19E6-188B-AD95-689B6C122BB2}"/>
                </a:ext>
              </a:extLst>
            </p:cNvPr>
            <p:cNvCxnSpPr/>
            <p:nvPr/>
          </p:nvCxnSpPr>
          <p:spPr>
            <a:xfrm>
              <a:off x="7446498" y="2579716"/>
              <a:ext cx="544275" cy="1768941"/>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DAB2465-0B3D-4FCA-BA84-D8F482950FAD}"/>
              </a:ext>
            </a:extLst>
          </p:cNvPr>
          <p:cNvGrpSpPr/>
          <p:nvPr/>
        </p:nvGrpSpPr>
        <p:grpSpPr>
          <a:xfrm>
            <a:off x="399776" y="959689"/>
            <a:ext cx="3020246" cy="3596253"/>
            <a:chOff x="895881" y="915559"/>
            <a:chExt cx="3020246" cy="3596253"/>
          </a:xfrm>
        </p:grpSpPr>
        <p:sp>
          <p:nvSpPr>
            <p:cNvPr id="87" name="TextBox 86">
              <a:extLst>
                <a:ext uri="{FF2B5EF4-FFF2-40B4-BE49-F238E27FC236}">
                  <a16:creationId xmlns:a16="http://schemas.microsoft.com/office/drawing/2014/main" id="{56440F4A-C475-43CF-92AA-E04C3B01211E}"/>
                </a:ext>
              </a:extLst>
            </p:cNvPr>
            <p:cNvSpPr txBox="1"/>
            <p:nvPr/>
          </p:nvSpPr>
          <p:spPr>
            <a:xfrm>
              <a:off x="1200510" y="3388848"/>
              <a:ext cx="888917" cy="219291"/>
            </a:xfrm>
            <a:prstGeom prst="rect">
              <a:avLst/>
            </a:prstGeom>
            <a:noFill/>
          </p:spPr>
          <p:txBody>
            <a:bodyPr wrap="square" rtlCol="0">
              <a:spAutoFit/>
            </a:bodyPr>
            <a:lstStyle/>
            <a:p>
              <a:pPr algn="ctr"/>
              <a:r>
                <a:rPr lang="hr-HR" sz="825" dirty="0">
                  <a:solidFill>
                    <a:schemeClr val="bg1"/>
                  </a:solidFill>
                </a:rPr>
                <a:t>Ivan Supek</a:t>
              </a:r>
              <a:endParaRPr lang="en-GB" sz="825" dirty="0">
                <a:solidFill>
                  <a:schemeClr val="bg1"/>
                </a:solidFill>
              </a:endParaRPr>
            </a:p>
          </p:txBody>
        </p:sp>
        <p:sp>
          <p:nvSpPr>
            <p:cNvPr id="88" name="TextBox 87">
              <a:extLst>
                <a:ext uri="{FF2B5EF4-FFF2-40B4-BE49-F238E27FC236}">
                  <a16:creationId xmlns:a16="http://schemas.microsoft.com/office/drawing/2014/main" id="{392AAF92-6DB3-4200-A3D0-D05BA7A5517B}"/>
                </a:ext>
              </a:extLst>
            </p:cNvPr>
            <p:cNvSpPr txBox="1"/>
            <p:nvPr/>
          </p:nvSpPr>
          <p:spPr>
            <a:xfrm>
              <a:off x="2798807" y="3390904"/>
              <a:ext cx="888917" cy="346249"/>
            </a:xfrm>
            <a:prstGeom prst="rect">
              <a:avLst/>
            </a:prstGeom>
            <a:noFill/>
          </p:spPr>
          <p:txBody>
            <a:bodyPr wrap="square" rtlCol="0">
              <a:spAutoFit/>
            </a:bodyPr>
            <a:lstStyle/>
            <a:p>
              <a:pPr algn="ctr"/>
              <a:r>
                <a:rPr lang="hr-HR" sz="825" dirty="0">
                  <a:solidFill>
                    <a:schemeClr val="bg1"/>
                  </a:solidFill>
                </a:rPr>
                <a:t>Andrija Štampar</a:t>
              </a:r>
              <a:endParaRPr lang="en-GB" sz="825" dirty="0">
                <a:solidFill>
                  <a:schemeClr val="bg1"/>
                </a:solidFill>
              </a:endParaRPr>
            </a:p>
          </p:txBody>
        </p:sp>
        <p:sp>
          <p:nvSpPr>
            <p:cNvPr id="47" name="Rectangle 46">
              <a:extLst>
                <a:ext uri="{FF2B5EF4-FFF2-40B4-BE49-F238E27FC236}">
                  <a16:creationId xmlns:a16="http://schemas.microsoft.com/office/drawing/2014/main" id="{5A241291-CEFD-CF79-7703-59F14DB99C65}"/>
                </a:ext>
              </a:extLst>
            </p:cNvPr>
            <p:cNvSpPr/>
            <p:nvPr/>
          </p:nvSpPr>
          <p:spPr>
            <a:xfrm>
              <a:off x="895881" y="915559"/>
              <a:ext cx="3020246" cy="3596253"/>
            </a:xfrm>
            <a:prstGeom prst="rect">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3D51294A-50EC-43A2-A703-0984332C03E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26057" y="1117032"/>
              <a:ext cx="1483154" cy="836953"/>
            </a:xfrm>
            <a:prstGeom prst="rect">
              <a:avLst/>
            </a:prstGeom>
            <a:ln>
              <a:solidFill>
                <a:schemeClr val="bg1"/>
              </a:solidFill>
            </a:ln>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1ACF87D0-9018-42F1-A848-74D42964BD6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326216" y="1563595"/>
              <a:ext cx="1500621" cy="844310"/>
            </a:xfrm>
            <a:prstGeom prst="rect">
              <a:avLst/>
            </a:prstGeom>
            <a:ln>
              <a:solidFill>
                <a:schemeClr val="bg1"/>
              </a:solidFill>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B6EA33B5-2A2F-284F-4CA1-CFE97B41FE99}"/>
                </a:ext>
              </a:extLst>
            </p:cNvPr>
            <p:cNvPicPr>
              <a:picLocks noChangeAspect="1"/>
            </p:cNvPicPr>
            <p:nvPr/>
          </p:nvPicPr>
          <p:blipFill>
            <a:blip r:embed="rId34"/>
            <a:stretch>
              <a:fillRect/>
            </a:stretch>
          </p:blipFill>
          <p:spPr>
            <a:xfrm>
              <a:off x="1033199" y="3444813"/>
              <a:ext cx="1223538" cy="896170"/>
            </a:xfrm>
            <a:prstGeom prst="rect">
              <a:avLst/>
            </a:prstGeom>
            <a:ln>
              <a:solidFill>
                <a:schemeClr val="bg1"/>
              </a:solidFill>
            </a:ln>
            <a:effectLst>
              <a:outerShdw blurRad="50800" dist="38100" dir="5400000" algn="t" rotWithShape="0">
                <a:prstClr val="black">
                  <a:alpha val="40000"/>
                </a:prstClr>
              </a:outerShdw>
            </a:effectLst>
          </p:spPr>
        </p:pic>
        <p:pic>
          <p:nvPicPr>
            <p:cNvPr id="54" name="Picture 53">
              <a:extLst>
                <a:ext uri="{FF2B5EF4-FFF2-40B4-BE49-F238E27FC236}">
                  <a16:creationId xmlns:a16="http://schemas.microsoft.com/office/drawing/2014/main" id="{70EA18E2-F95A-4DEB-A041-AE39C0ABCA53}"/>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26057" y="2316817"/>
              <a:ext cx="1530923" cy="812096"/>
            </a:xfrm>
            <a:prstGeom prst="rect">
              <a:avLst/>
            </a:prstGeom>
            <a:ln>
              <a:solidFill>
                <a:schemeClr val="bg1"/>
              </a:solidFill>
            </a:ln>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B565DD38-E49E-8F1F-DF7C-682BB663F618}"/>
                </a:ext>
              </a:extLst>
            </p:cNvPr>
            <p:cNvPicPr>
              <a:picLocks noChangeAspect="1"/>
            </p:cNvPicPr>
            <p:nvPr/>
          </p:nvPicPr>
          <p:blipFill>
            <a:blip r:embed="rId36"/>
            <a:stretch>
              <a:fillRect/>
            </a:stretch>
          </p:blipFill>
          <p:spPr>
            <a:xfrm>
              <a:off x="2224038" y="2993013"/>
              <a:ext cx="1612040" cy="1112093"/>
            </a:xfrm>
            <a:prstGeom prst="rect">
              <a:avLst/>
            </a:prstGeom>
            <a:ln>
              <a:solidFill>
                <a:schemeClr val="bg1"/>
              </a:solidFill>
            </a:ln>
            <a:effectLst>
              <a:outerShdw blurRad="50800" dist="38100" dir="5400000" algn="t" rotWithShape="0">
                <a:prstClr val="black">
                  <a:alpha val="40000"/>
                </a:prstClr>
              </a:outerShdw>
            </a:effectLst>
          </p:spPr>
        </p:pic>
      </p:grpSp>
      <p:sp>
        <p:nvSpPr>
          <p:cNvPr id="59" name="Title 1">
            <a:extLst>
              <a:ext uri="{FF2B5EF4-FFF2-40B4-BE49-F238E27FC236}">
                <a16:creationId xmlns:a16="http://schemas.microsoft.com/office/drawing/2014/main" id="{79747ACF-208E-43D0-9D36-06AE8BE4C213}"/>
              </a:ext>
            </a:extLst>
          </p:cNvPr>
          <p:cNvSpPr>
            <a:spLocks noGrp="1"/>
          </p:cNvSpPr>
          <p:nvPr>
            <p:ph type="title"/>
          </p:nvPr>
        </p:nvSpPr>
        <p:spPr>
          <a:xfrm>
            <a:off x="628650" y="142376"/>
            <a:ext cx="7886700" cy="994172"/>
          </a:xfrm>
        </p:spPr>
        <p:txBody>
          <a:bodyPr/>
          <a:lstStyle/>
          <a:p>
            <a:r>
              <a:rPr lang="hr-HR" dirty="0"/>
              <a:t>HR-ZOO data </a:t>
            </a:r>
            <a:r>
              <a:rPr lang="hr-HR" dirty="0" err="1"/>
              <a:t>Centres</a:t>
            </a:r>
            <a:r>
              <a:rPr lang="hr-HR" dirty="0"/>
              <a:t> &amp; Network</a:t>
            </a:r>
            <a:endParaRPr lang="en-GB" dirty="0"/>
          </a:p>
        </p:txBody>
      </p:sp>
      <p:cxnSp>
        <p:nvCxnSpPr>
          <p:cNvPr id="55" name="Straight Connector 54">
            <a:extLst>
              <a:ext uri="{FF2B5EF4-FFF2-40B4-BE49-F238E27FC236}">
                <a16:creationId xmlns:a16="http://schemas.microsoft.com/office/drawing/2014/main" id="{B3EB8683-8F5C-4296-BFEB-FA149B5C9404}"/>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id="{FF88602A-AEE3-4F14-A3A5-DCD1898AE33E}"/>
              </a:ext>
            </a:extLst>
          </p:cNvPr>
          <p:cNvSpPr/>
          <p:nvPr/>
        </p:nvSpPr>
        <p:spPr>
          <a:xfrm>
            <a:off x="3474584" y="2699527"/>
            <a:ext cx="2954801" cy="1962076"/>
          </a:xfrm>
          <a:prstGeom prst="rect">
            <a:avLst/>
          </a:prstGeom>
        </p:spPr>
        <p:txBody>
          <a:bodyPr wrap="square">
            <a:spAutoFit/>
          </a:bodyPr>
          <a:lstStyle/>
          <a:p>
            <a:pPr marL="285750" indent="-285750">
              <a:buClr>
                <a:srgbClr val="D92435"/>
              </a:buClr>
              <a:buFont typeface="Wingdings" panose="05000000000000000000" pitchFamily="2" charset="2"/>
              <a:buChar char="§"/>
            </a:pPr>
            <a:r>
              <a:rPr lang="hr-HR" sz="1300" dirty="0"/>
              <a:t>A</a:t>
            </a:r>
            <a:r>
              <a:rPr lang="en-GB" sz="1300" dirty="0"/>
              <a:t> network of 5 data </a:t>
            </a:r>
            <a:r>
              <a:rPr lang="en-GB" sz="1300" dirty="0" err="1"/>
              <a:t>centr</a:t>
            </a:r>
            <a:r>
              <a:rPr lang="hr-HR" sz="1300" dirty="0"/>
              <a:t>e</a:t>
            </a:r>
            <a:r>
              <a:rPr lang="en-GB" sz="1300" dirty="0"/>
              <a:t>s connected by a broadband network with a transmission capacity of 100 Gbit/s</a:t>
            </a:r>
            <a:endParaRPr lang="hr-HR" sz="1300" dirty="0"/>
          </a:p>
          <a:p>
            <a:pPr marL="285750" indent="-285750">
              <a:buClr>
                <a:srgbClr val="D92435"/>
              </a:buClr>
              <a:buFont typeface="Wingdings" panose="05000000000000000000" pitchFamily="2" charset="2"/>
              <a:buChar char="§"/>
            </a:pPr>
            <a:r>
              <a:rPr lang="hr-HR" sz="1300" dirty="0"/>
              <a:t>Connected through </a:t>
            </a:r>
            <a:r>
              <a:rPr lang="en-GB" sz="1300" dirty="0"/>
              <a:t>CARNET-GÉANT, the national </a:t>
            </a:r>
            <a:br>
              <a:rPr lang="hr-HR" sz="1300" dirty="0"/>
            </a:br>
            <a:r>
              <a:rPr lang="en-GB" sz="1300" dirty="0"/>
              <a:t>e-infrastructure is connected to </a:t>
            </a:r>
            <a:br>
              <a:rPr lang="hr-HR" sz="1300" dirty="0"/>
            </a:br>
            <a:r>
              <a:rPr lang="en-GB" sz="1300" dirty="0"/>
              <a:t>e-infrastructures in Europe and the world</a:t>
            </a:r>
            <a:endParaRPr lang="hr-HR" sz="1300" dirty="0"/>
          </a:p>
        </p:txBody>
      </p:sp>
      <p:sp>
        <p:nvSpPr>
          <p:cNvPr id="50"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3"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59927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F755E1-859D-423E-B19D-4B57D86775E4}"/>
              </a:ext>
            </a:extLst>
          </p:cNvPr>
          <p:cNvSpPr/>
          <p:nvPr/>
        </p:nvSpPr>
        <p:spPr>
          <a:xfrm>
            <a:off x="486977" y="991672"/>
            <a:ext cx="2711650"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CC1D29C-911B-480C-BF13-23FFCA28BF12}"/>
              </a:ext>
            </a:extLst>
          </p:cNvPr>
          <p:cNvSpPr/>
          <p:nvPr/>
        </p:nvSpPr>
        <p:spPr>
          <a:xfrm>
            <a:off x="6083544" y="991672"/>
            <a:ext cx="2704333"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AC311E-75D5-4677-AC51-D722928A75C8}"/>
              </a:ext>
            </a:extLst>
          </p:cNvPr>
          <p:cNvSpPr/>
          <p:nvPr/>
        </p:nvSpPr>
        <p:spPr>
          <a:xfrm>
            <a:off x="3295746" y="991672"/>
            <a:ext cx="2704332"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94" defTabSz="134994"/>
            <a:endParaRPr lang="hr-HR" sz="1300" dirty="0">
              <a:solidFill>
                <a:schemeClr val="bg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D62A47D0-3F39-4AA2-8272-E055A82E4F6D}"/>
              </a:ext>
            </a:extLst>
          </p:cNvPr>
          <p:cNvPicPr>
            <a:picLocks noChangeAspect="1"/>
          </p:cNvPicPr>
          <p:nvPr/>
        </p:nvPicPr>
        <p:blipFill>
          <a:blip r:embed="rId3"/>
          <a:stretch>
            <a:fillRect/>
          </a:stretch>
        </p:blipFill>
        <p:spPr>
          <a:xfrm>
            <a:off x="1685454" y="1450480"/>
            <a:ext cx="1332153" cy="1661758"/>
          </a:xfrm>
          <a:prstGeom prst="rect">
            <a:avLst/>
          </a:prstGeom>
          <a:ln>
            <a:solidFill>
              <a:schemeClr val="bg1"/>
            </a:solidFill>
          </a:ln>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7F6C2793-ACF5-42B4-AFA9-F81F86A552B6}"/>
              </a:ext>
            </a:extLst>
          </p:cNvPr>
          <p:cNvPicPr>
            <a:picLocks noChangeAspect="1"/>
          </p:cNvPicPr>
          <p:nvPr/>
        </p:nvPicPr>
        <p:blipFill>
          <a:blip r:embed="rId4"/>
          <a:stretch>
            <a:fillRect/>
          </a:stretch>
        </p:blipFill>
        <p:spPr>
          <a:xfrm>
            <a:off x="651015" y="3264359"/>
            <a:ext cx="1572939" cy="1224662"/>
          </a:xfrm>
          <a:prstGeom prst="rect">
            <a:avLst/>
          </a:prstGeom>
          <a:ln>
            <a:solidFill>
              <a:schemeClr val="bg1"/>
            </a:solidFill>
          </a:ln>
          <a:effectLst>
            <a:outerShdw blurRad="50800" dist="38100" dir="5400000" algn="t" rotWithShape="0">
              <a:prstClr val="black">
                <a:alpha val="40000"/>
              </a:prstClr>
            </a:outerShdw>
          </a:effectLst>
        </p:spPr>
      </p:pic>
      <p:sp>
        <p:nvSpPr>
          <p:cNvPr id="30" name="Rectangle 29">
            <a:extLst>
              <a:ext uri="{FF2B5EF4-FFF2-40B4-BE49-F238E27FC236}">
                <a16:creationId xmlns:a16="http://schemas.microsoft.com/office/drawing/2014/main" id="{5B704341-E61A-4F2F-83E0-EDB9299FD8EC}"/>
              </a:ext>
            </a:extLst>
          </p:cNvPr>
          <p:cNvSpPr/>
          <p:nvPr/>
        </p:nvSpPr>
        <p:spPr>
          <a:xfrm>
            <a:off x="628162" y="2581407"/>
            <a:ext cx="1272315"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sz="1013" dirty="0">
                <a:solidFill>
                  <a:schemeClr val="bg1"/>
                </a:solidFill>
              </a:rPr>
              <a:t>Ivan Supek</a:t>
            </a:r>
            <a:endParaRPr lang="en-GB" sz="1013" dirty="0">
              <a:solidFill>
                <a:schemeClr val="bg1"/>
              </a:solidFill>
            </a:endParaRPr>
          </a:p>
        </p:txBody>
      </p:sp>
      <p:pic>
        <p:nvPicPr>
          <p:cNvPr id="34" name="Picture 33">
            <a:extLst>
              <a:ext uri="{FF2B5EF4-FFF2-40B4-BE49-F238E27FC236}">
                <a16:creationId xmlns:a16="http://schemas.microsoft.com/office/drawing/2014/main" id="{60355FAD-50B2-42B9-8648-ABC848C6D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94" y="2469008"/>
            <a:ext cx="346577" cy="346577"/>
          </a:xfrm>
          <a:prstGeom prst="rect">
            <a:avLst/>
          </a:prstGeom>
          <a:ln>
            <a:solidFill>
              <a:schemeClr val="bg1"/>
            </a:solidFill>
          </a:ln>
          <a:effectLst>
            <a:outerShdw blurRad="50800" dist="38100" dir="5400000" algn="t" rotWithShape="0">
              <a:prstClr val="black">
                <a:alpha val="40000"/>
              </a:prstClr>
            </a:outerShdw>
          </a:effectLst>
        </p:spPr>
      </p:pic>
      <p:sp>
        <p:nvSpPr>
          <p:cNvPr id="39" name="Rectangle 38">
            <a:extLst>
              <a:ext uri="{FF2B5EF4-FFF2-40B4-BE49-F238E27FC236}">
                <a16:creationId xmlns:a16="http://schemas.microsoft.com/office/drawing/2014/main" id="{229EB699-11EB-4D71-B255-D1EF4CCF18B3}"/>
              </a:ext>
            </a:extLst>
          </p:cNvPr>
          <p:cNvSpPr/>
          <p:nvPr/>
        </p:nvSpPr>
        <p:spPr>
          <a:xfrm>
            <a:off x="1588236" y="3842537"/>
            <a:ext cx="1272315"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013" dirty="0">
                <a:solidFill>
                  <a:schemeClr val="bg1"/>
                </a:solidFill>
              </a:rPr>
              <a:t>Faust Vrančić</a:t>
            </a:r>
            <a:endParaRPr lang="en-GB" sz="1013" dirty="0">
              <a:solidFill>
                <a:schemeClr val="bg1"/>
              </a:solidFill>
            </a:endParaRPr>
          </a:p>
        </p:txBody>
      </p:sp>
      <p:pic>
        <p:nvPicPr>
          <p:cNvPr id="41" name="Picture 40">
            <a:extLst>
              <a:ext uri="{FF2B5EF4-FFF2-40B4-BE49-F238E27FC236}">
                <a16:creationId xmlns:a16="http://schemas.microsoft.com/office/drawing/2014/main" id="{A54932BB-6D0A-45A9-AED8-26DA52AFE7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6077" y="3735614"/>
            <a:ext cx="323077" cy="323077"/>
          </a:xfrm>
          <a:prstGeom prst="rect">
            <a:avLst/>
          </a:prstGeom>
          <a:ln>
            <a:solidFill>
              <a:schemeClr val="bg1"/>
            </a:solidFill>
          </a:ln>
          <a:effectLst>
            <a:outerShdw blurRad="50800" dist="38100" dir="5400000" algn="t" rotWithShape="0">
              <a:prstClr val="black">
                <a:alpha val="40000"/>
              </a:prstClr>
            </a:outerShdw>
          </a:effectLst>
        </p:spPr>
      </p:pic>
      <p:pic>
        <p:nvPicPr>
          <p:cNvPr id="43" name="Picture 42">
            <a:extLst>
              <a:ext uri="{FF2B5EF4-FFF2-40B4-BE49-F238E27FC236}">
                <a16:creationId xmlns:a16="http://schemas.microsoft.com/office/drawing/2014/main" id="{A29DE4D8-6C0E-4B17-965F-481A9432EB51}"/>
              </a:ext>
            </a:extLst>
          </p:cNvPr>
          <p:cNvPicPr>
            <a:picLocks noChangeAspect="1"/>
          </p:cNvPicPr>
          <p:nvPr/>
        </p:nvPicPr>
        <p:blipFill>
          <a:blip r:embed="rId7"/>
          <a:stretch>
            <a:fillRect/>
          </a:stretch>
        </p:blipFill>
        <p:spPr>
          <a:xfrm>
            <a:off x="3730509" y="2135636"/>
            <a:ext cx="1812394" cy="1213477"/>
          </a:xfrm>
          <a:prstGeom prst="rect">
            <a:avLst/>
          </a:prstGeom>
          <a:ln>
            <a:solidFill>
              <a:schemeClr val="bg1"/>
            </a:solidFill>
          </a:ln>
          <a:effectLst>
            <a:outerShdw blurRad="50800" dist="38100" dir="5400000" algn="t" rotWithShape="0">
              <a:prstClr val="black">
                <a:alpha val="40000"/>
              </a:prstClr>
            </a:outerShdw>
          </a:effectLst>
        </p:spPr>
      </p:pic>
      <p:sp>
        <p:nvSpPr>
          <p:cNvPr id="44" name="Rectangle 43">
            <a:extLst>
              <a:ext uri="{FF2B5EF4-FFF2-40B4-BE49-F238E27FC236}">
                <a16:creationId xmlns:a16="http://schemas.microsoft.com/office/drawing/2014/main" id="{E3F871F1-3DF0-4EE8-8BBB-A7171C570F27}"/>
              </a:ext>
            </a:extLst>
          </p:cNvPr>
          <p:cNvSpPr/>
          <p:nvPr/>
        </p:nvSpPr>
        <p:spPr>
          <a:xfrm>
            <a:off x="4208402" y="3336430"/>
            <a:ext cx="1541283"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013" dirty="0">
                <a:solidFill>
                  <a:schemeClr val="bg1"/>
                </a:solidFill>
              </a:rPr>
              <a:t>Andrija Štampar</a:t>
            </a:r>
            <a:endParaRPr lang="en-GB" sz="1013" dirty="0">
              <a:solidFill>
                <a:schemeClr val="bg1"/>
              </a:solidFill>
            </a:endParaRPr>
          </a:p>
        </p:txBody>
      </p:sp>
      <p:pic>
        <p:nvPicPr>
          <p:cNvPr id="32" name="Picture 31">
            <a:extLst>
              <a:ext uri="{FF2B5EF4-FFF2-40B4-BE49-F238E27FC236}">
                <a16:creationId xmlns:a16="http://schemas.microsoft.com/office/drawing/2014/main" id="{590CAD5B-EF99-46DB-B839-3E42E9BC1A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4336" y="3423823"/>
            <a:ext cx="341723" cy="341723"/>
          </a:xfrm>
          <a:prstGeom prst="rect">
            <a:avLst/>
          </a:prstGeom>
          <a:ln>
            <a:solidFill>
              <a:schemeClr val="bg1"/>
            </a:solid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011354F3-B38B-47BE-D91D-C5A252507676}"/>
              </a:ext>
            </a:extLst>
          </p:cNvPr>
          <p:cNvPicPr>
            <a:picLocks noChangeAspect="1"/>
          </p:cNvPicPr>
          <p:nvPr/>
        </p:nvPicPr>
        <p:blipFill>
          <a:blip r:embed="rId9"/>
          <a:stretch>
            <a:fillRect/>
          </a:stretch>
        </p:blipFill>
        <p:spPr>
          <a:xfrm>
            <a:off x="6855521" y="1713072"/>
            <a:ext cx="1739506" cy="2119312"/>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AF57AFB1-AD76-2A2E-5A89-62BA2255B7B6}"/>
              </a:ext>
            </a:extLst>
          </p:cNvPr>
          <p:cNvGrpSpPr/>
          <p:nvPr/>
        </p:nvGrpSpPr>
        <p:grpSpPr>
          <a:xfrm>
            <a:off x="6162649" y="2787597"/>
            <a:ext cx="2552754" cy="1360181"/>
            <a:chOff x="940993" y="1429733"/>
            <a:chExt cx="9190495" cy="3438361"/>
          </a:xfrm>
        </p:grpSpPr>
        <p:pic>
          <p:nvPicPr>
            <p:cNvPr id="3" name="Picture 2">
              <a:extLst>
                <a:ext uri="{FF2B5EF4-FFF2-40B4-BE49-F238E27FC236}">
                  <a16:creationId xmlns:a16="http://schemas.microsoft.com/office/drawing/2014/main" id="{2A0ECAE9-B269-A0B5-2CA1-6F7283065A18}"/>
                </a:ext>
              </a:extLst>
            </p:cNvPr>
            <p:cNvPicPr>
              <a:picLocks noChangeAspect="1"/>
            </p:cNvPicPr>
            <p:nvPr/>
          </p:nvPicPr>
          <p:blipFill>
            <a:blip r:embed="rId10"/>
            <a:stretch>
              <a:fillRect/>
            </a:stretch>
          </p:blipFill>
          <p:spPr>
            <a:xfrm rot="20958403">
              <a:off x="940993" y="1429733"/>
              <a:ext cx="6183824" cy="2249845"/>
            </a:xfrm>
            <a:prstGeom prst="rect">
              <a:avLst/>
            </a:prstGeom>
          </p:spPr>
        </p:pic>
        <p:pic>
          <p:nvPicPr>
            <p:cNvPr id="6" name="Picture 5">
              <a:extLst>
                <a:ext uri="{FF2B5EF4-FFF2-40B4-BE49-F238E27FC236}">
                  <a16:creationId xmlns:a16="http://schemas.microsoft.com/office/drawing/2014/main" id="{C570FA2F-AEB1-4C95-4F5A-FD9D8B94F55C}"/>
                </a:ext>
              </a:extLst>
            </p:cNvPr>
            <p:cNvPicPr>
              <a:picLocks noChangeAspect="1"/>
            </p:cNvPicPr>
            <p:nvPr/>
          </p:nvPicPr>
          <p:blipFill>
            <a:blip r:embed="rId11"/>
            <a:stretch>
              <a:fillRect/>
            </a:stretch>
          </p:blipFill>
          <p:spPr>
            <a:xfrm rot="20958403">
              <a:off x="4328906" y="2756955"/>
              <a:ext cx="5802582" cy="2111139"/>
            </a:xfrm>
            <a:prstGeom prst="rect">
              <a:avLst/>
            </a:prstGeom>
          </p:spPr>
        </p:pic>
      </p:grpSp>
      <p:sp>
        <p:nvSpPr>
          <p:cNvPr id="21" name="TextBox 20">
            <a:extLst>
              <a:ext uri="{FF2B5EF4-FFF2-40B4-BE49-F238E27FC236}">
                <a16:creationId xmlns:a16="http://schemas.microsoft.com/office/drawing/2014/main" id="{B283FCED-E867-4735-85EC-93438CF0D927}"/>
              </a:ext>
            </a:extLst>
          </p:cNvPr>
          <p:cNvSpPr txBox="1"/>
          <p:nvPr/>
        </p:nvSpPr>
        <p:spPr>
          <a:xfrm>
            <a:off x="690909" y="1155559"/>
            <a:ext cx="2321765" cy="300082"/>
          </a:xfrm>
          <a:prstGeom prst="rect">
            <a:avLst/>
          </a:prstGeom>
          <a:noFill/>
        </p:spPr>
        <p:txBody>
          <a:bodyPr wrap="square" rtlCol="0">
            <a:spAutoFit/>
          </a:bodyPr>
          <a:lstStyle/>
          <a:p>
            <a:r>
              <a:rPr lang="hr-HR" b="1" dirty="0">
                <a:solidFill>
                  <a:schemeClr val="tx1">
                    <a:lumMod val="75000"/>
                    <a:lumOff val="25000"/>
                  </a:schemeClr>
                </a:solidFill>
              </a:rPr>
              <a:t>ADVANCED COMPUTING</a:t>
            </a:r>
            <a:endParaRPr lang="en-GB"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10A6FEDC-6C34-470C-AB9D-58426D721550}"/>
              </a:ext>
            </a:extLst>
          </p:cNvPr>
          <p:cNvSpPr txBox="1"/>
          <p:nvPr/>
        </p:nvSpPr>
        <p:spPr>
          <a:xfrm>
            <a:off x="6239742" y="1251209"/>
            <a:ext cx="2613628" cy="507831"/>
          </a:xfrm>
          <a:prstGeom prst="rect">
            <a:avLst/>
          </a:prstGeom>
          <a:noFill/>
        </p:spPr>
        <p:txBody>
          <a:bodyPr wrap="square" rtlCol="0">
            <a:spAutoFit/>
          </a:bodyPr>
          <a:lstStyle/>
          <a:p>
            <a:r>
              <a:rPr lang="hr-HR" b="1" dirty="0">
                <a:solidFill>
                  <a:schemeClr val="tx1">
                    <a:lumMod val="75000"/>
                    <a:lumOff val="25000"/>
                  </a:schemeClr>
                </a:solidFill>
              </a:rPr>
              <a:t>SPECIALIZED SUPPORT AND</a:t>
            </a:r>
          </a:p>
          <a:p>
            <a:r>
              <a:rPr lang="hr-HR" b="1" dirty="0">
                <a:solidFill>
                  <a:schemeClr val="tx1">
                    <a:lumMod val="75000"/>
                    <a:lumOff val="25000"/>
                  </a:schemeClr>
                </a:solidFill>
              </a:rPr>
              <a:t>SCIENTIFIC SOFTWARE</a:t>
            </a:r>
          </a:p>
        </p:txBody>
      </p:sp>
      <p:sp>
        <p:nvSpPr>
          <p:cNvPr id="23" name="TextBox 22">
            <a:extLst>
              <a:ext uri="{FF2B5EF4-FFF2-40B4-BE49-F238E27FC236}">
                <a16:creationId xmlns:a16="http://schemas.microsoft.com/office/drawing/2014/main" id="{D521A3E4-4779-437C-9D7D-ABE564E4D18A}"/>
              </a:ext>
            </a:extLst>
          </p:cNvPr>
          <p:cNvSpPr txBox="1"/>
          <p:nvPr/>
        </p:nvSpPr>
        <p:spPr>
          <a:xfrm>
            <a:off x="3544566" y="1155717"/>
            <a:ext cx="2054868" cy="507831"/>
          </a:xfrm>
          <a:prstGeom prst="rect">
            <a:avLst/>
          </a:prstGeom>
          <a:noFill/>
        </p:spPr>
        <p:txBody>
          <a:bodyPr wrap="square" rtlCol="0">
            <a:spAutoFit/>
          </a:bodyPr>
          <a:lstStyle/>
          <a:p>
            <a:pPr algn="ctr"/>
            <a:r>
              <a:rPr lang="hr-HR" b="1" dirty="0">
                <a:solidFill>
                  <a:schemeClr val="tx1">
                    <a:lumMod val="75000"/>
                    <a:lumOff val="25000"/>
                  </a:schemeClr>
                </a:solidFill>
              </a:rPr>
              <a:t>VIRTUAL DATA </a:t>
            </a:r>
            <a:br>
              <a:rPr lang="hr-HR" b="1" dirty="0">
                <a:solidFill>
                  <a:schemeClr val="tx1">
                    <a:lumMod val="75000"/>
                    <a:lumOff val="25000"/>
                  </a:schemeClr>
                </a:solidFill>
              </a:rPr>
            </a:br>
            <a:r>
              <a:rPr lang="hr-HR" b="1" dirty="0">
                <a:solidFill>
                  <a:schemeClr val="tx1">
                    <a:lumMod val="75000"/>
                    <a:lumOff val="25000"/>
                  </a:schemeClr>
                </a:solidFill>
              </a:rPr>
              <a:t>CENTRES</a:t>
            </a:r>
            <a:endParaRPr lang="en-GB" b="1" dirty="0">
              <a:solidFill>
                <a:schemeClr val="tx1">
                  <a:lumMod val="75000"/>
                  <a:lumOff val="25000"/>
                </a:schemeClr>
              </a:solidFill>
            </a:endParaRPr>
          </a:p>
        </p:txBody>
      </p:sp>
      <p:sp>
        <p:nvSpPr>
          <p:cNvPr id="24" name="Title 1">
            <a:extLst>
              <a:ext uri="{FF2B5EF4-FFF2-40B4-BE49-F238E27FC236}">
                <a16:creationId xmlns:a16="http://schemas.microsoft.com/office/drawing/2014/main" id="{B0A39155-2A0B-4C66-A7F3-91FB89F94358}"/>
              </a:ext>
            </a:extLst>
          </p:cNvPr>
          <p:cNvSpPr>
            <a:spLocks noGrp="1"/>
          </p:cNvSpPr>
          <p:nvPr>
            <p:ph type="title"/>
          </p:nvPr>
        </p:nvSpPr>
        <p:spPr>
          <a:xfrm>
            <a:off x="628651" y="142547"/>
            <a:ext cx="7886700" cy="994172"/>
          </a:xfrm>
        </p:spPr>
        <p:txBody>
          <a:bodyPr/>
          <a:lstStyle/>
          <a:p>
            <a:r>
              <a:rPr lang="hr-HR" dirty="0"/>
              <a:t>New </a:t>
            </a:r>
            <a:r>
              <a:rPr lang="hr-HR" dirty="0" err="1"/>
              <a:t>and</a:t>
            </a:r>
            <a:r>
              <a:rPr lang="hr-HR" dirty="0"/>
              <a:t> </a:t>
            </a:r>
            <a:r>
              <a:rPr lang="hr-HR" dirty="0" err="1"/>
              <a:t>Improved</a:t>
            </a:r>
            <a:r>
              <a:rPr lang="hr-HR" dirty="0"/>
              <a:t> SRCE </a:t>
            </a:r>
            <a:r>
              <a:rPr lang="hr-HR" dirty="0" err="1"/>
              <a:t>Services</a:t>
            </a:r>
            <a:endParaRPr lang="en-GB" dirty="0"/>
          </a:p>
        </p:txBody>
      </p:sp>
      <p:cxnSp>
        <p:nvCxnSpPr>
          <p:cNvPr id="25" name="Straight Connector 24">
            <a:extLst>
              <a:ext uri="{FF2B5EF4-FFF2-40B4-BE49-F238E27FC236}">
                <a16:creationId xmlns:a16="http://schemas.microsoft.com/office/drawing/2014/main" id="{FC5AA4AD-234B-48CD-89D3-F004E416B2D6}"/>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grpSp>
        <p:nvGrpSpPr>
          <p:cNvPr id="31" name="Group 30">
            <a:extLst>
              <a:ext uri="{FF2B5EF4-FFF2-40B4-BE49-F238E27FC236}">
                <a16:creationId xmlns:a16="http://schemas.microsoft.com/office/drawing/2014/main" id="{066965EB-8350-48BC-B84D-E8EBE4B4746F}"/>
              </a:ext>
            </a:extLst>
          </p:cNvPr>
          <p:cNvGrpSpPr/>
          <p:nvPr/>
        </p:nvGrpSpPr>
        <p:grpSpPr>
          <a:xfrm rot="17519230">
            <a:off x="520483" y="1046439"/>
            <a:ext cx="340659" cy="340659"/>
            <a:chOff x="3609787" y="1688350"/>
            <a:chExt cx="340659" cy="340659"/>
          </a:xfrm>
          <a:solidFill>
            <a:srgbClr val="D71634"/>
          </a:solidFill>
        </p:grpSpPr>
        <p:sp>
          <p:nvSpPr>
            <p:cNvPr id="33" name="Block Arc 32">
              <a:extLst>
                <a:ext uri="{FF2B5EF4-FFF2-40B4-BE49-F238E27FC236}">
                  <a16:creationId xmlns:a16="http://schemas.microsoft.com/office/drawing/2014/main" id="{CB6AB98C-3FBB-4CEF-9251-BD4DA391A5E7}"/>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Oval 34">
              <a:extLst>
                <a:ext uri="{FF2B5EF4-FFF2-40B4-BE49-F238E27FC236}">
                  <a16:creationId xmlns:a16="http://schemas.microsoft.com/office/drawing/2014/main" id="{DF06155F-3415-406C-AB89-A8A21199DCEF}"/>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72DBEC18-2DE8-4634-AA44-CC0FB991B1D0}"/>
              </a:ext>
            </a:extLst>
          </p:cNvPr>
          <p:cNvGrpSpPr/>
          <p:nvPr/>
        </p:nvGrpSpPr>
        <p:grpSpPr>
          <a:xfrm rot="17519230">
            <a:off x="3362752" y="1039509"/>
            <a:ext cx="340659" cy="340659"/>
            <a:chOff x="3609787" y="1688350"/>
            <a:chExt cx="340659" cy="340659"/>
          </a:xfrm>
          <a:solidFill>
            <a:srgbClr val="F9A61A"/>
          </a:solidFill>
        </p:grpSpPr>
        <p:sp>
          <p:nvSpPr>
            <p:cNvPr id="37" name="Block Arc 36">
              <a:extLst>
                <a:ext uri="{FF2B5EF4-FFF2-40B4-BE49-F238E27FC236}">
                  <a16:creationId xmlns:a16="http://schemas.microsoft.com/office/drawing/2014/main" id="{725996A6-35EC-437A-871C-811BD5487C1E}"/>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Oval 37">
              <a:extLst>
                <a:ext uri="{FF2B5EF4-FFF2-40B4-BE49-F238E27FC236}">
                  <a16:creationId xmlns:a16="http://schemas.microsoft.com/office/drawing/2014/main" id="{3DF2F1B7-C992-4FF4-8A4A-C476E288F3A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23598E1D-8BF9-4061-BC5B-C6E563BECB17}"/>
              </a:ext>
            </a:extLst>
          </p:cNvPr>
          <p:cNvGrpSpPr/>
          <p:nvPr/>
        </p:nvGrpSpPr>
        <p:grpSpPr>
          <a:xfrm rot="17519230">
            <a:off x="6134732" y="1039508"/>
            <a:ext cx="340659" cy="340659"/>
            <a:chOff x="3609787" y="1688350"/>
            <a:chExt cx="340659" cy="340659"/>
          </a:xfrm>
          <a:solidFill>
            <a:srgbClr val="46C1AD"/>
          </a:solidFill>
        </p:grpSpPr>
        <p:sp>
          <p:nvSpPr>
            <p:cNvPr id="42" name="Block Arc 41">
              <a:extLst>
                <a:ext uri="{FF2B5EF4-FFF2-40B4-BE49-F238E27FC236}">
                  <a16:creationId xmlns:a16="http://schemas.microsoft.com/office/drawing/2014/main" id="{03BF3E28-8217-4F9E-97A1-1A898557F464}"/>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Oval 44">
              <a:extLst>
                <a:ext uri="{FF2B5EF4-FFF2-40B4-BE49-F238E27FC236}">
                  <a16:creationId xmlns:a16="http://schemas.microsoft.com/office/drawing/2014/main" id="{A1ADDA33-7F47-48AA-BCE5-C01225FAEC17}"/>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47"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59008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85E3DD6-AABC-4580-83AA-80B8993E8985}"/>
              </a:ext>
            </a:extLst>
          </p:cNvPr>
          <p:cNvSpPr/>
          <p:nvPr/>
        </p:nvSpPr>
        <p:spPr>
          <a:xfrm>
            <a:off x="544555" y="2706135"/>
            <a:ext cx="3778671" cy="1770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HR HPC CC established within the project </a:t>
            </a:r>
            <a:r>
              <a:rPr lang="en-GB" sz="1200" dirty="0" err="1">
                <a:solidFill>
                  <a:schemeClr val="tx1">
                    <a:lumMod val="75000"/>
                    <a:lumOff val="25000"/>
                  </a:schemeClr>
                </a:solidFill>
                <a:latin typeface="Arial" panose="020B0604020202020204" pitchFamily="34" charset="0"/>
                <a:cs typeface="Arial" panose="020B0604020202020204" pitchFamily="34" charset="0"/>
              </a:rPr>
              <a:t>EuroCC</a:t>
            </a:r>
            <a:r>
              <a:rPr lang="en-GB" sz="1200" dirty="0">
                <a:solidFill>
                  <a:schemeClr val="tx1">
                    <a:lumMod val="75000"/>
                    <a:lumOff val="25000"/>
                  </a:schemeClr>
                </a:solidFill>
                <a:latin typeface="Arial" panose="020B0604020202020204" pitchFamily="34" charset="0"/>
                <a:cs typeface="Arial" panose="020B0604020202020204" pitchFamily="34" charset="0"/>
              </a:rPr>
              <a:t> as part of a network of national competence centres for HPC. Project </a:t>
            </a:r>
            <a:r>
              <a:rPr lang="en-GB" sz="1200" dirty="0" err="1">
                <a:solidFill>
                  <a:schemeClr val="tx1">
                    <a:lumMod val="75000"/>
                    <a:lumOff val="25000"/>
                  </a:schemeClr>
                </a:solidFill>
                <a:latin typeface="Arial" panose="020B0604020202020204" pitchFamily="34" charset="0"/>
                <a:cs typeface="Arial" panose="020B0604020202020204" pitchFamily="34" charset="0"/>
              </a:rPr>
              <a:t>EuroCC</a:t>
            </a:r>
            <a:r>
              <a:rPr lang="en-GB" sz="1200" dirty="0">
                <a:solidFill>
                  <a:schemeClr val="tx1">
                    <a:lumMod val="75000"/>
                    <a:lumOff val="25000"/>
                  </a:schemeClr>
                </a:solidFill>
                <a:latin typeface="Arial" panose="020B0604020202020204" pitchFamily="34" charset="0"/>
                <a:cs typeface="Arial" panose="020B0604020202020204" pitchFamily="34" charset="0"/>
              </a:rPr>
              <a:t> 2 is currently underway and will further improve the centre's services and competencies</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algn="ctr" defTabSz="685783">
              <a:spcAft>
                <a:spcPts val="600"/>
              </a:spcAft>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0BEF58B-C535-4C39-82DE-D519CD693C1F}"/>
              </a:ext>
            </a:extLst>
          </p:cNvPr>
          <p:cNvSpPr>
            <a:spLocks noGrp="1"/>
          </p:cNvSpPr>
          <p:nvPr>
            <p:ph type="title"/>
          </p:nvPr>
        </p:nvSpPr>
        <p:spPr>
          <a:xfrm>
            <a:off x="628650" y="80594"/>
            <a:ext cx="7886700" cy="864637"/>
          </a:xfrm>
        </p:spPr>
        <p:txBody>
          <a:bodyPr/>
          <a:lstStyle/>
          <a:p>
            <a:pPr algn="l"/>
            <a:r>
              <a:rPr lang="en-GB" dirty="0"/>
              <a:t>Croatian Competence Centre for HPC (HR HPC CC)</a:t>
            </a:r>
          </a:p>
        </p:txBody>
      </p:sp>
      <p:grpSp>
        <p:nvGrpSpPr>
          <p:cNvPr id="6" name="Group 5">
            <a:extLst>
              <a:ext uri="{FF2B5EF4-FFF2-40B4-BE49-F238E27FC236}">
                <a16:creationId xmlns:a16="http://schemas.microsoft.com/office/drawing/2014/main" id="{57032394-5050-4DEE-912F-433048DD0D35}"/>
              </a:ext>
            </a:extLst>
          </p:cNvPr>
          <p:cNvGrpSpPr>
            <a:grpSpLocks noChangeAspect="1"/>
          </p:cNvGrpSpPr>
          <p:nvPr/>
        </p:nvGrpSpPr>
        <p:grpSpPr>
          <a:xfrm>
            <a:off x="4770086" y="598215"/>
            <a:ext cx="4235304" cy="4246199"/>
            <a:chOff x="4557932" y="651231"/>
            <a:chExt cx="4089010" cy="4044593"/>
          </a:xfrm>
        </p:grpSpPr>
        <p:sp>
          <p:nvSpPr>
            <p:cNvPr id="7" name="Oval 6">
              <a:extLst>
                <a:ext uri="{FF2B5EF4-FFF2-40B4-BE49-F238E27FC236}">
                  <a16:creationId xmlns:a16="http://schemas.microsoft.com/office/drawing/2014/main" id="{BAC0CF33-62B5-4D58-80EA-AD6BC100DA3C}"/>
                </a:ext>
              </a:extLst>
            </p:cNvPr>
            <p:cNvSpPr/>
            <p:nvPr/>
          </p:nvSpPr>
          <p:spPr>
            <a:xfrm>
              <a:off x="4557932" y="651231"/>
              <a:ext cx="4089010" cy="4044593"/>
            </a:xfrm>
            <a:prstGeom prst="ellipse">
              <a:avLst/>
            </a:prstGeom>
            <a:solidFill>
              <a:schemeClr val="bg1"/>
            </a:solidFill>
            <a:ln w="19050">
              <a:solidFill>
                <a:srgbClr val="C31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graphicFrame>
          <p:nvGraphicFramePr>
            <p:cNvPr id="8" name="Content Placeholder 3">
              <a:extLst>
                <a:ext uri="{FF2B5EF4-FFF2-40B4-BE49-F238E27FC236}">
                  <a16:creationId xmlns:a16="http://schemas.microsoft.com/office/drawing/2014/main" id="{B6221262-5D5A-4934-8CB2-893B687DA918}"/>
                </a:ext>
              </a:extLst>
            </p:cNvPr>
            <p:cNvGraphicFramePr>
              <a:graphicFrameLocks/>
            </p:cNvGraphicFramePr>
            <p:nvPr/>
          </p:nvGraphicFramePr>
          <p:xfrm>
            <a:off x="4984972" y="2021058"/>
            <a:ext cx="3214840" cy="2424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82816DCA-2006-4F4A-9FD3-4B7A2972E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7016" y="802322"/>
              <a:ext cx="1401371" cy="441057"/>
            </a:xfrm>
            <a:prstGeom prst="rect">
              <a:avLst/>
            </a:prstGeom>
          </p:spPr>
        </p:pic>
        <p:pic>
          <p:nvPicPr>
            <p:cNvPr id="10" name="Picture 9">
              <a:extLst>
                <a:ext uri="{FF2B5EF4-FFF2-40B4-BE49-F238E27FC236}">
                  <a16:creationId xmlns:a16="http://schemas.microsoft.com/office/drawing/2014/main" id="{FC930D84-2CA0-468E-8E85-5F381F8C6EC4}"/>
                </a:ext>
              </a:extLst>
            </p:cNvPr>
            <p:cNvPicPr>
              <a:picLocks noChangeAspect="1"/>
            </p:cNvPicPr>
            <p:nvPr/>
          </p:nvPicPr>
          <p:blipFill>
            <a:blip r:embed="rId8"/>
            <a:stretch>
              <a:fillRect/>
            </a:stretch>
          </p:blipFill>
          <p:spPr>
            <a:xfrm>
              <a:off x="6271766" y="2969060"/>
              <a:ext cx="641252" cy="619194"/>
            </a:xfrm>
            <a:prstGeom prst="rect">
              <a:avLst/>
            </a:prstGeom>
          </p:spPr>
        </p:pic>
        <p:sp>
          <p:nvSpPr>
            <p:cNvPr id="11" name="Oval 10">
              <a:extLst>
                <a:ext uri="{FF2B5EF4-FFF2-40B4-BE49-F238E27FC236}">
                  <a16:creationId xmlns:a16="http://schemas.microsoft.com/office/drawing/2014/main" id="{3978C434-66E5-461F-9871-ECF5E7BD537C}"/>
                </a:ext>
              </a:extLst>
            </p:cNvPr>
            <p:cNvSpPr/>
            <p:nvPr/>
          </p:nvSpPr>
          <p:spPr>
            <a:xfrm>
              <a:off x="6210000" y="2911112"/>
              <a:ext cx="747729" cy="735090"/>
            </a:xfrm>
            <a:prstGeom prst="ellipse">
              <a:avLst/>
            </a:prstGeom>
            <a:noFill/>
            <a:ln w="38100">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sp>
          <p:nvSpPr>
            <p:cNvPr id="12" name="Oval 11">
              <a:extLst>
                <a:ext uri="{FF2B5EF4-FFF2-40B4-BE49-F238E27FC236}">
                  <a16:creationId xmlns:a16="http://schemas.microsoft.com/office/drawing/2014/main" id="{F94B10FF-587B-46CB-A835-F88A01E64FA6}"/>
                </a:ext>
              </a:extLst>
            </p:cNvPr>
            <p:cNvSpPr/>
            <p:nvPr/>
          </p:nvSpPr>
          <p:spPr>
            <a:xfrm>
              <a:off x="5237871" y="1890540"/>
              <a:ext cx="2733821" cy="2797118"/>
            </a:xfrm>
            <a:prstGeom prst="ellipse">
              <a:avLst/>
            </a:prstGeom>
            <a:noFill/>
            <a:ln w="19050">
              <a:solidFill>
                <a:srgbClr val="DD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sp>
          <p:nvSpPr>
            <p:cNvPr id="13" name="Oval 12">
              <a:extLst>
                <a:ext uri="{FF2B5EF4-FFF2-40B4-BE49-F238E27FC236}">
                  <a16:creationId xmlns:a16="http://schemas.microsoft.com/office/drawing/2014/main" id="{CDCCCDB9-2A21-4F5C-AE2B-ED326A7F5F21}"/>
                </a:ext>
              </a:extLst>
            </p:cNvPr>
            <p:cNvSpPr/>
            <p:nvPr/>
          </p:nvSpPr>
          <p:spPr>
            <a:xfrm>
              <a:off x="4919003" y="1240522"/>
              <a:ext cx="3427828" cy="3439039"/>
            </a:xfrm>
            <a:prstGeom prst="ellipse">
              <a:avLst/>
            </a:prstGeom>
            <a:noFill/>
            <a:ln w="19050">
              <a:solidFill>
                <a:srgbClr val="D92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grpSp>
      <p:sp>
        <p:nvSpPr>
          <p:cNvPr id="14" name="Rectangle 13">
            <a:extLst>
              <a:ext uri="{FF2B5EF4-FFF2-40B4-BE49-F238E27FC236}">
                <a16:creationId xmlns:a16="http://schemas.microsoft.com/office/drawing/2014/main" id="{D586A815-2893-4934-A232-4CAF9DD9D3E9}"/>
              </a:ext>
            </a:extLst>
          </p:cNvPr>
          <p:cNvSpPr/>
          <p:nvPr/>
        </p:nvSpPr>
        <p:spPr>
          <a:xfrm>
            <a:off x="544556" y="899004"/>
            <a:ext cx="3778671" cy="1770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ONE-STOP-SHOP FOR HPC</a:t>
            </a:r>
          </a:p>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The Croatian Competence Centre for HPC is a place where users from the academic and scientific community, industry, and public administration get support in the application of the national and European infrastructure of High Performance Computing (HPC) in their work.</a:t>
            </a:r>
          </a:p>
        </p:txBody>
      </p:sp>
      <p:grpSp>
        <p:nvGrpSpPr>
          <p:cNvPr id="15" name="Group 14">
            <a:extLst>
              <a:ext uri="{FF2B5EF4-FFF2-40B4-BE49-F238E27FC236}">
                <a16:creationId xmlns:a16="http://schemas.microsoft.com/office/drawing/2014/main" id="{DE4D21FD-A6E1-4101-BEA3-DC8956604A1A}"/>
              </a:ext>
            </a:extLst>
          </p:cNvPr>
          <p:cNvGrpSpPr/>
          <p:nvPr/>
        </p:nvGrpSpPr>
        <p:grpSpPr>
          <a:xfrm rot="17519230">
            <a:off x="595939" y="950385"/>
            <a:ext cx="340659" cy="340659"/>
            <a:chOff x="3609787" y="1688350"/>
            <a:chExt cx="340659" cy="340659"/>
          </a:xfrm>
        </p:grpSpPr>
        <p:sp>
          <p:nvSpPr>
            <p:cNvPr id="16" name="Block Arc 15">
              <a:extLst>
                <a:ext uri="{FF2B5EF4-FFF2-40B4-BE49-F238E27FC236}">
                  <a16:creationId xmlns:a16="http://schemas.microsoft.com/office/drawing/2014/main" id="{EA7BD7C6-1E99-4325-B7AA-4A403157E3D1}"/>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CAECC3FC-9C85-4F49-BA72-97C6C9148A6E}"/>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a:extLst>
              <a:ext uri="{FF2B5EF4-FFF2-40B4-BE49-F238E27FC236}">
                <a16:creationId xmlns:a16="http://schemas.microsoft.com/office/drawing/2014/main" id="{50757A5C-D4DA-492E-BD3F-4F49EE2219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136" y="3823143"/>
            <a:ext cx="1412475" cy="511678"/>
          </a:xfrm>
          <a:prstGeom prst="rect">
            <a:avLst/>
          </a:prstGeom>
        </p:spPr>
      </p:pic>
      <p:pic>
        <p:nvPicPr>
          <p:cNvPr id="23" name="Picture 22">
            <a:extLst>
              <a:ext uri="{FF2B5EF4-FFF2-40B4-BE49-F238E27FC236}">
                <a16:creationId xmlns:a16="http://schemas.microsoft.com/office/drawing/2014/main" id="{42E690F5-F992-4C2A-A772-D2D0498D7C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2817" y="4318289"/>
            <a:ext cx="1422145" cy="29865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5A5B0721-6051-4B79-A9AD-BD7C99630666}"/>
              </a:ext>
            </a:extLst>
          </p:cNvPr>
          <p:cNvSpPr txBox="1"/>
          <p:nvPr/>
        </p:nvSpPr>
        <p:spPr>
          <a:xfrm>
            <a:off x="2173731" y="3823143"/>
            <a:ext cx="2200185" cy="276999"/>
          </a:xfrm>
          <a:prstGeom prst="rect">
            <a:avLst/>
          </a:prstGeom>
          <a:noFill/>
        </p:spPr>
        <p:txBody>
          <a:bodyPr wrap="square">
            <a:spAutoFit/>
          </a:bodyPr>
          <a:lstStyle/>
          <a:p>
            <a:pPr marL="108000" indent="0">
              <a:buNone/>
            </a:pPr>
            <a:r>
              <a:rPr lang="hr-HR" sz="1200" dirty="0">
                <a:solidFill>
                  <a:prstClr val="black"/>
                </a:solidFill>
                <a:latin typeface="Arial" panose="020B0604020202020204" pitchFamily="34" charset="0"/>
                <a:cs typeface="Arial" panose="020B0604020202020204" pitchFamily="34" charset="0"/>
                <a:hlinkClick r:id="rId11"/>
              </a:rPr>
              <a:t>https://ww</a:t>
            </a:r>
            <a:r>
              <a:rPr lang="hr-HR" sz="1200" dirty="0">
                <a:solidFill>
                  <a:prstClr val="black"/>
                </a:solidFill>
                <a:latin typeface="Arial" panose="020B0604020202020204" pitchFamily="34" charset="0"/>
                <a:cs typeface="Arial" panose="020B0604020202020204" pitchFamily="34" charset="0"/>
                <a:hlinkClick r:id="rId12"/>
              </a:rPr>
              <a:t>w.hpc-cc.hr/</a:t>
            </a:r>
            <a:r>
              <a:rPr lang="hr-HR" sz="1200" dirty="0">
                <a:solidFill>
                  <a:prstClr val="black"/>
                </a:solidFill>
                <a:latin typeface="Arial" panose="020B0604020202020204" pitchFamily="34" charset="0"/>
                <a:cs typeface="Arial" panose="020B0604020202020204" pitchFamily="34" charset="0"/>
              </a:rPr>
              <a:t> </a:t>
            </a:r>
            <a:endParaRPr lang="hr-HR" sz="1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E9FAD68B-EF52-4806-A337-4133B80438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43025" y="1317052"/>
            <a:ext cx="530154" cy="531696"/>
          </a:xfrm>
          <a:prstGeom prst="rect">
            <a:avLst/>
          </a:prstGeom>
        </p:spPr>
      </p:pic>
      <p:grpSp>
        <p:nvGrpSpPr>
          <p:cNvPr id="26" name="Group 25">
            <a:extLst>
              <a:ext uri="{FF2B5EF4-FFF2-40B4-BE49-F238E27FC236}">
                <a16:creationId xmlns:a16="http://schemas.microsoft.com/office/drawing/2014/main" id="{3AC9CA95-2DBE-4A36-8621-4F35B71BA66E}"/>
              </a:ext>
            </a:extLst>
          </p:cNvPr>
          <p:cNvGrpSpPr/>
          <p:nvPr/>
        </p:nvGrpSpPr>
        <p:grpSpPr>
          <a:xfrm rot="17519230" flipH="1" flipV="1">
            <a:off x="3915586" y="4081688"/>
            <a:ext cx="340659" cy="340659"/>
            <a:chOff x="3609787" y="1688350"/>
            <a:chExt cx="340659" cy="340659"/>
          </a:xfrm>
          <a:solidFill>
            <a:srgbClr val="D71634"/>
          </a:solidFill>
        </p:grpSpPr>
        <p:sp>
          <p:nvSpPr>
            <p:cNvPr id="27" name="Block Arc 26">
              <a:extLst>
                <a:ext uri="{FF2B5EF4-FFF2-40B4-BE49-F238E27FC236}">
                  <a16:creationId xmlns:a16="http://schemas.microsoft.com/office/drawing/2014/main" id="{75C1C21E-5CC0-4642-8115-C18B25B9F148}"/>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a:extLst>
                <a:ext uri="{FF2B5EF4-FFF2-40B4-BE49-F238E27FC236}">
                  <a16:creationId xmlns:a16="http://schemas.microsoft.com/office/drawing/2014/main" id="{8DC9DE38-B734-459F-B855-163CBB9B5748}"/>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3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3080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687" y="1346549"/>
            <a:ext cx="2019163" cy="189364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D09B9E0-73ED-0141-8500-7B181E005345}"/>
              </a:ext>
            </a:extLst>
          </p:cNvPr>
          <p:cNvSpPr/>
          <p:nvPr/>
        </p:nvSpPr>
        <p:spPr>
          <a:xfrm>
            <a:off x="5452850" y="1346549"/>
            <a:ext cx="2593928" cy="1895742"/>
          </a:xfrm>
          <a:prstGeom prst="rect">
            <a:avLst/>
          </a:prstGeom>
          <a:solidFill>
            <a:srgbClr val="46C1A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i="1" dirty="0">
              <a:solidFill>
                <a:schemeClr val="bg1"/>
              </a:solidFill>
              <a:latin typeface="Arial" panose="020B0604020202020204" pitchFamily="34" charset="0"/>
              <a:cs typeface="Arial" panose="020B0604020202020204" pitchFamily="34" charset="0"/>
            </a:endParaRPr>
          </a:p>
          <a:p>
            <a:pPr algn="ctr"/>
            <a:endParaRPr lang="hr-HR" sz="1400" i="1" dirty="0">
              <a:solidFill>
                <a:schemeClr val="bg1"/>
              </a:solidFill>
              <a:latin typeface="Arial" panose="020B0604020202020204" pitchFamily="34" charset="0"/>
              <a:cs typeface="Arial" panose="020B0604020202020204" pitchFamily="34" charset="0"/>
            </a:endParaRPr>
          </a:p>
          <a:p>
            <a:pPr algn="ctr"/>
            <a:r>
              <a:rPr lang="en-GB" sz="1600" b="1" i="1" dirty="0" err="1">
                <a:solidFill>
                  <a:schemeClr val="bg1"/>
                </a:solidFill>
                <a:latin typeface="Arial" panose="020B0604020202020204" pitchFamily="34" charset="0"/>
                <a:cs typeface="Arial" panose="020B0604020202020204" pitchFamily="34" charset="0"/>
              </a:rPr>
              <a:t>eduroam</a:t>
            </a:r>
            <a:r>
              <a:rPr lang="en-GB" sz="1600" dirty="0">
                <a:solidFill>
                  <a:schemeClr val="bg1"/>
                </a:solidFill>
                <a:latin typeface="Arial" panose="020B0604020202020204" pitchFamily="34" charset="0"/>
                <a:cs typeface="Arial" panose="020B0604020202020204" pitchFamily="34" charset="0"/>
              </a:rPr>
              <a:t> </a:t>
            </a:r>
          </a:p>
          <a:p>
            <a:pPr algn="ctr"/>
            <a:endParaRPr lang="en-GB" sz="1400" dirty="0">
              <a:solidFill>
                <a:schemeClr val="bg1"/>
              </a:solidFill>
              <a:latin typeface="Arial" panose="020B0604020202020204" pitchFamily="34" charset="0"/>
              <a:cs typeface="Arial" panose="020B0604020202020204" pitchFamily="34" charset="0"/>
            </a:endParaRPr>
          </a:p>
          <a:p>
            <a:pPr algn="ctr"/>
            <a:r>
              <a:rPr lang="en-GB" sz="1200" dirty="0">
                <a:solidFill>
                  <a:schemeClr val="bg1"/>
                </a:solidFill>
                <a:latin typeface="Arial" panose="020B0604020202020204" pitchFamily="34" charset="0"/>
                <a:cs typeface="Arial" panose="020B0604020202020204" pitchFamily="34" charset="0"/>
              </a:rPr>
              <a:t>safe, easy to use and, </a:t>
            </a:r>
          </a:p>
          <a:p>
            <a:pPr algn="ctr"/>
            <a:r>
              <a:rPr lang="en-GB" sz="1200" dirty="0">
                <a:solidFill>
                  <a:schemeClr val="bg1"/>
                </a:solidFill>
                <a:latin typeface="Arial" panose="020B0604020202020204" pitchFamily="34" charset="0"/>
                <a:cs typeface="Arial" panose="020B0604020202020204" pitchFamily="34" charset="0"/>
              </a:rPr>
              <a:t>for the end user, completely free Internet access service in Croatia</a:t>
            </a:r>
            <a:endParaRPr lang="hr-HR" sz="1200" dirty="0">
              <a:solidFill>
                <a:schemeClr val="bg1"/>
              </a:solidFill>
              <a:latin typeface="Arial" panose="020B0604020202020204" pitchFamily="34" charset="0"/>
              <a:cs typeface="Arial" panose="020B0604020202020204" pitchFamily="34" charset="0"/>
            </a:endParaRPr>
          </a:p>
          <a:p>
            <a:pPr algn="ctr"/>
            <a:endParaRPr lang="hr-HR" sz="14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E56476D-1241-C74F-8469-E04C0CC00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623" y="1092972"/>
            <a:ext cx="1228201" cy="532221"/>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EAC048BB-8DD6-46EE-8F27-6508298EEFD2}"/>
              </a:ext>
            </a:extLst>
          </p:cNvPr>
          <p:cNvGrpSpPr/>
          <p:nvPr/>
        </p:nvGrpSpPr>
        <p:grpSpPr>
          <a:xfrm>
            <a:off x="833999" y="3241959"/>
            <a:ext cx="7212779" cy="1188501"/>
            <a:chOff x="833999" y="3241959"/>
            <a:chExt cx="7212779" cy="1188501"/>
          </a:xfrm>
        </p:grpSpPr>
        <p:sp>
          <p:nvSpPr>
            <p:cNvPr id="20" name="Rectangle 19"/>
            <p:cNvSpPr/>
            <p:nvPr/>
          </p:nvSpPr>
          <p:spPr>
            <a:xfrm>
              <a:off x="6746284" y="3243731"/>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hr-HR" sz="1200" b="1" dirty="0">
                  <a:solidFill>
                    <a:schemeClr val="tx1">
                      <a:lumMod val="75000"/>
                      <a:lumOff val="25000"/>
                    </a:schemeClr>
                  </a:solidFill>
                  <a:latin typeface="Arial" panose="020B0604020202020204" pitchFamily="34" charset="0"/>
                  <a:cs typeface="Arial" panose="020B0604020202020204" pitchFamily="34" charset="0"/>
                </a:rPr>
                <a:t>Croatia</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1 1</a:t>
              </a:r>
              <a:r>
                <a:rPr lang="hr-HR" sz="1200" b="1" dirty="0">
                  <a:solidFill>
                    <a:schemeClr val="tx1">
                      <a:lumMod val="75000"/>
                      <a:lumOff val="25000"/>
                    </a:schemeClr>
                  </a:solidFill>
                  <a:latin typeface="Arial" panose="020B0604020202020204" pitchFamily="34" charset="0"/>
                  <a:cs typeface="Arial" panose="020B0604020202020204" pitchFamily="34" charset="0"/>
                </a:rPr>
                <a:t>52</a:t>
              </a:r>
              <a:r>
                <a:rPr lang="en-GB" sz="1200" b="1" dirty="0">
                  <a:solidFill>
                    <a:schemeClr val="tx1">
                      <a:lumMod val="75000"/>
                      <a:lumOff val="25000"/>
                    </a:schemeClr>
                  </a:solidFill>
                  <a:latin typeface="Arial" panose="020B0604020202020204" pitchFamily="34" charset="0"/>
                  <a:cs typeface="Arial" panose="020B0604020202020204" pitchFamily="34" charset="0"/>
                </a:rPr>
                <a:t> locations</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407 cities</a:t>
              </a:r>
              <a:r>
                <a:rPr lang="hr-HR" sz="1200" b="1" dirty="0">
                  <a:solidFill>
                    <a:schemeClr val="tx1">
                      <a:lumMod val="75000"/>
                      <a:lumOff val="25000"/>
                    </a:schemeClr>
                  </a:solidFill>
                  <a:latin typeface="Arial" panose="020B0604020202020204" pitchFamily="34" charset="0"/>
                  <a:cs typeface="Arial" panose="020B0604020202020204" pitchFamily="34" charset="0"/>
                </a:rPr>
                <a:t> </a:t>
              </a:r>
              <a:r>
                <a:rPr lang="en-GB" sz="1200" b="1" dirty="0">
                  <a:solidFill>
                    <a:schemeClr val="tx1">
                      <a:lumMod val="75000"/>
                      <a:lumOff val="25000"/>
                    </a:schemeClr>
                  </a:solidFill>
                  <a:latin typeface="Arial" panose="020B0604020202020204" pitchFamily="34" charset="0"/>
                  <a:cs typeface="Arial" panose="020B0604020202020204" pitchFamily="34" charset="0"/>
                </a:rPr>
                <a:t>/</a:t>
              </a:r>
              <a:r>
                <a:rPr lang="hr-HR" sz="1200" b="1" dirty="0">
                  <a:solidFill>
                    <a:schemeClr val="tx1">
                      <a:lumMod val="75000"/>
                      <a:lumOff val="25000"/>
                    </a:schemeClr>
                  </a:solidFill>
                  <a:latin typeface="Arial" panose="020B0604020202020204" pitchFamily="34" charset="0"/>
                  <a:cs typeface="Arial" panose="020B0604020202020204" pitchFamily="34" charset="0"/>
                </a:rPr>
                <a:t> </a:t>
              </a:r>
              <a:r>
                <a:rPr lang="en-GB" sz="1200" b="1" dirty="0">
                  <a:solidFill>
                    <a:schemeClr val="tx1">
                      <a:lumMod val="75000"/>
                      <a:lumOff val="25000"/>
                    </a:schemeClr>
                  </a:solidFill>
                  <a:latin typeface="Arial" panose="020B0604020202020204" pitchFamily="34" charset="0"/>
                  <a:cs typeface="Arial" panose="020B0604020202020204" pitchFamily="34" charset="0"/>
                </a:rPr>
                <a:t>places</a:t>
              </a:r>
            </a:p>
          </p:txBody>
        </p:sp>
        <p:sp>
          <p:nvSpPr>
            <p:cNvPr id="19" name="Rectangle 18"/>
            <p:cNvSpPr/>
            <p:nvPr/>
          </p:nvSpPr>
          <p:spPr>
            <a:xfrm>
              <a:off x="5456052" y="3243731"/>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worldwide</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32 000+ locations</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106 countries </a:t>
              </a:r>
            </a:p>
          </p:txBody>
        </p:sp>
        <p:sp>
          <p:nvSpPr>
            <p:cNvPr id="17" name="Rectangle 16"/>
            <p:cNvSpPr/>
            <p:nvPr/>
          </p:nvSpPr>
          <p:spPr>
            <a:xfrm>
              <a:off x="3419357" y="3241959"/>
              <a:ext cx="2032296" cy="1188293"/>
            </a:xfrm>
            <a:prstGeom prst="rect">
              <a:avLst/>
            </a:prstGeom>
            <a:solidFill>
              <a:srgbClr val="F9A6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schemeClr val="bg1"/>
                  </a:solidFill>
                  <a:latin typeface="Arial" panose="020B0604020202020204" pitchFamily="34" charset="0"/>
                  <a:cs typeface="Arial" panose="020B0604020202020204" pitchFamily="34" charset="0"/>
                </a:rPr>
                <a:t>Security</a:t>
              </a:r>
              <a:endParaRPr lang="hr-HR" sz="1600" b="1" dirty="0">
                <a:solidFill>
                  <a:schemeClr val="bg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Trust</a:t>
              </a:r>
            </a:p>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schemeClr val="bg1"/>
                  </a:solidFill>
                  <a:latin typeface="Arial" panose="020B0604020202020204" pitchFamily="34" charset="0"/>
                  <a:cs typeface="Arial" panose="020B0604020202020204" pitchFamily="34" charset="0"/>
                </a:rPr>
                <a:t>Reliability</a:t>
              </a:r>
              <a:endParaRPr kumimoji="0" lang="hr-HR"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2121893" y="3245710"/>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23</a:t>
              </a:r>
              <a:r>
                <a:rPr kumimoji="0" lang="hr-HR"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5</a:t>
              </a:r>
              <a:r>
                <a:rPr kumimoji="0" lang="it-IT"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institutions</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b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br>
              <a: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providers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p:txBody>
        </p:sp>
        <p:sp>
          <p:nvSpPr>
            <p:cNvPr id="18" name="Rectangle 17"/>
            <p:cNvSpPr/>
            <p:nvPr/>
          </p:nvSpPr>
          <p:spPr>
            <a:xfrm>
              <a:off x="833999" y="3245201"/>
              <a:ext cx="1300494" cy="1183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954 195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e-</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users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p>
          </p:txBody>
        </p:sp>
      </p:grpSp>
      <p:sp>
        <p:nvSpPr>
          <p:cNvPr id="10" name="Rectangle 9">
            <a:extLst>
              <a:ext uri="{FF2B5EF4-FFF2-40B4-BE49-F238E27FC236}">
                <a16:creationId xmlns:a16="http://schemas.microsoft.com/office/drawing/2014/main" id="{1A2A8E36-98F8-8C46-B9C8-BDC0D29C92EE}"/>
              </a:ext>
            </a:extLst>
          </p:cNvPr>
          <p:cNvSpPr/>
          <p:nvPr/>
        </p:nvSpPr>
        <p:spPr>
          <a:xfrm>
            <a:off x="826298" y="1342345"/>
            <a:ext cx="2600988" cy="1902856"/>
          </a:xfrm>
          <a:prstGeom prst="rect">
            <a:avLst/>
          </a:prstGeom>
          <a:solidFill>
            <a:srgbClr val="D924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dirty="0">
              <a:solidFill>
                <a:schemeClr val="bg1"/>
              </a:solidFill>
              <a:latin typeface="Arial" panose="020B0604020202020204" pitchFamily="34" charset="0"/>
              <a:cs typeface="Arial" panose="020B0604020202020204" pitchFamily="34" charset="0"/>
            </a:endParaRPr>
          </a:p>
          <a:p>
            <a:pPr algn="ctr"/>
            <a:endParaRPr lang="hr-HR" sz="1600" b="1" dirty="0">
              <a:solidFill>
                <a:schemeClr val="bg1"/>
              </a:solidFill>
              <a:latin typeface="Arial" panose="020B0604020202020204" pitchFamily="34" charset="0"/>
              <a:cs typeface="Arial" panose="020B0604020202020204" pitchFamily="34" charset="0"/>
            </a:endParaRPr>
          </a:p>
          <a:p>
            <a:pPr algn="ctr"/>
            <a:r>
              <a:rPr lang="en-GB" sz="1600" b="1" dirty="0" err="1">
                <a:solidFill>
                  <a:schemeClr val="bg1"/>
                </a:solidFill>
                <a:latin typeface="Arial" panose="020B0604020202020204" pitchFamily="34" charset="0"/>
                <a:cs typeface="Arial" panose="020B0604020202020204" pitchFamily="34" charset="0"/>
              </a:rPr>
              <a:t>AAI@EduHr</a:t>
            </a:r>
            <a:endParaRPr lang="hr-HR" sz="1600" b="1" dirty="0">
              <a:solidFill>
                <a:schemeClr val="bg1"/>
              </a:solidFill>
              <a:latin typeface="Arial" panose="020B0604020202020204" pitchFamily="34" charset="0"/>
              <a:cs typeface="Arial" panose="020B0604020202020204" pitchFamily="34" charset="0"/>
            </a:endParaRPr>
          </a:p>
          <a:p>
            <a:pPr algn="ctr"/>
            <a:endParaRPr lang="hr-HR" sz="1400" dirty="0">
              <a:solidFill>
                <a:schemeClr val="bg1"/>
              </a:solidFill>
              <a:latin typeface="Arial" panose="020B0604020202020204" pitchFamily="34" charset="0"/>
              <a:cs typeface="Arial" panose="020B0604020202020204" pitchFamily="34" charset="0"/>
            </a:endParaRPr>
          </a:p>
          <a:p>
            <a:pPr algn="ctr"/>
            <a:r>
              <a:rPr lang="en-GB" sz="1400" dirty="0">
                <a:solidFill>
                  <a:schemeClr val="bg1"/>
                </a:solidFill>
                <a:latin typeface="Arial" panose="020B0604020202020204" pitchFamily="34" charset="0"/>
                <a:cs typeface="Arial" panose="020B0604020202020204" pitchFamily="34" charset="0"/>
              </a:rPr>
              <a:t> </a:t>
            </a:r>
            <a:r>
              <a:rPr lang="en-GB" sz="1200" dirty="0">
                <a:solidFill>
                  <a:schemeClr val="bg1"/>
                </a:solidFill>
                <a:latin typeface="Arial" panose="020B0604020202020204" pitchFamily="34" charset="0"/>
                <a:cs typeface="Arial" panose="020B0604020202020204" pitchFamily="34" charset="0"/>
              </a:rPr>
              <a:t>Authentication and Authorisation Infrastructure of science and higher education in Croatia</a:t>
            </a:r>
            <a:endParaRPr lang="hr-HR" sz="1200" dirty="0">
              <a:solidFill>
                <a:schemeClr val="bg1"/>
              </a:solidFill>
              <a:latin typeface="Arial" panose="020B0604020202020204" pitchFamily="34" charset="0"/>
              <a:cs typeface="Arial" panose="020B0604020202020204" pitchFamily="34" charset="0"/>
            </a:endParaRPr>
          </a:p>
          <a:p>
            <a:pPr algn="ctr"/>
            <a:endParaRPr lang="hr-HR" sz="12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7A7460F-CA0F-F44B-AAC6-98BC55FE9ABD}"/>
              </a:ext>
            </a:extLst>
          </p:cNvPr>
          <p:cNvPicPr>
            <a:picLocks noChangeAspect="1"/>
          </p:cNvPicPr>
          <p:nvPr/>
        </p:nvPicPr>
        <p:blipFill>
          <a:blip r:embed="rId5"/>
          <a:stretch>
            <a:fillRect/>
          </a:stretch>
        </p:blipFill>
        <p:spPr>
          <a:xfrm>
            <a:off x="1499643" y="1103193"/>
            <a:ext cx="1353184" cy="522000"/>
          </a:xfrm>
          <a:prstGeom prst="rect">
            <a:avLst/>
          </a:prstGeom>
          <a:ln>
            <a:noFill/>
          </a:ln>
          <a:effectLst>
            <a:outerShdw blurRad="292100" dist="139700" dir="2700000" algn="tl" rotWithShape="0">
              <a:srgbClr val="333333">
                <a:alpha val="65000"/>
              </a:srgbClr>
            </a:outerShdw>
          </a:effectLst>
        </p:spPr>
      </p:pic>
      <p:sp>
        <p:nvSpPr>
          <p:cNvPr id="13" name="Title 1">
            <a:extLst>
              <a:ext uri="{FF2B5EF4-FFF2-40B4-BE49-F238E27FC236}">
                <a16:creationId xmlns:a16="http://schemas.microsoft.com/office/drawing/2014/main" id="{E8F9392E-4A7B-471A-B166-351B8C378E57}"/>
              </a:ext>
            </a:extLst>
          </p:cNvPr>
          <p:cNvSpPr txBox="1">
            <a:spLocks/>
          </p:cNvSpPr>
          <p:nvPr/>
        </p:nvSpPr>
        <p:spPr>
          <a:xfrm>
            <a:off x="628651" y="1425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hr-HR" dirty="0"/>
              <a:t>T&amp;I… </a:t>
            </a:r>
            <a:r>
              <a:rPr lang="en-GB" dirty="0"/>
              <a:t>enabling mobility</a:t>
            </a:r>
          </a:p>
        </p:txBody>
      </p:sp>
      <p:grpSp>
        <p:nvGrpSpPr>
          <p:cNvPr id="14" name="Group 13">
            <a:extLst>
              <a:ext uri="{FF2B5EF4-FFF2-40B4-BE49-F238E27FC236}">
                <a16:creationId xmlns:a16="http://schemas.microsoft.com/office/drawing/2014/main" id="{1083177C-B42F-4FC4-A56E-A4F3E795D74F}"/>
              </a:ext>
            </a:extLst>
          </p:cNvPr>
          <p:cNvGrpSpPr/>
          <p:nvPr/>
        </p:nvGrpSpPr>
        <p:grpSpPr>
          <a:xfrm rot="4080770" flipH="1">
            <a:off x="2682498" y="932864"/>
            <a:ext cx="340659" cy="340659"/>
            <a:chOff x="3609787" y="1688350"/>
            <a:chExt cx="340659" cy="340659"/>
          </a:xfrm>
          <a:solidFill>
            <a:srgbClr val="D71634"/>
          </a:solidFill>
        </p:grpSpPr>
        <p:sp>
          <p:nvSpPr>
            <p:cNvPr id="16" name="Block Arc 15">
              <a:extLst>
                <a:ext uri="{FF2B5EF4-FFF2-40B4-BE49-F238E27FC236}">
                  <a16:creationId xmlns:a16="http://schemas.microsoft.com/office/drawing/2014/main" id="{53D8ECD5-B28D-4F39-8124-6F952B78188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A960D116-C5C0-47ED-8916-EC80F1CA9D2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E11C7534-7861-406C-9CDA-F94FACBA3BDB}"/>
              </a:ext>
            </a:extLst>
          </p:cNvPr>
          <p:cNvGrpSpPr/>
          <p:nvPr/>
        </p:nvGrpSpPr>
        <p:grpSpPr>
          <a:xfrm rot="4080770" flipH="1">
            <a:off x="7252316" y="921923"/>
            <a:ext cx="340659" cy="340659"/>
            <a:chOff x="3609787" y="1688350"/>
            <a:chExt cx="340659" cy="340659"/>
          </a:xfrm>
          <a:solidFill>
            <a:srgbClr val="46C1AD"/>
          </a:solidFill>
        </p:grpSpPr>
        <p:sp>
          <p:nvSpPr>
            <p:cNvPr id="23" name="Block Arc 22">
              <a:extLst>
                <a:ext uri="{FF2B5EF4-FFF2-40B4-BE49-F238E27FC236}">
                  <a16:creationId xmlns:a16="http://schemas.microsoft.com/office/drawing/2014/main" id="{37EC3165-DD02-496B-88D2-55A150F7724E}"/>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Oval 23">
              <a:extLst>
                <a:ext uri="{FF2B5EF4-FFF2-40B4-BE49-F238E27FC236}">
                  <a16:creationId xmlns:a16="http://schemas.microsoft.com/office/drawing/2014/main" id="{5ADDC18C-3828-4153-9D56-9CDB4CF084F6}"/>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6"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152267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387003" y="1230367"/>
            <a:ext cx="1896302" cy="3335355"/>
            <a:chOff x="1463183" y="1038418"/>
            <a:chExt cx="1896302" cy="3335355"/>
          </a:xfrm>
        </p:grpSpPr>
        <p:sp>
          <p:nvSpPr>
            <p:cNvPr id="16" name="Rectangle 15">
              <a:extLst>
                <a:ext uri="{FF2B5EF4-FFF2-40B4-BE49-F238E27FC236}">
                  <a16:creationId xmlns:a16="http://schemas.microsoft.com/office/drawing/2014/main" id="{53F6A3B3-B6CB-1944-8A73-A093521FB25F}"/>
                </a:ext>
              </a:extLst>
            </p:cNvPr>
            <p:cNvSpPr/>
            <p:nvPr/>
          </p:nvSpPr>
          <p:spPr>
            <a:xfrm>
              <a:off x="1463183" y="1668780"/>
              <a:ext cx="1896302"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5" indent="-128585" algn="ctr" defTabSz="514337">
                <a:lnSpc>
                  <a:spcPct val="90000"/>
                </a:lnSpc>
                <a:spcBef>
                  <a:spcPts val="563"/>
                </a:spcBef>
                <a:buClr>
                  <a:srgbClr val="C00000"/>
                </a:buClr>
                <a:defRPr/>
              </a:pPr>
              <a:endParaRPr lang="hr-HR" sz="1400" b="1" dirty="0">
                <a:solidFill>
                  <a:schemeClr val="tx1">
                    <a:lumMod val="75000"/>
                    <a:lumOff val="25000"/>
                  </a:schemeClr>
                </a:solidFill>
                <a:latin typeface="Arial" panose="020B0604020202020204" pitchFamily="34" charset="0"/>
                <a:cs typeface="Arial" panose="020B0604020202020204" pitchFamily="34" charset="0"/>
              </a:endParaRPr>
            </a:p>
            <a:p>
              <a:pPr marL="128585" indent="-128585" algn="ctr" defTabSz="514337">
                <a:lnSpc>
                  <a:spcPct val="90000"/>
                </a:lnSpc>
                <a:spcBef>
                  <a:spcPts val="1200"/>
                </a:spcBef>
                <a:spcAft>
                  <a:spcPts val="1200"/>
                </a:spcAft>
                <a:buClr>
                  <a:srgbClr val="C00000"/>
                </a:buClr>
                <a:defRPr/>
              </a:pPr>
              <a:r>
                <a:rPr lang="hr-HR" sz="1600" b="1" dirty="0">
                  <a:solidFill>
                    <a:schemeClr val="tx1">
                      <a:lumMod val="75000"/>
                      <a:lumOff val="25000"/>
                    </a:schemeClr>
                  </a:solidFill>
                  <a:latin typeface="Arial" panose="020B0604020202020204" pitchFamily="34" charset="0"/>
                  <a:cs typeface="Arial" panose="020B0604020202020204" pitchFamily="34" charset="0"/>
                </a:rPr>
                <a:t>CROATIAN OA </a:t>
              </a:r>
              <a:r>
                <a:rPr lang="en-GB" sz="1600" b="1" dirty="0">
                  <a:solidFill>
                    <a:schemeClr val="tx1">
                      <a:lumMod val="75000"/>
                      <a:lumOff val="25000"/>
                    </a:schemeClr>
                  </a:solidFill>
                  <a:latin typeface="Arial" panose="020B0604020202020204" pitchFamily="34" charset="0"/>
                  <a:cs typeface="Arial" panose="020B0604020202020204" pitchFamily="34" charset="0"/>
                </a:rPr>
                <a:t>JOURNALS</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Since February 2006</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5</a:t>
              </a:r>
              <a:r>
                <a:rPr lang="hr-HR" sz="1200" dirty="0">
                  <a:solidFill>
                    <a:schemeClr val="tx1">
                      <a:lumMod val="75000"/>
                      <a:lumOff val="25000"/>
                    </a:schemeClr>
                  </a:solidFill>
                  <a:latin typeface="Arial" panose="020B0604020202020204" pitchFamily="34" charset="0"/>
                  <a:cs typeface="Arial" panose="020B0604020202020204" pitchFamily="34" charset="0"/>
                </a:rPr>
                <a:t>36</a:t>
              </a:r>
              <a:r>
                <a:rPr lang="en-GB" sz="1200" dirty="0">
                  <a:solidFill>
                    <a:schemeClr val="tx1">
                      <a:lumMod val="75000"/>
                      <a:lumOff val="25000"/>
                    </a:schemeClr>
                  </a:solidFill>
                  <a:latin typeface="Arial" panose="020B0604020202020204" pitchFamily="34" charset="0"/>
                  <a:cs typeface="Arial" panose="020B0604020202020204" pitchFamily="34" charset="0"/>
                </a:rPr>
                <a:t> scientific &amp; professional journals (</a:t>
              </a:r>
              <a:r>
                <a:rPr lang="hr-HR" sz="1200" dirty="0">
                  <a:solidFill>
                    <a:schemeClr val="tx1">
                      <a:lumMod val="75000"/>
                      <a:lumOff val="25000"/>
                    </a:schemeClr>
                  </a:solidFill>
                  <a:latin typeface="Arial" panose="020B0604020202020204" pitchFamily="34" charset="0"/>
                  <a:cs typeface="Arial" panose="020B0604020202020204" pitchFamily="34" charset="0"/>
                </a:rPr>
                <a:t>406</a:t>
              </a:r>
              <a:r>
                <a:rPr lang="en-GB" sz="1200" dirty="0">
                  <a:solidFill>
                    <a:schemeClr val="tx1">
                      <a:lumMod val="75000"/>
                      <a:lumOff val="25000"/>
                    </a:schemeClr>
                  </a:solidFill>
                  <a:latin typeface="Arial" panose="020B0604020202020204" pitchFamily="34" charset="0"/>
                  <a:cs typeface="Arial" panose="020B0604020202020204" pitchFamily="34" charset="0"/>
                </a:rPr>
                <a:t> active)</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2</a:t>
              </a:r>
              <a:r>
                <a:rPr lang="hr-HR" sz="1200" dirty="0">
                  <a:solidFill>
                    <a:schemeClr val="tx1">
                      <a:lumMod val="75000"/>
                      <a:lumOff val="25000"/>
                    </a:schemeClr>
                  </a:solidFill>
                  <a:latin typeface="Arial" panose="020B0604020202020204" pitchFamily="34" charset="0"/>
                  <a:cs typeface="Arial" panose="020B0604020202020204" pitchFamily="34" charset="0"/>
                </a:rPr>
                <a:t>85.000 </a:t>
              </a:r>
              <a:r>
                <a:rPr lang="en-GB" sz="1200" dirty="0">
                  <a:solidFill>
                    <a:schemeClr val="tx1">
                      <a:lumMod val="75000"/>
                      <a:lumOff val="25000"/>
                    </a:schemeClr>
                  </a:solidFill>
                  <a:latin typeface="Arial" panose="020B0604020202020204" pitchFamily="34" charset="0"/>
                  <a:cs typeface="Arial" panose="020B0604020202020204" pitchFamily="34" charset="0"/>
                </a:rPr>
                <a:t>+ OA articles </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65.000+ visits daily</a:t>
              </a:r>
            </a:p>
            <a:p>
              <a:pPr algn="ctr" defTabSz="514337">
                <a:lnSpc>
                  <a:spcPct val="90000"/>
                </a:lnSpc>
                <a:spcBef>
                  <a:spcPts val="563"/>
                </a:spcBef>
                <a:buClr>
                  <a:schemeClr val="bg1"/>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514337">
                <a:lnSpc>
                  <a:spcPct val="90000"/>
                </a:lnSpc>
                <a:spcBef>
                  <a:spcPts val="563"/>
                </a:spcBef>
                <a:buClr>
                  <a:schemeClr val="bg1"/>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endParaRPr lang="hr-HR"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226CC7C1-31B2-EE44-8362-04C7A690A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372" y="1038418"/>
              <a:ext cx="1337418" cy="445187"/>
            </a:xfrm>
            <a:prstGeom prst="rect">
              <a:avLst/>
            </a:prstGeom>
          </p:spPr>
        </p:pic>
      </p:grpSp>
      <p:grpSp>
        <p:nvGrpSpPr>
          <p:cNvPr id="8" name="Group 7"/>
          <p:cNvGrpSpPr/>
          <p:nvPr/>
        </p:nvGrpSpPr>
        <p:grpSpPr>
          <a:xfrm>
            <a:off x="2524792" y="1072066"/>
            <a:ext cx="1907138" cy="3493656"/>
            <a:chOff x="3643176" y="880117"/>
            <a:chExt cx="1907138" cy="3493656"/>
          </a:xfrm>
        </p:grpSpPr>
        <p:sp>
          <p:nvSpPr>
            <p:cNvPr id="24" name="Rectangle 23">
              <a:extLst>
                <a:ext uri="{FF2B5EF4-FFF2-40B4-BE49-F238E27FC236}">
                  <a16:creationId xmlns:a16="http://schemas.microsoft.com/office/drawing/2014/main" id="{9C51756A-0D4D-5D41-A418-2B264B97CBEC}"/>
                </a:ext>
              </a:extLst>
            </p:cNvPr>
            <p:cNvSpPr/>
            <p:nvPr/>
          </p:nvSpPr>
          <p:spPr>
            <a:xfrm>
              <a:off x="3643176" y="1668780"/>
              <a:ext cx="1907138"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PRESERVATION  &amp; DISEMINATION</a:t>
              </a:r>
            </a:p>
            <a:p>
              <a:pPr algn="ctr"/>
              <a:endParaRPr lang="en-GB" sz="1100" dirty="0">
                <a:solidFill>
                  <a:schemeClr val="tx1">
                    <a:lumMod val="75000"/>
                    <a:lumOff val="25000"/>
                  </a:schemeClr>
                </a:solidFill>
                <a:latin typeface="Arial" panose="020B0604020202020204" pitchFamily="34" charset="0"/>
                <a:cs typeface="Arial" panose="020B0604020202020204" pitchFamily="34" charset="0"/>
              </a:endParaRPr>
            </a:p>
            <a:p>
              <a:pPr algn="ctr">
                <a:spcAft>
                  <a:spcPts val="600"/>
                </a:spcAft>
              </a:pPr>
              <a:r>
                <a:rPr lang="hr-HR" sz="1200" b="1" dirty="0">
                  <a:solidFill>
                    <a:schemeClr val="tx1">
                      <a:lumMod val="75000"/>
                      <a:lumOff val="25000"/>
                    </a:schemeClr>
                  </a:solidFill>
                  <a:latin typeface="Arial" panose="020B0604020202020204" pitchFamily="34" charset="0"/>
                  <a:cs typeface="Arial" panose="020B0604020202020204" pitchFamily="34" charset="0"/>
                </a:rPr>
                <a:t>Digital </a:t>
              </a:r>
              <a:r>
                <a:rPr lang="hr-HR" sz="1200" b="1" dirty="0" err="1">
                  <a:solidFill>
                    <a:schemeClr val="tx1">
                      <a:lumMod val="75000"/>
                      <a:lumOff val="25000"/>
                    </a:schemeClr>
                  </a:solidFill>
                  <a:latin typeface="Arial" panose="020B0604020202020204" pitchFamily="34" charset="0"/>
                  <a:cs typeface="Arial" panose="020B0604020202020204" pitchFamily="34" charset="0"/>
                </a:rPr>
                <a:t>archives</a:t>
              </a:r>
              <a:r>
                <a:rPr lang="hr-HR" sz="1200" b="1" dirty="0">
                  <a:solidFill>
                    <a:schemeClr val="tx1">
                      <a:lumMod val="75000"/>
                      <a:lumOff val="25000"/>
                    </a:schemeClr>
                  </a:solidFill>
                  <a:latin typeface="Arial" panose="020B0604020202020204" pitchFamily="34" charset="0"/>
                  <a:cs typeface="Arial" panose="020B0604020202020204" pitchFamily="34" charset="0"/>
                </a:rPr>
                <a:t> and </a:t>
              </a:r>
              <a:r>
                <a:rPr lang="hr-HR" sz="1200" b="1" dirty="0" err="1">
                  <a:solidFill>
                    <a:schemeClr val="tx1">
                      <a:lumMod val="75000"/>
                      <a:lumOff val="25000"/>
                    </a:schemeClr>
                  </a:solidFill>
                  <a:latin typeface="Arial" panose="020B0604020202020204" pitchFamily="34" charset="0"/>
                  <a:cs typeface="Arial" panose="020B0604020202020204" pitchFamily="34" charset="0"/>
                </a:rPr>
                <a:t>repositories</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en-GB" sz="1200" dirty="0">
                  <a:solidFill>
                    <a:schemeClr val="tx1">
                      <a:lumMod val="75000"/>
                      <a:lumOff val="25000"/>
                    </a:schemeClr>
                  </a:solidFill>
                  <a:latin typeface="Arial" panose="020B0604020202020204" pitchFamily="34" charset="0"/>
                  <a:cs typeface="Arial" panose="020B0604020202020204" pitchFamily="34" charset="0"/>
                </a:rPr>
                <a:t>16 types of digital objects</a:t>
              </a: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171</a:t>
              </a:r>
              <a:r>
                <a:rPr lang="en-GB" sz="1200" dirty="0">
                  <a:solidFill>
                    <a:schemeClr val="tx1">
                      <a:lumMod val="75000"/>
                      <a:lumOff val="25000"/>
                    </a:schemeClr>
                  </a:solidFill>
                  <a:latin typeface="Arial" panose="020B0604020202020204" pitchFamily="34" charset="0"/>
                  <a:cs typeface="Arial" panose="020B0604020202020204" pitchFamily="34" charset="0"/>
                </a:rPr>
                <a:t> digital repositories of research &amp; HE</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institutions </a:t>
              </a: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224.000</a:t>
              </a:r>
              <a:r>
                <a:rPr lang="en-GB" sz="1200" dirty="0">
                  <a:solidFill>
                    <a:schemeClr val="tx1">
                      <a:lumMod val="75000"/>
                      <a:lumOff val="25000"/>
                    </a:schemeClr>
                  </a:solidFill>
                  <a:latin typeface="Arial" panose="020B0604020202020204" pitchFamily="34" charset="0"/>
                  <a:cs typeface="Arial" panose="020B0604020202020204" pitchFamily="34" charset="0"/>
                </a:rPr>
                <a:t> digital objects</a:t>
              </a:r>
            </a:p>
          </p:txBody>
        </p:sp>
        <p:pic>
          <p:nvPicPr>
            <p:cNvPr id="26" name="Picture 25">
              <a:extLst>
                <a:ext uri="{FF2B5EF4-FFF2-40B4-BE49-F238E27FC236}">
                  <a16:creationId xmlns:a16="http://schemas.microsoft.com/office/drawing/2014/main" id="{4325B164-101E-6845-87B0-D3DF8ED2A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237" y="880117"/>
              <a:ext cx="1093937" cy="608599"/>
            </a:xfrm>
            <a:prstGeom prst="rect">
              <a:avLst/>
            </a:prstGeom>
          </p:spPr>
        </p:pic>
      </p:grpSp>
      <p:grpSp>
        <p:nvGrpSpPr>
          <p:cNvPr id="9" name="Group 8"/>
          <p:cNvGrpSpPr/>
          <p:nvPr/>
        </p:nvGrpSpPr>
        <p:grpSpPr>
          <a:xfrm>
            <a:off x="4704785" y="1207507"/>
            <a:ext cx="1893922" cy="3358215"/>
            <a:chOff x="5823169" y="1015558"/>
            <a:chExt cx="1893922" cy="3358215"/>
          </a:xfrm>
        </p:grpSpPr>
        <p:sp>
          <p:nvSpPr>
            <p:cNvPr id="20" name="Rectangle 19">
              <a:extLst>
                <a:ext uri="{FF2B5EF4-FFF2-40B4-BE49-F238E27FC236}">
                  <a16:creationId xmlns:a16="http://schemas.microsoft.com/office/drawing/2014/main" id="{4EC32D8F-D555-4945-B3B8-00C4E32F1082}"/>
                </a:ext>
              </a:extLst>
            </p:cNvPr>
            <p:cNvSpPr/>
            <p:nvPr/>
          </p:nvSpPr>
          <p:spPr>
            <a:xfrm>
              <a:off x="5823169" y="1668780"/>
              <a:ext cx="1893922"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(TEMPORARY) </a:t>
              </a:r>
            </a:p>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STORAGE &amp; SHARING SERVICE</a:t>
              </a:r>
            </a:p>
            <a:p>
              <a:pPr algn="ctr"/>
              <a:endParaRPr lang="hr-HR" sz="110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GB" sz="11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570</a:t>
              </a:r>
              <a:r>
                <a:rPr lang="en-GB" sz="1200" dirty="0">
                  <a:solidFill>
                    <a:schemeClr val="tx1">
                      <a:lumMod val="75000"/>
                      <a:lumOff val="25000"/>
                    </a:schemeClr>
                  </a:solidFill>
                  <a:latin typeface="Arial" panose="020B0604020202020204" pitchFamily="34" charset="0"/>
                  <a:cs typeface="Arial" panose="020B0604020202020204" pitchFamily="34" charset="0"/>
                </a:rPr>
                <a:t>+ researchers </a:t>
              </a:r>
              <a:r>
                <a:rPr lang="hr-HR" sz="1200" dirty="0">
                  <a:solidFill>
                    <a:schemeClr val="tx1">
                      <a:lumMod val="75000"/>
                      <a:lumOff val="25000"/>
                    </a:schemeClr>
                  </a:solidFill>
                  <a:latin typeface="Arial" panose="020B0604020202020204" pitchFamily="34" charset="0"/>
                  <a:cs typeface="Arial" panose="020B0604020202020204" pitchFamily="34" charset="0"/>
                </a:rPr>
                <a:t>and </a:t>
              </a:r>
              <a:r>
                <a:rPr lang="en-GB" sz="1200" dirty="0">
                  <a:solidFill>
                    <a:schemeClr val="tx1">
                      <a:lumMod val="75000"/>
                      <a:lumOff val="25000"/>
                    </a:schemeClr>
                  </a:solidFill>
                  <a:latin typeface="Arial" panose="020B0604020202020204" pitchFamily="34" charset="0"/>
                  <a:cs typeface="Arial" panose="020B0604020202020204" pitchFamily="34" charset="0"/>
                </a:rPr>
                <a:t>lecturers</a:t>
              </a:r>
            </a:p>
            <a:p>
              <a:pPr marL="171450" indent="-171450">
                <a:buFont typeface="Wingdings" panose="05000000000000000000" pitchFamily="2" charset="2"/>
                <a:buChar char="ü"/>
              </a:pPr>
              <a:r>
                <a:rPr lang="en-GB" sz="1200" dirty="0">
                  <a:solidFill>
                    <a:schemeClr val="tx1">
                      <a:lumMod val="75000"/>
                      <a:lumOff val="25000"/>
                    </a:schemeClr>
                  </a:solidFill>
                  <a:latin typeface="Arial" panose="020B0604020202020204" pitchFamily="34" charset="0"/>
                  <a:cs typeface="Arial" panose="020B0604020202020204" pitchFamily="34" charset="0"/>
                </a:rPr>
                <a:t>200 GB (default)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7" name="Picture 26" descr="puh_logo_zavrsni_regular.png">
              <a:extLst>
                <a:ext uri="{FF2B5EF4-FFF2-40B4-BE49-F238E27FC236}">
                  <a16:creationId xmlns:a16="http://schemas.microsoft.com/office/drawing/2014/main" id="{1D003A33-4E7D-3248-9AA5-433C4FA059B4}"/>
                </a:ext>
              </a:extLst>
            </p:cNvPr>
            <p:cNvPicPr>
              <a:picLocks noChangeAspect="1"/>
            </p:cNvPicPr>
            <p:nvPr/>
          </p:nvPicPr>
          <p:blipFill>
            <a:blip r:embed="rId5" cstate="print"/>
            <a:stretch>
              <a:fillRect/>
            </a:stretch>
          </p:blipFill>
          <p:spPr>
            <a:xfrm>
              <a:off x="6247226" y="1015558"/>
              <a:ext cx="1131886" cy="470647"/>
            </a:xfrm>
            <a:prstGeom prst="rect">
              <a:avLst/>
            </a:prstGeom>
          </p:spPr>
        </p:pic>
      </p:grpSp>
      <p:sp>
        <p:nvSpPr>
          <p:cNvPr id="17" name="Title 1">
            <a:extLst>
              <a:ext uri="{FF2B5EF4-FFF2-40B4-BE49-F238E27FC236}">
                <a16:creationId xmlns:a16="http://schemas.microsoft.com/office/drawing/2014/main" id="{A165AFFF-1F9A-4540-BF3C-1002C539C001}"/>
              </a:ext>
            </a:extLst>
          </p:cNvPr>
          <p:cNvSpPr txBox="1">
            <a:spLocks/>
          </p:cNvSpPr>
          <p:nvPr/>
        </p:nvSpPr>
        <p:spPr>
          <a:xfrm>
            <a:off x="628651" y="20350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en-GB" dirty="0"/>
              <a:t>Data </a:t>
            </a:r>
            <a:r>
              <a:rPr lang="hr-HR" dirty="0" err="1"/>
              <a:t>infrastructure</a:t>
            </a:r>
            <a:r>
              <a:rPr lang="hr-HR" dirty="0"/>
              <a:t> &amp; </a:t>
            </a:r>
            <a:r>
              <a:rPr lang="en-GB" dirty="0"/>
              <a:t>services</a:t>
            </a:r>
          </a:p>
        </p:txBody>
      </p:sp>
      <p:grpSp>
        <p:nvGrpSpPr>
          <p:cNvPr id="12" name="Group 11">
            <a:extLst>
              <a:ext uri="{FF2B5EF4-FFF2-40B4-BE49-F238E27FC236}">
                <a16:creationId xmlns:a16="http://schemas.microsoft.com/office/drawing/2014/main" id="{F3AC5BF1-BE66-4F1A-A3B3-D1DC8C7AB2B4}"/>
              </a:ext>
            </a:extLst>
          </p:cNvPr>
          <p:cNvGrpSpPr/>
          <p:nvPr/>
        </p:nvGrpSpPr>
        <p:grpSpPr>
          <a:xfrm rot="17519230">
            <a:off x="216255" y="1690399"/>
            <a:ext cx="340659" cy="340659"/>
            <a:chOff x="3609787" y="1688350"/>
            <a:chExt cx="340659" cy="340659"/>
          </a:xfrm>
          <a:solidFill>
            <a:srgbClr val="D71634"/>
          </a:solidFill>
        </p:grpSpPr>
        <p:sp>
          <p:nvSpPr>
            <p:cNvPr id="13" name="Block Arc 12">
              <a:extLst>
                <a:ext uri="{FF2B5EF4-FFF2-40B4-BE49-F238E27FC236}">
                  <a16:creationId xmlns:a16="http://schemas.microsoft.com/office/drawing/2014/main" id="{C56820D0-9152-4DAE-8204-10CFA85DBAC2}"/>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F6C50F78-FD6B-4AF9-A684-2BECA7EB04CB}"/>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C8D2E7E2-985B-49B4-8280-DE18AA49D134}"/>
              </a:ext>
            </a:extLst>
          </p:cNvPr>
          <p:cNvGrpSpPr/>
          <p:nvPr/>
        </p:nvGrpSpPr>
        <p:grpSpPr>
          <a:xfrm rot="17519230">
            <a:off x="2354462" y="1690399"/>
            <a:ext cx="340659" cy="340659"/>
            <a:chOff x="3609787" y="1688350"/>
            <a:chExt cx="340659" cy="340659"/>
          </a:xfrm>
          <a:solidFill>
            <a:srgbClr val="F9A61A"/>
          </a:solidFill>
        </p:grpSpPr>
        <p:sp>
          <p:nvSpPr>
            <p:cNvPr id="18" name="Block Arc 17">
              <a:extLst>
                <a:ext uri="{FF2B5EF4-FFF2-40B4-BE49-F238E27FC236}">
                  <a16:creationId xmlns:a16="http://schemas.microsoft.com/office/drawing/2014/main" id="{EE0753D7-3945-4941-AA02-BDFE0207ADFB}"/>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F4385AD4-231F-4AC1-953B-9ECE0637B256}"/>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648DF724-7975-4403-86BF-30E54F0AC2E7}"/>
              </a:ext>
            </a:extLst>
          </p:cNvPr>
          <p:cNvGrpSpPr/>
          <p:nvPr/>
        </p:nvGrpSpPr>
        <p:grpSpPr>
          <a:xfrm rot="17519230">
            <a:off x="4528136" y="1690010"/>
            <a:ext cx="340659" cy="340659"/>
            <a:chOff x="3609787" y="1688350"/>
            <a:chExt cx="340659" cy="340659"/>
          </a:xfrm>
          <a:solidFill>
            <a:srgbClr val="45C0AC"/>
          </a:solidFill>
        </p:grpSpPr>
        <p:sp>
          <p:nvSpPr>
            <p:cNvPr id="22" name="Block Arc 21">
              <a:extLst>
                <a:ext uri="{FF2B5EF4-FFF2-40B4-BE49-F238E27FC236}">
                  <a16:creationId xmlns:a16="http://schemas.microsoft.com/office/drawing/2014/main" id="{AD3D2FCF-6652-4EB8-B01A-1E8790271A1C}"/>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a:extLst>
                <a:ext uri="{FF2B5EF4-FFF2-40B4-BE49-F238E27FC236}">
                  <a16:creationId xmlns:a16="http://schemas.microsoft.com/office/drawing/2014/main" id="{59EE35C7-5639-4A19-BE11-C7F09CFFD9A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oogle Shape;255;p3">
            <a:extLst>
              <a:ext uri="{FF2B5EF4-FFF2-40B4-BE49-F238E27FC236}">
                <a16:creationId xmlns:a16="http://schemas.microsoft.com/office/drawing/2014/main" id="{36647256-6351-4C66-B361-1D33EB4EB780}"/>
              </a:ext>
            </a:extLst>
          </p:cNvPr>
          <p:cNvGrpSpPr>
            <a:grpSpLocks noChangeAspect="1"/>
          </p:cNvGrpSpPr>
          <p:nvPr/>
        </p:nvGrpSpPr>
        <p:grpSpPr>
          <a:xfrm>
            <a:off x="6731457" y="1860729"/>
            <a:ext cx="2301428" cy="2181991"/>
            <a:chOff x="3145437" y="1472"/>
            <a:chExt cx="3843724" cy="3769375"/>
          </a:xfrm>
          <a:effectLst>
            <a:outerShdw blurRad="50800" dist="38100" dir="2700000" algn="tl" rotWithShape="0">
              <a:prstClr val="black">
                <a:alpha val="40000"/>
              </a:prstClr>
            </a:outerShdw>
          </a:effectLst>
        </p:grpSpPr>
        <p:sp>
          <p:nvSpPr>
            <p:cNvPr id="31" name="Google Shape;256;p3">
              <a:extLst>
                <a:ext uri="{FF2B5EF4-FFF2-40B4-BE49-F238E27FC236}">
                  <a16:creationId xmlns:a16="http://schemas.microsoft.com/office/drawing/2014/main" id="{5040CC4D-6DD2-4EBF-957A-CC3CFB5FA6AF}"/>
                </a:ext>
              </a:extLst>
            </p:cNvPr>
            <p:cNvSpPr/>
            <p:nvPr/>
          </p:nvSpPr>
          <p:spPr>
            <a:xfrm>
              <a:off x="4628117" y="1472"/>
              <a:ext cx="878364" cy="878364"/>
            </a:xfrm>
            <a:prstGeom prst="ellipse">
              <a:avLst/>
            </a:prstGeom>
            <a:solidFill>
              <a:srgbClr val="D71635"/>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2" name="Google Shape;257;p3">
              <a:extLst>
                <a:ext uri="{FF2B5EF4-FFF2-40B4-BE49-F238E27FC236}">
                  <a16:creationId xmlns:a16="http://schemas.microsoft.com/office/drawing/2014/main" id="{222DE9DE-7CFA-471D-9F0F-6B187C1756F7}"/>
                </a:ext>
              </a:extLst>
            </p:cNvPr>
            <p:cNvSpPr txBox="1"/>
            <p:nvPr/>
          </p:nvSpPr>
          <p:spPr>
            <a:xfrm>
              <a:off x="4723194" y="128339"/>
              <a:ext cx="693412" cy="595744"/>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PLAN</a:t>
              </a:r>
              <a:endParaRPr sz="600" b="1" dirty="0">
                <a:latin typeface="Arial" panose="020B0604020202020204" pitchFamily="34" charset="0"/>
                <a:cs typeface="Arial" panose="020B0604020202020204" pitchFamily="34" charset="0"/>
              </a:endParaRPr>
            </a:p>
          </p:txBody>
        </p:sp>
        <p:sp>
          <p:nvSpPr>
            <p:cNvPr id="33" name="Google Shape;258;p3">
              <a:extLst>
                <a:ext uri="{FF2B5EF4-FFF2-40B4-BE49-F238E27FC236}">
                  <a16:creationId xmlns:a16="http://schemas.microsoft.com/office/drawing/2014/main" id="{FFF3D9B7-239E-4D8C-97E8-7E6AD734C9E5}"/>
                </a:ext>
              </a:extLst>
            </p:cNvPr>
            <p:cNvSpPr/>
            <p:nvPr/>
          </p:nvSpPr>
          <p:spPr>
            <a:xfrm rot="1542857">
              <a:off x="5538887" y="575858"/>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4" name="Google Shape;259;p3">
              <a:extLst>
                <a:ext uri="{FF2B5EF4-FFF2-40B4-BE49-F238E27FC236}">
                  <a16:creationId xmlns:a16="http://schemas.microsoft.com/office/drawing/2014/main" id="{6DD351A7-79D8-4A5B-A5C1-3140BFFB0A5E}"/>
                </a:ext>
              </a:extLst>
            </p:cNvPr>
            <p:cNvSpPr txBox="1"/>
            <p:nvPr/>
          </p:nvSpPr>
          <p:spPr>
            <a:xfrm rot="1542857">
              <a:off x="5542362" y="619924"/>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35" name="Google Shape;260;p3">
              <a:extLst>
                <a:ext uri="{FF2B5EF4-FFF2-40B4-BE49-F238E27FC236}">
                  <a16:creationId xmlns:a16="http://schemas.microsoft.com/office/drawing/2014/main" id="{584AAE4F-417E-4555-B463-E15E57978A93}"/>
                </a:ext>
              </a:extLst>
            </p:cNvPr>
            <p:cNvSpPr/>
            <p:nvPr/>
          </p:nvSpPr>
          <p:spPr>
            <a:xfrm>
              <a:off x="5817134" y="574072"/>
              <a:ext cx="878364" cy="878364"/>
            </a:xfrm>
            <a:prstGeom prst="ellipse">
              <a:avLst/>
            </a:prstGeom>
            <a:solidFill>
              <a:srgbClr val="D71635"/>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6" name="Google Shape;261;p3">
              <a:extLst>
                <a:ext uri="{FF2B5EF4-FFF2-40B4-BE49-F238E27FC236}">
                  <a16:creationId xmlns:a16="http://schemas.microsoft.com/office/drawing/2014/main" id="{637338C4-EE16-48B0-AE89-28FFEB90E6E1}"/>
                </a:ext>
              </a:extLst>
            </p:cNvPr>
            <p:cNvSpPr txBox="1"/>
            <p:nvPr/>
          </p:nvSpPr>
          <p:spPr>
            <a:xfrm>
              <a:off x="5855701" y="643867"/>
              <a:ext cx="810115" cy="7269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COLLECT</a:t>
              </a:r>
              <a:endParaRPr sz="600" b="1" dirty="0">
                <a:latin typeface="Arial" panose="020B0604020202020204" pitchFamily="34" charset="0"/>
                <a:cs typeface="Arial" panose="020B0604020202020204" pitchFamily="34" charset="0"/>
              </a:endParaRPr>
            </a:p>
          </p:txBody>
        </p:sp>
        <p:sp>
          <p:nvSpPr>
            <p:cNvPr id="37" name="Google Shape;262;p3">
              <a:extLst>
                <a:ext uri="{FF2B5EF4-FFF2-40B4-BE49-F238E27FC236}">
                  <a16:creationId xmlns:a16="http://schemas.microsoft.com/office/drawing/2014/main" id="{F626C349-F55A-4BA9-AA4F-EE9115AA746B}"/>
                </a:ext>
              </a:extLst>
            </p:cNvPr>
            <p:cNvSpPr/>
            <p:nvPr/>
          </p:nvSpPr>
          <p:spPr>
            <a:xfrm rot="4628571">
              <a:off x="6284718" y="1501887"/>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8" name="Google Shape;263;p3">
              <a:extLst>
                <a:ext uri="{FF2B5EF4-FFF2-40B4-BE49-F238E27FC236}">
                  <a16:creationId xmlns:a16="http://schemas.microsoft.com/office/drawing/2014/main" id="{F3C796AC-E294-4096-882E-8A1678F7E505}"/>
                </a:ext>
              </a:extLst>
            </p:cNvPr>
            <p:cNvSpPr txBox="1"/>
            <p:nvPr/>
          </p:nvSpPr>
          <p:spPr>
            <a:xfrm rot="4628571">
              <a:off x="6311997" y="1526970"/>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39" name="Google Shape;264;p3">
              <a:extLst>
                <a:ext uri="{FF2B5EF4-FFF2-40B4-BE49-F238E27FC236}">
                  <a16:creationId xmlns:a16="http://schemas.microsoft.com/office/drawing/2014/main" id="{D41DE8DB-F0B1-4C34-B7C8-67924E7B30A0}"/>
                </a:ext>
              </a:extLst>
            </p:cNvPr>
            <p:cNvSpPr/>
            <p:nvPr/>
          </p:nvSpPr>
          <p:spPr>
            <a:xfrm>
              <a:off x="6110797" y="186069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0" name="Google Shape;265;p3">
              <a:extLst>
                <a:ext uri="{FF2B5EF4-FFF2-40B4-BE49-F238E27FC236}">
                  <a16:creationId xmlns:a16="http://schemas.microsoft.com/office/drawing/2014/main" id="{539EACC5-C74B-4AE4-8929-A1EC04446EDF}"/>
                </a:ext>
              </a:extLst>
            </p:cNvPr>
            <p:cNvSpPr txBox="1"/>
            <p:nvPr/>
          </p:nvSpPr>
          <p:spPr>
            <a:xfrm>
              <a:off x="6164569" y="2009481"/>
              <a:ext cx="74973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PROCESS</a:t>
              </a:r>
              <a:endParaRPr sz="600" b="1" dirty="0">
                <a:latin typeface="Arial" panose="020B0604020202020204" pitchFamily="34" charset="0"/>
                <a:cs typeface="Arial" panose="020B0604020202020204" pitchFamily="34" charset="0"/>
              </a:endParaRPr>
            </a:p>
          </p:txBody>
        </p:sp>
        <p:sp>
          <p:nvSpPr>
            <p:cNvPr id="41" name="Google Shape;266;p3">
              <a:extLst>
                <a:ext uri="{FF2B5EF4-FFF2-40B4-BE49-F238E27FC236}">
                  <a16:creationId xmlns:a16="http://schemas.microsoft.com/office/drawing/2014/main" id="{B80FEA13-7064-4651-AB55-943E8910AA42}"/>
                </a:ext>
              </a:extLst>
            </p:cNvPr>
            <p:cNvSpPr/>
            <p:nvPr/>
          </p:nvSpPr>
          <p:spPr>
            <a:xfrm rot="7714286">
              <a:off x="6025738" y="2662371"/>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2" name="Google Shape;267;p3">
              <a:extLst>
                <a:ext uri="{FF2B5EF4-FFF2-40B4-BE49-F238E27FC236}">
                  <a16:creationId xmlns:a16="http://schemas.microsoft.com/office/drawing/2014/main" id="{B14CDF3E-F3A8-4B2A-8E4F-F4C7F69C3FED}"/>
                </a:ext>
              </a:extLst>
            </p:cNvPr>
            <p:cNvSpPr txBox="1"/>
            <p:nvPr/>
          </p:nvSpPr>
          <p:spPr>
            <a:xfrm rot="-3085714">
              <a:off x="6082701" y="2694229"/>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3" name="Google Shape;268;p3">
              <a:extLst>
                <a:ext uri="{FF2B5EF4-FFF2-40B4-BE49-F238E27FC236}">
                  <a16:creationId xmlns:a16="http://schemas.microsoft.com/office/drawing/2014/main" id="{3A5EC240-0639-4BA2-AF80-860B40CE3FC5}"/>
                </a:ext>
              </a:extLst>
            </p:cNvPr>
            <p:cNvSpPr/>
            <p:nvPr/>
          </p:nvSpPr>
          <p:spPr>
            <a:xfrm>
              <a:off x="5287972" y="289248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4" name="Google Shape;269;p3">
              <a:extLst>
                <a:ext uri="{FF2B5EF4-FFF2-40B4-BE49-F238E27FC236}">
                  <a16:creationId xmlns:a16="http://schemas.microsoft.com/office/drawing/2014/main" id="{55BB01B9-E288-4B27-812F-6D6BD0565C1C}"/>
                </a:ext>
              </a:extLst>
            </p:cNvPr>
            <p:cNvSpPr txBox="1"/>
            <p:nvPr/>
          </p:nvSpPr>
          <p:spPr>
            <a:xfrm>
              <a:off x="5380058" y="3021116"/>
              <a:ext cx="69419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ANALYZE</a:t>
              </a:r>
              <a:endParaRPr sz="600" b="1" dirty="0">
                <a:latin typeface="Arial" panose="020B0604020202020204" pitchFamily="34" charset="0"/>
                <a:cs typeface="Arial" panose="020B0604020202020204" pitchFamily="34" charset="0"/>
              </a:endParaRPr>
            </a:p>
          </p:txBody>
        </p:sp>
        <p:sp>
          <p:nvSpPr>
            <p:cNvPr id="45" name="Google Shape;270;p3">
              <a:extLst>
                <a:ext uri="{FF2B5EF4-FFF2-40B4-BE49-F238E27FC236}">
                  <a16:creationId xmlns:a16="http://schemas.microsoft.com/office/drawing/2014/main" id="{4C50CA3B-8D74-497D-A7BB-09F60C22A07A}"/>
                </a:ext>
              </a:extLst>
            </p:cNvPr>
            <p:cNvSpPr/>
            <p:nvPr/>
          </p:nvSpPr>
          <p:spPr>
            <a:xfrm rot="10800000">
              <a:off x="4956963" y="3183442"/>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6" name="Google Shape;271;p3">
              <a:extLst>
                <a:ext uri="{FF2B5EF4-FFF2-40B4-BE49-F238E27FC236}">
                  <a16:creationId xmlns:a16="http://schemas.microsoft.com/office/drawing/2014/main" id="{34BF79C7-A7E2-46AE-BAAC-81BD56D8EE60}"/>
                </a:ext>
              </a:extLst>
            </p:cNvPr>
            <p:cNvSpPr txBox="1"/>
            <p:nvPr/>
          </p:nvSpPr>
          <p:spPr>
            <a:xfrm>
              <a:off x="5027137" y="324273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7" name="Google Shape;272;p3">
              <a:extLst>
                <a:ext uri="{FF2B5EF4-FFF2-40B4-BE49-F238E27FC236}">
                  <a16:creationId xmlns:a16="http://schemas.microsoft.com/office/drawing/2014/main" id="{8D86A12D-487F-485F-A904-AD1E30B1D4A7}"/>
                </a:ext>
              </a:extLst>
            </p:cNvPr>
            <p:cNvSpPr/>
            <p:nvPr/>
          </p:nvSpPr>
          <p:spPr>
            <a:xfrm>
              <a:off x="396826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8" name="Google Shape;273;p3">
              <a:extLst>
                <a:ext uri="{FF2B5EF4-FFF2-40B4-BE49-F238E27FC236}">
                  <a16:creationId xmlns:a16="http://schemas.microsoft.com/office/drawing/2014/main" id="{F50CF9C2-AD1C-47BB-8034-2DFA23296DCE}"/>
                </a:ext>
              </a:extLst>
            </p:cNvPr>
            <p:cNvSpPr txBox="1"/>
            <p:nvPr/>
          </p:nvSpPr>
          <p:spPr>
            <a:xfrm>
              <a:off x="4000160" y="3014942"/>
              <a:ext cx="813127"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PRESERVE</a:t>
              </a:r>
              <a:endParaRPr sz="600" b="1" dirty="0">
                <a:latin typeface="Arial" panose="020B0604020202020204" pitchFamily="34" charset="0"/>
                <a:cs typeface="Arial" panose="020B0604020202020204" pitchFamily="34" charset="0"/>
              </a:endParaRPr>
            </a:p>
          </p:txBody>
        </p:sp>
        <p:sp>
          <p:nvSpPr>
            <p:cNvPr id="49" name="Google Shape;274;p3">
              <a:extLst>
                <a:ext uri="{FF2B5EF4-FFF2-40B4-BE49-F238E27FC236}">
                  <a16:creationId xmlns:a16="http://schemas.microsoft.com/office/drawing/2014/main" id="{EBC269DB-7F4A-4203-BDA2-3BA23F8D2807}"/>
                </a:ext>
              </a:extLst>
            </p:cNvPr>
            <p:cNvSpPr/>
            <p:nvPr/>
          </p:nvSpPr>
          <p:spPr>
            <a:xfrm rot="-7714286">
              <a:off x="3883204" y="267272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0" name="Google Shape;275;p3">
              <a:extLst>
                <a:ext uri="{FF2B5EF4-FFF2-40B4-BE49-F238E27FC236}">
                  <a16:creationId xmlns:a16="http://schemas.microsoft.com/office/drawing/2014/main" id="{55EFC59F-5B78-4E13-A3FC-5DF7FFA6EC59}"/>
                </a:ext>
              </a:extLst>
            </p:cNvPr>
            <p:cNvSpPr txBox="1"/>
            <p:nvPr/>
          </p:nvSpPr>
          <p:spPr>
            <a:xfrm rot="3085714">
              <a:off x="3940167" y="2759445"/>
              <a:ext cx="163738" cy="177868"/>
            </a:xfrm>
            <a:prstGeom prst="rect">
              <a:avLst/>
            </a:prstGeom>
            <a:solidFill>
              <a:srgbClr val="F99D1C"/>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51" name="Google Shape;276;p3">
              <a:extLst>
                <a:ext uri="{FF2B5EF4-FFF2-40B4-BE49-F238E27FC236}">
                  <a16:creationId xmlns:a16="http://schemas.microsoft.com/office/drawing/2014/main" id="{77865A4F-C356-498C-BDE2-DCB1D278AE03}"/>
                </a:ext>
              </a:extLst>
            </p:cNvPr>
            <p:cNvSpPr/>
            <p:nvPr/>
          </p:nvSpPr>
          <p:spPr>
            <a:xfrm>
              <a:off x="314543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2" name="Google Shape;277;p3">
              <a:extLst>
                <a:ext uri="{FF2B5EF4-FFF2-40B4-BE49-F238E27FC236}">
                  <a16:creationId xmlns:a16="http://schemas.microsoft.com/office/drawing/2014/main" id="{7E768E80-D17D-47AF-95AD-082556DA800C}"/>
                </a:ext>
              </a:extLst>
            </p:cNvPr>
            <p:cNvSpPr txBox="1"/>
            <p:nvPr/>
          </p:nvSpPr>
          <p:spPr>
            <a:xfrm>
              <a:off x="3237522" y="1975641"/>
              <a:ext cx="694193" cy="6484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SHARE</a:t>
              </a:r>
              <a:endParaRPr sz="600" b="1" dirty="0">
                <a:latin typeface="Arial" panose="020B0604020202020204" pitchFamily="34" charset="0"/>
                <a:cs typeface="Arial" panose="020B0604020202020204" pitchFamily="34" charset="0"/>
              </a:endParaRPr>
            </a:p>
          </p:txBody>
        </p:sp>
        <p:sp>
          <p:nvSpPr>
            <p:cNvPr id="53" name="Google Shape;278;p3">
              <a:extLst>
                <a:ext uri="{FF2B5EF4-FFF2-40B4-BE49-F238E27FC236}">
                  <a16:creationId xmlns:a16="http://schemas.microsoft.com/office/drawing/2014/main" id="{997D96A6-F8A2-4F4A-B0C5-5B28A8F42CE6}"/>
                </a:ext>
              </a:extLst>
            </p:cNvPr>
            <p:cNvSpPr/>
            <p:nvPr/>
          </p:nvSpPr>
          <p:spPr>
            <a:xfrm rot="-4628571">
              <a:off x="3613022" y="1514795"/>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4" name="Google Shape;279;p3">
              <a:extLst>
                <a:ext uri="{FF2B5EF4-FFF2-40B4-BE49-F238E27FC236}">
                  <a16:creationId xmlns:a16="http://schemas.microsoft.com/office/drawing/2014/main" id="{ED100487-F7E4-4E60-9116-FD08E208A235}"/>
                </a:ext>
              </a:extLst>
            </p:cNvPr>
            <p:cNvSpPr txBox="1"/>
            <p:nvPr/>
          </p:nvSpPr>
          <p:spPr>
            <a:xfrm rot="-4628571">
              <a:off x="3640301" y="160829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55" name="Google Shape;280;p3">
              <a:extLst>
                <a:ext uri="{FF2B5EF4-FFF2-40B4-BE49-F238E27FC236}">
                  <a16:creationId xmlns:a16="http://schemas.microsoft.com/office/drawing/2014/main" id="{3BE2AEA3-2EA1-4E2A-A5E2-34FB36B116A7}"/>
                </a:ext>
              </a:extLst>
            </p:cNvPr>
            <p:cNvSpPr/>
            <p:nvPr/>
          </p:nvSpPr>
          <p:spPr>
            <a:xfrm>
              <a:off x="3439100"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6" name="Google Shape;281;p3">
              <a:extLst>
                <a:ext uri="{FF2B5EF4-FFF2-40B4-BE49-F238E27FC236}">
                  <a16:creationId xmlns:a16="http://schemas.microsoft.com/office/drawing/2014/main" id="{A0C8C954-7753-45EB-9DB7-3DB0959E7D53}"/>
                </a:ext>
              </a:extLst>
            </p:cNvPr>
            <p:cNvSpPr txBox="1"/>
            <p:nvPr/>
          </p:nvSpPr>
          <p:spPr>
            <a:xfrm>
              <a:off x="3511877" y="656879"/>
              <a:ext cx="749732" cy="660130"/>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REUSE</a:t>
              </a:r>
              <a:endParaRPr sz="600" b="1" dirty="0">
                <a:latin typeface="Arial" panose="020B0604020202020204" pitchFamily="34" charset="0"/>
                <a:cs typeface="Arial" panose="020B0604020202020204" pitchFamily="34" charset="0"/>
              </a:endParaRPr>
            </a:p>
          </p:txBody>
        </p:sp>
        <p:sp>
          <p:nvSpPr>
            <p:cNvPr id="57" name="Google Shape;282;p3">
              <a:extLst>
                <a:ext uri="{FF2B5EF4-FFF2-40B4-BE49-F238E27FC236}">
                  <a16:creationId xmlns:a16="http://schemas.microsoft.com/office/drawing/2014/main" id="{414FEC8E-5D74-42A3-A97D-4FD5274F7F0F}"/>
                </a:ext>
              </a:extLst>
            </p:cNvPr>
            <p:cNvSpPr/>
            <p:nvPr/>
          </p:nvSpPr>
          <p:spPr>
            <a:xfrm rot="-1542857">
              <a:off x="4349870" y="58160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8" name="Google Shape;283;p3">
              <a:extLst>
                <a:ext uri="{FF2B5EF4-FFF2-40B4-BE49-F238E27FC236}">
                  <a16:creationId xmlns:a16="http://schemas.microsoft.com/office/drawing/2014/main" id="{42F03924-0B95-48E3-B9D0-62CBE0A7409B}"/>
                </a:ext>
              </a:extLst>
            </p:cNvPr>
            <p:cNvSpPr txBox="1"/>
            <p:nvPr/>
          </p:nvSpPr>
          <p:spPr>
            <a:xfrm rot="-1542857">
              <a:off x="4353345" y="656117"/>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grpSp>
      <p:sp>
        <p:nvSpPr>
          <p:cNvPr id="5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6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522767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fontScale="90000"/>
          </a:bodyPr>
          <a:lstStyle/>
          <a:p>
            <a:r>
              <a:rPr lang="en-GB" dirty="0"/>
              <a:t>Croatian Open Science Cloud (HR-OOZ) Initiative</a:t>
            </a:r>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80080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18E6A2-57B3-4130-AF6E-558708421667}"/>
              </a:ext>
            </a:extLst>
          </p:cNvPr>
          <p:cNvSpPr>
            <a:spLocks noGrp="1"/>
          </p:cNvSpPr>
          <p:nvPr>
            <p:ph type="title"/>
          </p:nvPr>
        </p:nvSpPr>
        <p:spPr>
          <a:xfrm>
            <a:off x="490664" y="99553"/>
            <a:ext cx="7886700" cy="994172"/>
          </a:xfrm>
        </p:spPr>
        <p:txBody>
          <a:bodyPr/>
          <a:lstStyle/>
          <a:p>
            <a:r>
              <a:rPr lang="en-GB" dirty="0"/>
              <a:t>A </a:t>
            </a:r>
            <a:r>
              <a:rPr lang="hr-HR" dirty="0"/>
              <a:t>N</a:t>
            </a:r>
            <a:r>
              <a:rPr lang="en-GB" dirty="0" err="1"/>
              <a:t>ational</a:t>
            </a:r>
            <a:r>
              <a:rPr lang="en-GB" dirty="0"/>
              <a:t> </a:t>
            </a:r>
            <a:r>
              <a:rPr lang="hr-HR" dirty="0"/>
              <a:t>L</a:t>
            </a:r>
            <a:r>
              <a:rPr lang="en-GB" dirty="0" err="1"/>
              <a:t>andscape</a:t>
            </a:r>
            <a:r>
              <a:rPr lang="en-GB" dirty="0"/>
              <a:t> of </a:t>
            </a:r>
            <a:r>
              <a:rPr lang="hr-HR" dirty="0"/>
              <a:t>S</a:t>
            </a:r>
            <a:r>
              <a:rPr lang="en-GB" dirty="0" err="1"/>
              <a:t>cience</a:t>
            </a:r>
            <a:r>
              <a:rPr lang="en-GB" dirty="0"/>
              <a:t> and </a:t>
            </a:r>
            <a:r>
              <a:rPr lang="hr-HR" dirty="0"/>
              <a:t>H</a:t>
            </a:r>
            <a:r>
              <a:rPr lang="en-GB" dirty="0" err="1"/>
              <a:t>igher</a:t>
            </a:r>
            <a:r>
              <a:rPr lang="en-GB" dirty="0"/>
              <a:t> </a:t>
            </a:r>
            <a:r>
              <a:rPr lang="hr-HR" dirty="0"/>
              <a:t>E</a:t>
            </a:r>
            <a:r>
              <a:rPr lang="en-GB" dirty="0" err="1"/>
              <a:t>ducation</a:t>
            </a:r>
            <a:endParaRPr lang="en-GB" dirty="0"/>
          </a:p>
        </p:txBody>
      </p:sp>
      <p:grpSp>
        <p:nvGrpSpPr>
          <p:cNvPr id="43" name="Group 42">
            <a:extLst>
              <a:ext uri="{FF2B5EF4-FFF2-40B4-BE49-F238E27FC236}">
                <a16:creationId xmlns:a16="http://schemas.microsoft.com/office/drawing/2014/main" id="{9F06965C-B1A7-42AF-A899-EAAE892363BA}"/>
              </a:ext>
            </a:extLst>
          </p:cNvPr>
          <p:cNvGrpSpPr/>
          <p:nvPr/>
        </p:nvGrpSpPr>
        <p:grpSpPr>
          <a:xfrm>
            <a:off x="1031815" y="764899"/>
            <a:ext cx="6804397" cy="4054927"/>
            <a:chOff x="809332" y="764899"/>
            <a:chExt cx="6804397" cy="4054927"/>
          </a:xfrm>
        </p:grpSpPr>
        <p:sp>
          <p:nvSpPr>
            <p:cNvPr id="13" name="Block Arc 12">
              <a:extLst>
                <a:ext uri="{FF2B5EF4-FFF2-40B4-BE49-F238E27FC236}">
                  <a16:creationId xmlns:a16="http://schemas.microsoft.com/office/drawing/2014/main" id="{CEDFBAB1-35B2-4BCC-BDD9-5A1A8876E2B8}"/>
                </a:ext>
              </a:extLst>
            </p:cNvPr>
            <p:cNvSpPr/>
            <p:nvPr/>
          </p:nvSpPr>
          <p:spPr>
            <a:xfrm rot="9480770" flipV="1">
              <a:off x="809332" y="1670211"/>
              <a:ext cx="3149615" cy="3149615"/>
            </a:xfrm>
            <a:prstGeom prst="blockArc">
              <a:avLst>
                <a:gd name="adj1" fmla="val 16201959"/>
                <a:gd name="adj2" fmla="val 20237196"/>
                <a:gd name="adj3" fmla="val 26817"/>
              </a:avLst>
            </a:prstGeom>
            <a:solidFill>
              <a:srgbClr val="46C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42" name="Picture 41">
              <a:extLst>
                <a:ext uri="{FF2B5EF4-FFF2-40B4-BE49-F238E27FC236}">
                  <a16:creationId xmlns:a16="http://schemas.microsoft.com/office/drawing/2014/main" id="{D781AAE3-AEA3-4A22-AF4F-F3293950F5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50" r="18750"/>
            <a:stretch/>
          </p:blipFill>
          <p:spPr>
            <a:xfrm>
              <a:off x="1819314" y="1048466"/>
              <a:ext cx="1599110" cy="1599110"/>
            </a:xfrm>
            <a:prstGeom prst="flowChartConnector">
              <a:avLst/>
            </a:prstGeom>
            <a:ln w="28575">
              <a:solidFill>
                <a:srgbClr val="46C1AD"/>
              </a:solidFill>
            </a:ln>
          </p:spPr>
        </p:pic>
        <p:pic>
          <p:nvPicPr>
            <p:cNvPr id="36" name="Picture 35">
              <a:extLst>
                <a:ext uri="{FF2B5EF4-FFF2-40B4-BE49-F238E27FC236}">
                  <a16:creationId xmlns:a16="http://schemas.microsoft.com/office/drawing/2014/main" id="{9437B3E6-0304-4052-8888-3E11DED5A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7" r="22867"/>
            <a:stretch/>
          </p:blipFill>
          <p:spPr>
            <a:xfrm>
              <a:off x="1522063" y="2348741"/>
              <a:ext cx="1792556" cy="1792556"/>
            </a:xfrm>
            <a:prstGeom prst="flowChartConnector">
              <a:avLst/>
            </a:prstGeom>
            <a:ln w="28575">
              <a:solidFill>
                <a:schemeClr val="bg1"/>
              </a:solidFill>
            </a:ln>
          </p:spPr>
        </p:pic>
        <p:sp>
          <p:nvSpPr>
            <p:cNvPr id="12" name="Block Arc 11">
              <a:extLst>
                <a:ext uri="{FF2B5EF4-FFF2-40B4-BE49-F238E27FC236}">
                  <a16:creationId xmlns:a16="http://schemas.microsoft.com/office/drawing/2014/main" id="{5D28927B-D65A-4990-B2BB-1E72C0D3B5FF}"/>
                </a:ext>
              </a:extLst>
            </p:cNvPr>
            <p:cNvSpPr/>
            <p:nvPr/>
          </p:nvSpPr>
          <p:spPr>
            <a:xfrm rot="5400000" flipH="1">
              <a:off x="4464114" y="1008755"/>
              <a:ext cx="3149615" cy="3149615"/>
            </a:xfrm>
            <a:prstGeom prst="blockArc">
              <a:avLst>
                <a:gd name="adj1" fmla="val 14947649"/>
                <a:gd name="adj2" fmla="val 20137924"/>
                <a:gd name="adj3" fmla="val 26799"/>
              </a:avLst>
            </a:prstGeom>
            <a:solidFill>
              <a:srgbClr val="D92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5" name="Block Arc 14">
              <a:extLst>
                <a:ext uri="{FF2B5EF4-FFF2-40B4-BE49-F238E27FC236}">
                  <a16:creationId xmlns:a16="http://schemas.microsoft.com/office/drawing/2014/main" id="{36D65D1F-D360-49C7-9B8F-25057F9C16C7}"/>
                </a:ext>
              </a:extLst>
            </p:cNvPr>
            <p:cNvSpPr/>
            <p:nvPr/>
          </p:nvSpPr>
          <p:spPr>
            <a:xfrm rot="17263828">
              <a:off x="3445771" y="764899"/>
              <a:ext cx="2398293" cy="2398293"/>
            </a:xfrm>
            <a:prstGeom prst="blockArc">
              <a:avLst>
                <a:gd name="adj1" fmla="val 15482422"/>
                <a:gd name="adj2" fmla="val 20792965"/>
                <a:gd name="adj3" fmla="val 26856"/>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EC685BD4-D26B-4006-B4B2-78BD54F21E7E}"/>
                </a:ext>
              </a:extLst>
            </p:cNvPr>
            <p:cNvSpPr/>
            <p:nvPr/>
          </p:nvSpPr>
          <p:spPr>
            <a:xfrm>
              <a:off x="2956993" y="1829020"/>
              <a:ext cx="1260000" cy="1260000"/>
            </a:xfrm>
            <a:prstGeom prst="ellipse">
              <a:avLst/>
            </a:prstGeom>
            <a:solidFill>
              <a:srgbClr val="F9A61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solidFill>
                    <a:schemeClr val="bg1"/>
                  </a:solidFill>
                  <a:latin typeface="Arial" panose="020B0604020202020204" pitchFamily="34" charset="0"/>
                  <a:cs typeface="Arial" panose="020B0604020202020204" pitchFamily="34" charset="0"/>
                </a:rPr>
                <a:t>20.000 + </a:t>
              </a:r>
              <a:r>
                <a:rPr lang="hr-HR" sz="1200" b="1" dirty="0" err="1">
                  <a:solidFill>
                    <a:schemeClr val="bg1"/>
                  </a:solidFill>
                  <a:latin typeface="Arial" panose="020B0604020202020204" pitchFamily="34" charset="0"/>
                  <a:cs typeface="Arial" panose="020B0604020202020204" pitchFamily="34" charset="0"/>
                </a:rPr>
                <a:t>scientists</a:t>
              </a:r>
              <a:endParaRPr lang="hr-HR" sz="1200" b="1" dirty="0">
                <a:solidFill>
                  <a:schemeClr val="bg1"/>
                </a:solidFill>
                <a:latin typeface="Arial" panose="020B0604020202020204" pitchFamily="34" charset="0"/>
                <a:cs typeface="Arial" panose="020B0604020202020204" pitchFamily="34" charset="0"/>
              </a:endParaRPr>
            </a:p>
          </p:txBody>
        </p:sp>
        <p:sp>
          <p:nvSpPr>
            <p:cNvPr id="8" name="Block Arc 7">
              <a:extLst>
                <a:ext uri="{FF2B5EF4-FFF2-40B4-BE49-F238E27FC236}">
                  <a16:creationId xmlns:a16="http://schemas.microsoft.com/office/drawing/2014/main" id="{E651D01A-2CA4-42FA-8FD5-4D34647F9288}"/>
                </a:ext>
              </a:extLst>
            </p:cNvPr>
            <p:cNvSpPr/>
            <p:nvPr/>
          </p:nvSpPr>
          <p:spPr>
            <a:xfrm rot="9868408">
              <a:off x="3321908" y="2255692"/>
              <a:ext cx="2398293" cy="2398293"/>
            </a:xfrm>
            <a:prstGeom prst="blockArc">
              <a:avLst>
                <a:gd name="adj1" fmla="val 14006208"/>
                <a:gd name="adj2" fmla="val 20137924"/>
                <a:gd name="adj3" fmla="val 26799"/>
              </a:avLst>
            </a:prstGeom>
            <a:solidFill>
              <a:srgbClr val="46C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a:extLst>
                <a:ext uri="{FF2B5EF4-FFF2-40B4-BE49-F238E27FC236}">
                  <a16:creationId xmlns:a16="http://schemas.microsoft.com/office/drawing/2014/main" id="{0E1D6A6E-B02D-4390-99BB-3D7D30F502CF}"/>
                </a:ext>
              </a:extLst>
            </p:cNvPr>
            <p:cNvSpPr/>
            <p:nvPr/>
          </p:nvSpPr>
          <p:spPr>
            <a:xfrm>
              <a:off x="3905417" y="1203330"/>
              <a:ext cx="1520675" cy="1520674"/>
            </a:xfrm>
            <a:prstGeom prst="ellipse">
              <a:avLst/>
            </a:prstGeom>
            <a:solidFill>
              <a:srgbClr val="F9A61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25 </a:t>
              </a:r>
              <a:br>
                <a:rPr lang="hr-HR"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public research institutes</a:t>
              </a:r>
            </a:p>
            <a:p>
              <a:pPr algn="ctr"/>
              <a:endParaRPr lang="en-GB" sz="1200"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B47CD1F-E975-47AE-810F-BEF46E8F7DCC}"/>
                </a:ext>
              </a:extLst>
            </p:cNvPr>
            <p:cNvSpPr/>
            <p:nvPr/>
          </p:nvSpPr>
          <p:spPr>
            <a:xfrm>
              <a:off x="2746355" y="3382017"/>
              <a:ext cx="1260000" cy="1260000"/>
            </a:xfrm>
            <a:prstGeom prst="ellipse">
              <a:avLst/>
            </a:prstGeom>
            <a:solidFill>
              <a:srgbClr val="46C1A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solidFill>
                    <a:schemeClr val="bg1"/>
                  </a:solidFill>
                  <a:latin typeface="Arial" panose="020B0604020202020204" pitchFamily="34" charset="0"/>
                  <a:cs typeface="Arial" panose="020B0604020202020204" pitchFamily="34" charset="0"/>
                </a:rPr>
                <a:t>159 000 + </a:t>
              </a:r>
              <a:r>
                <a:rPr lang="hr-HR" sz="1200" b="1" dirty="0" err="1">
                  <a:solidFill>
                    <a:schemeClr val="bg1"/>
                  </a:solidFill>
                  <a:latin typeface="Arial" panose="020B0604020202020204" pitchFamily="34" charset="0"/>
                  <a:cs typeface="Arial" panose="020B0604020202020204" pitchFamily="34" charset="0"/>
                </a:rPr>
                <a:t>students</a:t>
              </a:r>
              <a:endParaRPr lang="hr-HR" sz="1200" b="1" dirty="0">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07CF8461-79CD-4233-BBF4-BC647D3B5FCF}"/>
                </a:ext>
              </a:extLst>
            </p:cNvPr>
            <p:cNvSpPr/>
            <p:nvPr/>
          </p:nvSpPr>
          <p:spPr>
            <a:xfrm>
              <a:off x="3632290" y="2445572"/>
              <a:ext cx="1800000" cy="1800000"/>
            </a:xfrm>
            <a:prstGeom prst="ellipse">
              <a:avLst/>
            </a:prstGeom>
            <a:solidFill>
              <a:srgbClr val="46C1A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latin typeface="Arial" panose="020B0604020202020204" pitchFamily="34" charset="0"/>
                  <a:cs typeface="Arial" panose="020B0604020202020204" pitchFamily="34" charset="0"/>
                </a:rPr>
                <a:t>131</a:t>
              </a:r>
              <a:r>
                <a:rPr lang="hr-HR" sz="2000" b="1" dirty="0">
                  <a:solidFill>
                    <a:schemeClr val="bg1"/>
                  </a:solidFill>
                  <a:latin typeface="Arial" panose="020B0604020202020204" pitchFamily="34" charset="0"/>
                  <a:cs typeface="Arial" panose="020B0604020202020204" pitchFamily="34" charset="0"/>
                </a:rPr>
                <a:t> </a:t>
              </a:r>
              <a:br>
                <a:rPr lang="hr-HR" sz="20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HE</a:t>
              </a:r>
              <a:r>
                <a:rPr lang="hr-HR" sz="1200" b="1" dirty="0">
                  <a:solidFill>
                    <a:schemeClr val="bg1"/>
                  </a:solidFill>
                  <a:latin typeface="Arial" panose="020B0604020202020204" pitchFamily="34" charset="0"/>
                  <a:cs typeface="Arial" panose="020B0604020202020204" pitchFamily="34" charset="0"/>
                </a:rPr>
                <a:t> </a:t>
              </a:r>
              <a:r>
                <a:rPr lang="hr-HR" sz="1200" b="1" dirty="0" err="1">
                  <a:solidFill>
                    <a:schemeClr val="bg1"/>
                  </a:solidFill>
                  <a:latin typeface="Arial" panose="020B0604020202020204" pitchFamily="34" charset="0"/>
                  <a:cs typeface="Arial" panose="020B0604020202020204" pitchFamily="34" charset="0"/>
                </a:rPr>
                <a:t>institutions</a:t>
              </a:r>
              <a:endParaRPr lang="en-GB" sz="1200" b="1" dirty="0">
                <a:solidFill>
                  <a:schemeClr val="bg1"/>
                </a:solidFill>
                <a:latin typeface="Arial" panose="020B0604020202020204" pitchFamily="34" charset="0"/>
                <a:cs typeface="Arial" panose="020B0604020202020204" pitchFamily="34" charset="0"/>
              </a:endParaRPr>
            </a:p>
            <a:p>
              <a:pPr algn="ctr"/>
              <a:r>
                <a:rPr lang="en-GB" sz="1200" b="1" dirty="0">
                  <a:solidFill>
                    <a:schemeClr val="bg1"/>
                  </a:solidFill>
                  <a:latin typeface="Arial" panose="020B0604020202020204" pitchFamily="34" charset="0"/>
                  <a:cs typeface="Arial" panose="020B0604020202020204" pitchFamily="34" charset="0"/>
                </a:rPr>
                <a:t>of which 106 public  </a:t>
              </a:r>
              <a:endParaRPr lang="hr-HR" sz="1200" b="1" dirty="0">
                <a:solidFill>
                  <a:schemeClr val="bg1"/>
                </a:solidFill>
                <a:latin typeface="Arial" panose="020B0604020202020204" pitchFamily="34" charset="0"/>
                <a:cs typeface="Arial" panose="020B0604020202020204" pitchFamily="34" charset="0"/>
              </a:endParaRPr>
            </a:p>
            <a:p>
              <a:pPr algn="ctr"/>
              <a:endParaRPr lang="en-GB" sz="1200" b="1" dirty="0">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0B9BD4AC-AB13-4075-AB34-E8E138A47420}"/>
                </a:ext>
              </a:extLst>
            </p:cNvPr>
            <p:cNvSpPr/>
            <p:nvPr/>
          </p:nvSpPr>
          <p:spPr>
            <a:xfrm>
              <a:off x="4989341" y="1737309"/>
              <a:ext cx="1800000" cy="1800000"/>
            </a:xfrm>
            <a:prstGeom prst="ellipse">
              <a:avLst/>
            </a:prstGeom>
            <a:solidFill>
              <a:srgbClr val="D92A3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a:solidFill>
                    <a:schemeClr val="bg1"/>
                  </a:solidFill>
                  <a:latin typeface="Arial" panose="020B0604020202020204" pitchFamily="34" charset="0"/>
                  <a:cs typeface="Arial" panose="020B0604020202020204" pitchFamily="34" charset="0"/>
                </a:rPr>
                <a:t>227 </a:t>
              </a:r>
            </a:p>
            <a:p>
              <a:pPr algn="ctr"/>
              <a:r>
                <a:rPr lang="hr-HR" sz="1200" b="1" dirty="0">
                  <a:solidFill>
                    <a:schemeClr val="bg1"/>
                  </a:solidFill>
                  <a:latin typeface="Arial" panose="020B0604020202020204" pitchFamily="34" charset="0"/>
                  <a:cs typeface="Arial" panose="020B0604020202020204" pitchFamily="34" charset="0"/>
                </a:rPr>
                <a:t>Research </a:t>
              </a:r>
              <a:br>
                <a:rPr lang="hr-HR" sz="1200" b="1" dirty="0">
                  <a:solidFill>
                    <a:schemeClr val="bg1"/>
                  </a:solidFill>
                  <a:latin typeface="Arial" panose="020B0604020202020204" pitchFamily="34" charset="0"/>
                  <a:cs typeface="Arial" panose="020B0604020202020204" pitchFamily="34" charset="0"/>
                </a:rPr>
              </a:br>
              <a:r>
                <a:rPr lang="hr-HR" sz="1200" b="1" dirty="0">
                  <a:solidFill>
                    <a:schemeClr val="bg1"/>
                  </a:solidFill>
                  <a:latin typeface="Arial" panose="020B0604020202020204" pitchFamily="34" charset="0"/>
                  <a:cs typeface="Arial" panose="020B0604020202020204" pitchFamily="34" charset="0"/>
                </a:rPr>
                <a:t>&amp; </a:t>
              </a:r>
              <a:r>
                <a:rPr lang="hr-HR" sz="1200" b="1" dirty="0" err="1">
                  <a:solidFill>
                    <a:schemeClr val="bg1"/>
                  </a:solidFill>
                  <a:latin typeface="Arial" panose="020B0604020202020204" pitchFamily="34" charset="0"/>
                  <a:cs typeface="Arial" panose="020B0604020202020204" pitchFamily="34" charset="0"/>
                </a:rPr>
                <a:t>Higher</a:t>
              </a:r>
              <a:r>
                <a:rPr lang="hr-HR" sz="1200" b="1" dirty="0">
                  <a:solidFill>
                    <a:schemeClr val="bg1"/>
                  </a:solidFill>
                  <a:latin typeface="Arial" panose="020B0604020202020204" pitchFamily="34" charset="0"/>
                  <a:cs typeface="Arial" panose="020B0604020202020204" pitchFamily="34" charset="0"/>
                </a:rPr>
                <a:t> </a:t>
              </a:r>
              <a:r>
                <a:rPr lang="hr-HR" sz="1200" b="1" dirty="0" err="1">
                  <a:solidFill>
                    <a:schemeClr val="bg1"/>
                  </a:solidFill>
                  <a:latin typeface="Arial" panose="020B0604020202020204" pitchFamily="34" charset="0"/>
                  <a:cs typeface="Arial" panose="020B0604020202020204" pitchFamily="34" charset="0"/>
                </a:rPr>
                <a:t>Education</a:t>
              </a:r>
              <a:r>
                <a:rPr lang="hr-HR" sz="1200" b="1" dirty="0">
                  <a:solidFill>
                    <a:schemeClr val="bg1"/>
                  </a:solidFill>
                  <a:latin typeface="Arial" panose="020B0604020202020204" pitchFamily="34" charset="0"/>
                  <a:cs typeface="Arial" panose="020B0604020202020204" pitchFamily="34" charset="0"/>
                </a:rPr>
                <a:t> </a:t>
              </a:r>
              <a:r>
                <a:rPr lang="hr-HR" sz="1200" b="1" dirty="0" err="1">
                  <a:solidFill>
                    <a:schemeClr val="bg1"/>
                  </a:solidFill>
                  <a:latin typeface="Arial" panose="020B0604020202020204" pitchFamily="34" charset="0"/>
                  <a:cs typeface="Arial" panose="020B0604020202020204" pitchFamily="34" charset="0"/>
                </a:rPr>
                <a:t>institutions</a:t>
              </a:r>
              <a:endParaRPr lang="hr-HR" sz="1200" b="1" dirty="0">
                <a:solidFill>
                  <a:schemeClr val="bg1"/>
                </a:solidFill>
                <a:latin typeface="Arial" panose="020B0604020202020204" pitchFamily="34" charset="0"/>
                <a:cs typeface="Arial" panose="020B0604020202020204" pitchFamily="34" charset="0"/>
              </a:endParaRPr>
            </a:p>
          </p:txBody>
        </p:sp>
      </p:grpSp>
      <p:sp>
        <p:nvSpPr>
          <p:cNvPr id="17"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9"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125404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8651" y="96040"/>
            <a:ext cx="7886700" cy="994172"/>
          </a:xfrm>
        </p:spPr>
        <p:txBody>
          <a:bodyPr/>
          <a:lstStyle/>
          <a:p>
            <a:r>
              <a:rPr lang="hr-HR" dirty="0" err="1"/>
              <a:t>Chronology</a:t>
            </a:r>
            <a:endParaRPr lang="hr-HR" dirty="0"/>
          </a:p>
        </p:txBody>
      </p:sp>
      <p:grpSp>
        <p:nvGrpSpPr>
          <p:cNvPr id="2" name="Group 1">
            <a:extLst>
              <a:ext uri="{FF2B5EF4-FFF2-40B4-BE49-F238E27FC236}">
                <a16:creationId xmlns:a16="http://schemas.microsoft.com/office/drawing/2014/main" id="{F59EE37A-A3A7-40BC-A4BC-2B7185160E1B}"/>
              </a:ext>
            </a:extLst>
          </p:cNvPr>
          <p:cNvGrpSpPr/>
          <p:nvPr/>
        </p:nvGrpSpPr>
        <p:grpSpPr>
          <a:xfrm>
            <a:off x="195489" y="643946"/>
            <a:ext cx="8515711" cy="3832899"/>
            <a:chOff x="195489" y="643946"/>
            <a:chExt cx="8515711" cy="3832899"/>
          </a:xfrm>
        </p:grpSpPr>
        <p:cxnSp>
          <p:nvCxnSpPr>
            <p:cNvPr id="154" name="Straight Connector 153">
              <a:extLst>
                <a:ext uri="{FF2B5EF4-FFF2-40B4-BE49-F238E27FC236}">
                  <a16:creationId xmlns:a16="http://schemas.microsoft.com/office/drawing/2014/main" id="{768C2AE3-657B-410E-8EEE-9A13B60A8509}"/>
                </a:ext>
              </a:extLst>
            </p:cNvPr>
            <p:cNvCxnSpPr>
              <a:cxnSpLocks/>
            </p:cNvCxnSpPr>
            <p:nvPr/>
          </p:nvCxnSpPr>
          <p:spPr>
            <a:xfrm flipH="1" flipV="1">
              <a:off x="7958985" y="1585376"/>
              <a:ext cx="987" cy="226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C7F7C4C-EE3A-4260-AABE-A1D6A98A50D4}"/>
                </a:ext>
              </a:extLst>
            </p:cNvPr>
            <p:cNvCxnSpPr>
              <a:cxnSpLocks/>
            </p:cNvCxnSpPr>
            <p:nvPr/>
          </p:nvCxnSpPr>
          <p:spPr>
            <a:xfrm flipV="1">
              <a:off x="4618756" y="2703653"/>
              <a:ext cx="0" cy="11566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4B11481-82EA-478C-8E82-D1C2628B2B0F}"/>
                </a:ext>
              </a:extLst>
            </p:cNvPr>
            <p:cNvCxnSpPr>
              <a:cxnSpLocks/>
            </p:cNvCxnSpPr>
            <p:nvPr/>
          </p:nvCxnSpPr>
          <p:spPr>
            <a:xfrm flipV="1">
              <a:off x="5057430" y="1397218"/>
              <a:ext cx="5450" cy="24538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Diagonal Corners Rounded 142">
              <a:extLst>
                <a:ext uri="{FF2B5EF4-FFF2-40B4-BE49-F238E27FC236}">
                  <a16:creationId xmlns:a16="http://schemas.microsoft.com/office/drawing/2014/main" id="{F3EBF7AF-4BD4-4954-8340-8507137B415E}"/>
                </a:ext>
              </a:extLst>
            </p:cNvPr>
            <p:cNvSpPr/>
            <p:nvPr/>
          </p:nvSpPr>
          <p:spPr>
            <a:xfrm>
              <a:off x="5062880" y="1397218"/>
              <a:ext cx="1174328" cy="471923"/>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a:extLst>
                <a:ext uri="{FF2B5EF4-FFF2-40B4-BE49-F238E27FC236}">
                  <a16:creationId xmlns:a16="http://schemas.microsoft.com/office/drawing/2014/main" id="{F913A9C5-2DBA-463D-8E69-6CA8F1848990}"/>
                </a:ext>
              </a:extLst>
            </p:cNvPr>
            <p:cNvSpPr/>
            <p:nvPr/>
          </p:nvSpPr>
          <p:spPr>
            <a:xfrm>
              <a:off x="4569846" y="379783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TextBox 140">
              <a:extLst>
                <a:ext uri="{FF2B5EF4-FFF2-40B4-BE49-F238E27FC236}">
                  <a16:creationId xmlns:a16="http://schemas.microsoft.com/office/drawing/2014/main" id="{3E60DFDE-B61C-4B87-A786-2816CD51110D}"/>
                </a:ext>
              </a:extLst>
            </p:cNvPr>
            <p:cNvSpPr txBox="1"/>
            <p:nvPr/>
          </p:nvSpPr>
          <p:spPr>
            <a:xfrm>
              <a:off x="5003450" y="1393408"/>
              <a:ext cx="1315532" cy="461665"/>
            </a:xfrm>
            <a:prstGeom prst="rect">
              <a:avLst/>
            </a:prstGeom>
            <a:noFill/>
          </p:spPr>
          <p:txBody>
            <a:bodyPr wrap="square" rtlCol="0">
              <a:spAutoFit/>
            </a:bodyPr>
            <a:lstStyle/>
            <a:p>
              <a:r>
                <a:rPr lang="en-GB" sz="800" b="1" dirty="0"/>
                <a:t>Research</a:t>
              </a:r>
              <a:r>
                <a:rPr lang="hr-HR" sz="800" b="1" dirty="0"/>
                <a:t> &amp; I</a:t>
              </a:r>
              <a:r>
                <a:rPr lang="en-GB" sz="800" b="1" dirty="0" err="1"/>
                <a:t>nnovation</a:t>
              </a:r>
              <a:r>
                <a:rPr lang="en-GB" sz="800" b="1" dirty="0"/>
                <a:t> </a:t>
              </a:r>
              <a:br>
                <a:rPr lang="hr-HR" sz="800" b="1" dirty="0"/>
              </a:br>
              <a:r>
                <a:rPr lang="hr-HR" sz="800" b="1" dirty="0"/>
                <a:t>I</a:t>
              </a:r>
              <a:r>
                <a:rPr lang="en-GB" sz="800" b="1" dirty="0" err="1"/>
                <a:t>nfrastructure</a:t>
              </a:r>
              <a:r>
                <a:rPr lang="en-GB" sz="800" b="1" dirty="0"/>
                <a:t> </a:t>
              </a:r>
              <a:br>
                <a:rPr lang="hr-HR" sz="800" b="1" dirty="0"/>
              </a:br>
              <a:r>
                <a:rPr lang="hr-HR" sz="800" b="1" dirty="0"/>
                <a:t>D</a:t>
              </a:r>
              <a:r>
                <a:rPr lang="en-GB" sz="800" b="1" dirty="0" err="1"/>
                <a:t>evelopment</a:t>
              </a:r>
              <a:r>
                <a:rPr lang="hr-HR" sz="800" b="1" dirty="0"/>
                <a:t> P</a:t>
              </a:r>
              <a:r>
                <a:rPr lang="en-GB" sz="800" b="1" dirty="0" err="1"/>
                <a:t>lan</a:t>
              </a:r>
              <a:endParaRPr lang="en-GB" sz="800" b="1" dirty="0"/>
            </a:p>
          </p:txBody>
        </p:sp>
        <p:cxnSp>
          <p:nvCxnSpPr>
            <p:cNvPr id="136" name="Straight Connector 135">
              <a:extLst>
                <a:ext uri="{FF2B5EF4-FFF2-40B4-BE49-F238E27FC236}">
                  <a16:creationId xmlns:a16="http://schemas.microsoft.com/office/drawing/2014/main" id="{2FC1FC50-CCC9-4504-9CAF-3501AE93FB6B}"/>
                </a:ext>
              </a:extLst>
            </p:cNvPr>
            <p:cNvCxnSpPr>
              <a:cxnSpLocks/>
            </p:cNvCxnSpPr>
            <p:nvPr/>
          </p:nvCxnSpPr>
          <p:spPr>
            <a:xfrm flipV="1">
              <a:off x="4160114" y="903455"/>
              <a:ext cx="5448" cy="292356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Diagonal Corners Rounded 136">
              <a:extLst>
                <a:ext uri="{FF2B5EF4-FFF2-40B4-BE49-F238E27FC236}">
                  <a16:creationId xmlns:a16="http://schemas.microsoft.com/office/drawing/2014/main" id="{0B9593DD-BE85-421F-B9B2-DABB990D4A8A}"/>
                </a:ext>
              </a:extLst>
            </p:cNvPr>
            <p:cNvSpPr/>
            <p:nvPr/>
          </p:nvSpPr>
          <p:spPr>
            <a:xfrm>
              <a:off x="4165562" y="917102"/>
              <a:ext cx="1273394" cy="346926"/>
            </a:xfrm>
            <a:prstGeom prst="round2DiagRect">
              <a:avLst/>
            </a:pr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401B35D2-BEDA-4E78-9ED7-07A83C69A12D}"/>
                </a:ext>
              </a:extLst>
            </p:cNvPr>
            <p:cNvSpPr/>
            <p:nvPr/>
          </p:nvSpPr>
          <p:spPr>
            <a:xfrm>
              <a:off x="4114782" y="378980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TextBox 134">
              <a:extLst>
                <a:ext uri="{FF2B5EF4-FFF2-40B4-BE49-F238E27FC236}">
                  <a16:creationId xmlns:a16="http://schemas.microsoft.com/office/drawing/2014/main" id="{240F60D5-699E-421D-B3AE-06EA4C334254}"/>
                </a:ext>
              </a:extLst>
            </p:cNvPr>
            <p:cNvSpPr txBox="1"/>
            <p:nvPr/>
          </p:nvSpPr>
          <p:spPr>
            <a:xfrm>
              <a:off x="4112116" y="915407"/>
              <a:ext cx="1273394" cy="338554"/>
            </a:xfrm>
            <a:prstGeom prst="rect">
              <a:avLst/>
            </a:prstGeom>
            <a:noFill/>
          </p:spPr>
          <p:txBody>
            <a:bodyPr wrap="square" rtlCol="0">
              <a:spAutoFit/>
            </a:bodyPr>
            <a:lstStyle/>
            <a:p>
              <a:r>
                <a:rPr lang="en-GB" sz="800" b="1" dirty="0"/>
                <a:t>Strategy of Education, </a:t>
              </a:r>
              <a:br>
                <a:rPr lang="hr-HR" sz="800" b="1" dirty="0"/>
              </a:br>
              <a:r>
                <a:rPr lang="en-GB" sz="800" b="1" dirty="0"/>
                <a:t>Science </a:t>
              </a:r>
              <a:r>
                <a:rPr lang="hr-HR" sz="800" b="1" dirty="0"/>
                <a:t>&amp;</a:t>
              </a:r>
              <a:r>
                <a:rPr lang="en-GB" sz="800" b="1" dirty="0"/>
                <a:t>Technology </a:t>
              </a:r>
            </a:p>
          </p:txBody>
        </p:sp>
        <p:cxnSp>
          <p:nvCxnSpPr>
            <p:cNvPr id="130" name="Straight Connector 129">
              <a:extLst>
                <a:ext uri="{FF2B5EF4-FFF2-40B4-BE49-F238E27FC236}">
                  <a16:creationId xmlns:a16="http://schemas.microsoft.com/office/drawing/2014/main" id="{C4852CD9-AE2B-4C5F-A3DC-D81F7A6FBF31}"/>
                </a:ext>
              </a:extLst>
            </p:cNvPr>
            <p:cNvCxnSpPr>
              <a:cxnSpLocks/>
            </p:cNvCxnSpPr>
            <p:nvPr/>
          </p:nvCxnSpPr>
          <p:spPr>
            <a:xfrm flipV="1">
              <a:off x="3219134" y="1397218"/>
              <a:ext cx="1974" cy="246271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Rectangle: Diagonal Corners Rounded 130">
              <a:extLst>
                <a:ext uri="{FF2B5EF4-FFF2-40B4-BE49-F238E27FC236}">
                  <a16:creationId xmlns:a16="http://schemas.microsoft.com/office/drawing/2014/main" id="{A0090519-FA69-4BD4-8C92-F2BD6C2F5DBA}"/>
                </a:ext>
              </a:extLst>
            </p:cNvPr>
            <p:cNvSpPr/>
            <p:nvPr/>
          </p:nvSpPr>
          <p:spPr>
            <a:xfrm>
              <a:off x="3224583" y="1406061"/>
              <a:ext cx="1053970" cy="369332"/>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43B05810-2AE1-45A9-BE89-36AAA4F6543A}"/>
                </a:ext>
              </a:extLst>
            </p:cNvPr>
            <p:cNvSpPr/>
            <p:nvPr/>
          </p:nvSpPr>
          <p:spPr>
            <a:xfrm>
              <a:off x="3173802" y="3799644"/>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TextBox 128">
              <a:extLst>
                <a:ext uri="{FF2B5EF4-FFF2-40B4-BE49-F238E27FC236}">
                  <a16:creationId xmlns:a16="http://schemas.microsoft.com/office/drawing/2014/main" id="{1F203CEE-09B4-4256-A82E-BE1E12F06E61}"/>
                </a:ext>
              </a:extLst>
            </p:cNvPr>
            <p:cNvSpPr txBox="1"/>
            <p:nvPr/>
          </p:nvSpPr>
          <p:spPr>
            <a:xfrm>
              <a:off x="3171135" y="1422294"/>
              <a:ext cx="1136850" cy="338554"/>
            </a:xfrm>
            <a:prstGeom prst="rect">
              <a:avLst/>
            </a:prstGeom>
            <a:noFill/>
          </p:spPr>
          <p:txBody>
            <a:bodyPr wrap="none" rtlCol="0">
              <a:spAutoFit/>
            </a:bodyPr>
            <a:lstStyle/>
            <a:p>
              <a:r>
                <a:rPr lang="hr-HR" sz="800" b="1" dirty="0"/>
                <a:t>Croatian Open </a:t>
              </a:r>
              <a:br>
                <a:rPr lang="hr-HR" sz="800" b="1" dirty="0"/>
              </a:br>
              <a:r>
                <a:rPr lang="hr-HR" sz="800" b="1" dirty="0"/>
                <a:t>Access </a:t>
              </a:r>
              <a:r>
                <a:rPr lang="hr-HR" sz="800" b="1" dirty="0" err="1"/>
                <a:t>Declaration</a:t>
              </a:r>
              <a:endParaRPr lang="en-GB" sz="800" b="1" dirty="0"/>
            </a:p>
          </p:txBody>
        </p:sp>
        <p:sp>
          <p:nvSpPr>
            <p:cNvPr id="105" name="Rectangle: Diagonal Corners Rounded 104">
              <a:extLst>
                <a:ext uri="{FF2B5EF4-FFF2-40B4-BE49-F238E27FC236}">
                  <a16:creationId xmlns:a16="http://schemas.microsoft.com/office/drawing/2014/main" id="{896619B5-1168-44B9-B325-DBCAF6BE0393}"/>
                </a:ext>
              </a:extLst>
            </p:cNvPr>
            <p:cNvSpPr/>
            <p:nvPr/>
          </p:nvSpPr>
          <p:spPr>
            <a:xfrm>
              <a:off x="4157669" y="2152211"/>
              <a:ext cx="619869" cy="401720"/>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F127B723-4C2C-475F-85CC-5C4CD184E4B7}"/>
                </a:ext>
              </a:extLst>
            </p:cNvPr>
            <p:cNvSpPr txBox="1"/>
            <p:nvPr/>
          </p:nvSpPr>
          <p:spPr>
            <a:xfrm>
              <a:off x="4104222" y="2192348"/>
              <a:ext cx="665567" cy="369332"/>
            </a:xfrm>
            <a:prstGeom prst="rect">
              <a:avLst/>
            </a:prstGeom>
            <a:noFill/>
          </p:spPr>
          <p:txBody>
            <a:bodyPr wrap="none" rtlCol="0">
              <a:spAutoFit/>
            </a:bodyPr>
            <a:lstStyle/>
            <a:p>
              <a:r>
                <a:rPr lang="hr-HR" sz="900" b="1" dirty="0"/>
                <a:t>DARIAH </a:t>
              </a:r>
            </a:p>
            <a:p>
              <a:r>
                <a:rPr lang="hr-HR" sz="900" b="1" dirty="0"/>
                <a:t>ERIC</a:t>
              </a:r>
              <a:endParaRPr lang="en-GB" sz="900" b="1" dirty="0"/>
            </a:p>
          </p:txBody>
        </p:sp>
        <p:sp>
          <p:nvSpPr>
            <p:cNvPr id="125" name="Rectangle: Diagonal Corners Rounded 124">
              <a:extLst>
                <a:ext uri="{FF2B5EF4-FFF2-40B4-BE49-F238E27FC236}">
                  <a16:creationId xmlns:a16="http://schemas.microsoft.com/office/drawing/2014/main" id="{2728D445-5DB7-405B-8322-519D29D10E62}"/>
                </a:ext>
              </a:extLst>
            </p:cNvPr>
            <p:cNvSpPr/>
            <p:nvPr/>
          </p:nvSpPr>
          <p:spPr>
            <a:xfrm>
              <a:off x="7958254" y="2170030"/>
              <a:ext cx="586472" cy="401720"/>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8E15C3D2-ABDC-4DE4-AC4B-42BBF6A09E31}"/>
                </a:ext>
              </a:extLst>
            </p:cNvPr>
            <p:cNvSpPr txBox="1"/>
            <p:nvPr/>
          </p:nvSpPr>
          <p:spPr>
            <a:xfrm>
              <a:off x="7904806" y="2210167"/>
              <a:ext cx="639919" cy="369332"/>
            </a:xfrm>
            <a:prstGeom prst="rect">
              <a:avLst/>
            </a:prstGeom>
            <a:noFill/>
          </p:spPr>
          <p:txBody>
            <a:bodyPr wrap="none" rtlCol="0">
              <a:spAutoFit/>
            </a:bodyPr>
            <a:lstStyle/>
            <a:p>
              <a:r>
                <a:rPr lang="hr-HR" sz="900" b="1" dirty="0"/>
                <a:t>EATRIS </a:t>
              </a:r>
            </a:p>
            <a:p>
              <a:r>
                <a:rPr lang="hr-HR" sz="900" b="1" dirty="0"/>
                <a:t>ERIC</a:t>
              </a:r>
              <a:endParaRPr lang="en-GB" sz="900" b="1" dirty="0"/>
            </a:p>
          </p:txBody>
        </p:sp>
        <p:cxnSp>
          <p:nvCxnSpPr>
            <p:cNvPr id="116" name="Straight Connector 115">
              <a:extLst>
                <a:ext uri="{FF2B5EF4-FFF2-40B4-BE49-F238E27FC236}">
                  <a16:creationId xmlns:a16="http://schemas.microsoft.com/office/drawing/2014/main" id="{88A0F251-A620-419B-A361-062EB6574DB2}"/>
                </a:ext>
              </a:extLst>
            </p:cNvPr>
            <p:cNvCxnSpPr>
              <a:cxnSpLocks/>
            </p:cNvCxnSpPr>
            <p:nvPr/>
          </p:nvCxnSpPr>
          <p:spPr>
            <a:xfrm flipV="1">
              <a:off x="6727960" y="2152211"/>
              <a:ext cx="0" cy="172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Rectangle: Diagonal Corners Rounded 116">
              <a:extLst>
                <a:ext uri="{FF2B5EF4-FFF2-40B4-BE49-F238E27FC236}">
                  <a16:creationId xmlns:a16="http://schemas.microsoft.com/office/drawing/2014/main" id="{DC884414-DFCE-409A-8991-732DA41A92E0}"/>
                </a:ext>
              </a:extLst>
            </p:cNvPr>
            <p:cNvSpPr/>
            <p:nvPr/>
          </p:nvSpPr>
          <p:spPr>
            <a:xfrm>
              <a:off x="6733408" y="2163773"/>
              <a:ext cx="664572" cy="401720"/>
            </a:xfrm>
            <a:prstGeom prst="round2DiagRect">
              <a:avLst/>
            </a:prstGeom>
            <a:no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0BEB17A2-A281-4996-BB75-51DC55D0EF2D}"/>
                </a:ext>
              </a:extLst>
            </p:cNvPr>
            <p:cNvSpPr/>
            <p:nvPr/>
          </p:nvSpPr>
          <p:spPr>
            <a:xfrm>
              <a:off x="6682628" y="3807305"/>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7CE81282-F7C1-4AE2-B341-EB02C224C238}"/>
                </a:ext>
              </a:extLst>
            </p:cNvPr>
            <p:cNvSpPr txBox="1"/>
            <p:nvPr/>
          </p:nvSpPr>
          <p:spPr>
            <a:xfrm>
              <a:off x="6679961" y="2203910"/>
              <a:ext cx="761747" cy="369332"/>
            </a:xfrm>
            <a:prstGeom prst="rect">
              <a:avLst/>
            </a:prstGeom>
            <a:noFill/>
          </p:spPr>
          <p:txBody>
            <a:bodyPr wrap="none" rtlCol="0">
              <a:spAutoFit/>
            </a:bodyPr>
            <a:lstStyle/>
            <a:p>
              <a:r>
                <a:rPr lang="hr-HR" sz="900" b="1" dirty="0"/>
                <a:t>CESSDA /</a:t>
              </a:r>
            </a:p>
            <a:p>
              <a:r>
                <a:rPr lang="hr-HR" sz="900" b="1" dirty="0"/>
                <a:t>CROSSDA</a:t>
              </a:r>
              <a:endParaRPr lang="en-GB" sz="900" b="1" dirty="0"/>
            </a:p>
          </p:txBody>
        </p:sp>
        <p:cxnSp>
          <p:nvCxnSpPr>
            <p:cNvPr id="91" name="Straight Connector 90">
              <a:extLst>
                <a:ext uri="{FF2B5EF4-FFF2-40B4-BE49-F238E27FC236}">
                  <a16:creationId xmlns:a16="http://schemas.microsoft.com/office/drawing/2014/main" id="{9279BFA1-3FBC-476E-97AC-EDBFF4B54DC9}"/>
                </a:ext>
              </a:extLst>
            </p:cNvPr>
            <p:cNvCxnSpPr>
              <a:cxnSpLocks/>
            </p:cNvCxnSpPr>
            <p:nvPr/>
          </p:nvCxnSpPr>
          <p:spPr>
            <a:xfrm flipV="1">
              <a:off x="6286520" y="643946"/>
              <a:ext cx="0" cy="321669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Rectangle: Diagonal Corners Rounded 91">
              <a:extLst>
                <a:ext uri="{FF2B5EF4-FFF2-40B4-BE49-F238E27FC236}">
                  <a16:creationId xmlns:a16="http://schemas.microsoft.com/office/drawing/2014/main" id="{B23F91DE-E821-4B1E-B3C5-A34FB07BC94C}"/>
                </a:ext>
              </a:extLst>
            </p:cNvPr>
            <p:cNvSpPr/>
            <p:nvPr/>
          </p:nvSpPr>
          <p:spPr>
            <a:xfrm>
              <a:off x="6284219" y="2726468"/>
              <a:ext cx="702437"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A1D7A204-126C-4698-ADD8-01CA9C385786}"/>
                </a:ext>
              </a:extLst>
            </p:cNvPr>
            <p:cNvSpPr/>
            <p:nvPr/>
          </p:nvSpPr>
          <p:spPr>
            <a:xfrm>
              <a:off x="6241188" y="3803934"/>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56BFFD76-B1A6-41C7-B5ED-7EC1D971819E}"/>
                </a:ext>
              </a:extLst>
            </p:cNvPr>
            <p:cNvSpPr txBox="1"/>
            <p:nvPr/>
          </p:nvSpPr>
          <p:spPr>
            <a:xfrm>
              <a:off x="6238521" y="2758856"/>
              <a:ext cx="800219" cy="230832"/>
            </a:xfrm>
            <a:prstGeom prst="rect">
              <a:avLst/>
            </a:prstGeom>
            <a:noFill/>
          </p:spPr>
          <p:txBody>
            <a:bodyPr wrap="none" rtlCol="0">
              <a:spAutoFit/>
            </a:bodyPr>
            <a:lstStyle/>
            <a:p>
              <a:r>
                <a:rPr lang="hr-HR" sz="900" b="1" dirty="0"/>
                <a:t>RDA NODE</a:t>
              </a:r>
              <a:endParaRPr lang="en-GB" sz="900" b="1" dirty="0"/>
            </a:p>
          </p:txBody>
        </p:sp>
        <p:cxnSp>
          <p:nvCxnSpPr>
            <p:cNvPr id="79" name="Straight Connector 78">
              <a:extLst>
                <a:ext uri="{FF2B5EF4-FFF2-40B4-BE49-F238E27FC236}">
                  <a16:creationId xmlns:a16="http://schemas.microsoft.com/office/drawing/2014/main" id="{14BCBD97-74E2-4325-A832-E3522E03DDA1}"/>
                </a:ext>
              </a:extLst>
            </p:cNvPr>
            <p:cNvCxnSpPr>
              <a:cxnSpLocks/>
            </p:cNvCxnSpPr>
            <p:nvPr/>
          </p:nvCxnSpPr>
          <p:spPr>
            <a:xfrm flipV="1">
              <a:off x="3704400" y="2675013"/>
              <a:ext cx="0"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Rectangle: Diagonal Corners Rounded 79">
              <a:extLst>
                <a:ext uri="{FF2B5EF4-FFF2-40B4-BE49-F238E27FC236}">
                  <a16:creationId xmlns:a16="http://schemas.microsoft.com/office/drawing/2014/main" id="{1265229C-AB9E-4249-A3F5-46CE4A53B305}"/>
                </a:ext>
              </a:extLst>
            </p:cNvPr>
            <p:cNvSpPr/>
            <p:nvPr/>
          </p:nvSpPr>
          <p:spPr>
            <a:xfrm>
              <a:off x="3702100" y="2703653"/>
              <a:ext cx="593594"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512AACA9-E454-4DBD-B9BE-1369206302C5}"/>
                </a:ext>
              </a:extLst>
            </p:cNvPr>
            <p:cNvSpPr/>
            <p:nvPr/>
          </p:nvSpPr>
          <p:spPr>
            <a:xfrm>
              <a:off x="3659068" y="3795187"/>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9A5FB0AC-2C1E-4E54-A7BC-A91064FED6F0}"/>
                </a:ext>
              </a:extLst>
            </p:cNvPr>
            <p:cNvSpPr txBox="1"/>
            <p:nvPr/>
          </p:nvSpPr>
          <p:spPr>
            <a:xfrm>
              <a:off x="3656401" y="2736041"/>
              <a:ext cx="434734" cy="230832"/>
            </a:xfrm>
            <a:prstGeom prst="rect">
              <a:avLst/>
            </a:prstGeom>
            <a:noFill/>
          </p:spPr>
          <p:txBody>
            <a:bodyPr wrap="none" rtlCol="0">
              <a:spAutoFit/>
            </a:bodyPr>
            <a:lstStyle/>
            <a:p>
              <a:r>
                <a:rPr lang="hr-HR" sz="900" b="1" dirty="0"/>
                <a:t>ARA</a:t>
              </a:r>
              <a:endParaRPr lang="en-GB" sz="900" b="1" dirty="0"/>
            </a:p>
          </p:txBody>
        </p:sp>
        <p:cxnSp>
          <p:nvCxnSpPr>
            <p:cNvPr id="49" name="Straight Connector 48">
              <a:extLst>
                <a:ext uri="{FF2B5EF4-FFF2-40B4-BE49-F238E27FC236}">
                  <a16:creationId xmlns:a16="http://schemas.microsoft.com/office/drawing/2014/main" id="{3E2EFFF7-0555-4A5C-9933-6FECF9036562}"/>
                </a:ext>
              </a:extLst>
            </p:cNvPr>
            <p:cNvCxnSpPr>
              <a:cxnSpLocks/>
            </p:cNvCxnSpPr>
            <p:nvPr/>
          </p:nvCxnSpPr>
          <p:spPr>
            <a:xfrm flipH="1" flipV="1">
              <a:off x="1893789" y="2317808"/>
              <a:ext cx="2301" cy="157002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Diagonal Corners Rounded 49">
              <a:extLst>
                <a:ext uri="{FF2B5EF4-FFF2-40B4-BE49-F238E27FC236}">
                  <a16:creationId xmlns:a16="http://schemas.microsoft.com/office/drawing/2014/main" id="{4EFC3C42-4795-4469-9201-3AB5DCA25F3B}"/>
                </a:ext>
              </a:extLst>
            </p:cNvPr>
            <p:cNvSpPr/>
            <p:nvPr/>
          </p:nvSpPr>
          <p:spPr>
            <a:xfrm>
              <a:off x="1893789" y="2335736"/>
              <a:ext cx="702437"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198EB9D7-7F81-4BAD-A26F-D796C6044DD2}"/>
                </a:ext>
              </a:extLst>
            </p:cNvPr>
            <p:cNvSpPr/>
            <p:nvPr/>
          </p:nvSpPr>
          <p:spPr>
            <a:xfrm>
              <a:off x="1850758" y="380065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4C4874DD-513D-4CFD-BFD1-6BAF3C0BE5DF}"/>
                </a:ext>
              </a:extLst>
            </p:cNvPr>
            <p:cNvSpPr txBox="1"/>
            <p:nvPr/>
          </p:nvSpPr>
          <p:spPr>
            <a:xfrm>
              <a:off x="1848091" y="2368124"/>
              <a:ext cx="761747" cy="230832"/>
            </a:xfrm>
            <a:prstGeom prst="rect">
              <a:avLst/>
            </a:prstGeom>
            <a:noFill/>
          </p:spPr>
          <p:txBody>
            <a:bodyPr wrap="none" rtlCol="0">
              <a:spAutoFit/>
            </a:bodyPr>
            <a:lstStyle/>
            <a:p>
              <a:r>
                <a:rPr lang="hr-HR" sz="900" b="1" dirty="0"/>
                <a:t>CRO GRID</a:t>
              </a:r>
              <a:endParaRPr lang="en-GB" sz="900" b="1" dirty="0"/>
            </a:p>
          </p:txBody>
        </p:sp>
        <p:sp>
          <p:nvSpPr>
            <p:cNvPr id="9" name="TextBox 8">
              <a:extLst>
                <a:ext uri="{FF2B5EF4-FFF2-40B4-BE49-F238E27FC236}">
                  <a16:creationId xmlns:a16="http://schemas.microsoft.com/office/drawing/2014/main" id="{5DF9678A-55C3-48EB-9265-818EB1AA4C9C}"/>
                </a:ext>
              </a:extLst>
            </p:cNvPr>
            <p:cNvSpPr txBox="1"/>
            <p:nvPr/>
          </p:nvSpPr>
          <p:spPr>
            <a:xfrm>
              <a:off x="276716" y="3243689"/>
              <a:ext cx="659155" cy="230832"/>
            </a:xfrm>
            <a:prstGeom prst="rect">
              <a:avLst/>
            </a:prstGeom>
            <a:noFill/>
          </p:spPr>
          <p:txBody>
            <a:bodyPr wrap="none" rtlCol="0">
              <a:spAutoFit/>
            </a:bodyPr>
            <a:lstStyle/>
            <a:p>
              <a:r>
                <a:rPr lang="hr-HR" sz="900" b="1" dirty="0"/>
                <a:t>CARNET</a:t>
              </a:r>
              <a:endParaRPr lang="en-GB" sz="900" b="1" dirty="0"/>
            </a:p>
          </p:txBody>
        </p:sp>
        <p:cxnSp>
          <p:nvCxnSpPr>
            <p:cNvPr id="10" name="Straight Connector 9">
              <a:extLst>
                <a:ext uri="{FF2B5EF4-FFF2-40B4-BE49-F238E27FC236}">
                  <a16:creationId xmlns:a16="http://schemas.microsoft.com/office/drawing/2014/main" id="{5B33BB5B-E9AC-48BB-9F64-9885994980CA}"/>
                </a:ext>
              </a:extLst>
            </p:cNvPr>
            <p:cNvCxnSpPr>
              <a:cxnSpLocks/>
            </p:cNvCxnSpPr>
            <p:nvPr/>
          </p:nvCxnSpPr>
          <p:spPr>
            <a:xfrm flipV="1">
              <a:off x="320071" y="3210293"/>
              <a:ext cx="0" cy="64784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Diagonal Corners Rounded 3">
              <a:extLst>
                <a:ext uri="{FF2B5EF4-FFF2-40B4-BE49-F238E27FC236}">
                  <a16:creationId xmlns:a16="http://schemas.microsoft.com/office/drawing/2014/main" id="{8A95E96E-7327-43F6-8F73-42F38A85A71A}"/>
                </a:ext>
              </a:extLst>
            </p:cNvPr>
            <p:cNvSpPr/>
            <p:nvPr/>
          </p:nvSpPr>
          <p:spPr>
            <a:xfrm>
              <a:off x="325653" y="3218176"/>
              <a:ext cx="567761"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F71CB65-F477-4B51-991B-3F97A51F4777}"/>
                </a:ext>
              </a:extLst>
            </p:cNvPr>
            <p:cNvSpPr/>
            <p:nvPr/>
          </p:nvSpPr>
          <p:spPr>
            <a:xfrm>
              <a:off x="274739" y="3799018"/>
              <a:ext cx="90000" cy="90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D13E3FDD-098E-4B92-B92D-123CEDB61825}"/>
                </a:ext>
              </a:extLst>
            </p:cNvPr>
            <p:cNvCxnSpPr>
              <a:cxnSpLocks/>
            </p:cNvCxnSpPr>
            <p:nvPr/>
          </p:nvCxnSpPr>
          <p:spPr>
            <a:xfrm flipH="1" flipV="1">
              <a:off x="1694855" y="3200943"/>
              <a:ext cx="2301" cy="65719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Diagonal Corners Rounded 34">
              <a:extLst>
                <a:ext uri="{FF2B5EF4-FFF2-40B4-BE49-F238E27FC236}">
                  <a16:creationId xmlns:a16="http://schemas.microsoft.com/office/drawing/2014/main" id="{3D1453DE-8158-4E16-996D-03EC51D2ACD4}"/>
                </a:ext>
              </a:extLst>
            </p:cNvPr>
            <p:cNvSpPr/>
            <p:nvPr/>
          </p:nvSpPr>
          <p:spPr>
            <a:xfrm>
              <a:off x="1694855" y="3210293"/>
              <a:ext cx="567761" cy="274637"/>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B62618F-8037-4275-93A8-53A6C78E311A}"/>
                </a:ext>
              </a:extLst>
            </p:cNvPr>
            <p:cNvSpPr/>
            <p:nvPr/>
          </p:nvSpPr>
          <p:spPr>
            <a:xfrm>
              <a:off x="1651824" y="379901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F26EE402-BEC7-47B0-8AC5-7B228C008830}"/>
                </a:ext>
              </a:extLst>
            </p:cNvPr>
            <p:cNvCxnSpPr>
              <a:cxnSpLocks/>
            </p:cNvCxnSpPr>
            <p:nvPr/>
          </p:nvCxnSpPr>
          <p:spPr>
            <a:xfrm flipH="1" flipV="1">
              <a:off x="2451864" y="3200943"/>
              <a:ext cx="2301" cy="65719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Diagonal Corners Rounded 38">
              <a:extLst>
                <a:ext uri="{FF2B5EF4-FFF2-40B4-BE49-F238E27FC236}">
                  <a16:creationId xmlns:a16="http://schemas.microsoft.com/office/drawing/2014/main" id="{A91FB254-27F2-402B-B16A-AD11C985266C}"/>
                </a:ext>
              </a:extLst>
            </p:cNvPr>
            <p:cNvSpPr/>
            <p:nvPr/>
          </p:nvSpPr>
          <p:spPr>
            <a:xfrm>
              <a:off x="2451864" y="3210293"/>
              <a:ext cx="567761"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BBD383E-BA2C-4E0F-AC8B-329FB04EB65D}"/>
                </a:ext>
              </a:extLst>
            </p:cNvPr>
            <p:cNvSpPr/>
            <p:nvPr/>
          </p:nvSpPr>
          <p:spPr>
            <a:xfrm>
              <a:off x="2408833" y="379901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C1D2C0AB-6D58-4B2B-95AD-C1072AE128CD}"/>
                </a:ext>
              </a:extLst>
            </p:cNvPr>
            <p:cNvSpPr txBox="1"/>
            <p:nvPr/>
          </p:nvSpPr>
          <p:spPr>
            <a:xfrm>
              <a:off x="2398283" y="3242681"/>
              <a:ext cx="678391" cy="230832"/>
            </a:xfrm>
            <a:prstGeom prst="rect">
              <a:avLst/>
            </a:prstGeom>
            <a:noFill/>
          </p:spPr>
          <p:txBody>
            <a:bodyPr wrap="none" rtlCol="0">
              <a:spAutoFit/>
            </a:bodyPr>
            <a:lstStyle/>
            <a:p>
              <a:r>
                <a:rPr lang="hr-HR" sz="900" b="1" dirty="0"/>
                <a:t>CRO NGI</a:t>
              </a:r>
              <a:endParaRPr lang="en-GB" sz="900" b="1" dirty="0"/>
            </a:p>
          </p:txBody>
        </p:sp>
        <p:sp>
          <p:nvSpPr>
            <p:cNvPr id="56" name="Rectangle: Diagonal Corners Rounded 55">
              <a:extLst>
                <a:ext uri="{FF2B5EF4-FFF2-40B4-BE49-F238E27FC236}">
                  <a16:creationId xmlns:a16="http://schemas.microsoft.com/office/drawing/2014/main" id="{E93C5CFF-58B4-4E38-A933-EF8E6E65815D}"/>
                </a:ext>
              </a:extLst>
            </p:cNvPr>
            <p:cNvSpPr/>
            <p:nvPr/>
          </p:nvSpPr>
          <p:spPr>
            <a:xfrm>
              <a:off x="3221109" y="3200943"/>
              <a:ext cx="542670" cy="328952"/>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85DF3398-F67F-48B5-B954-5084498219C8}"/>
                </a:ext>
              </a:extLst>
            </p:cNvPr>
            <p:cNvSpPr txBox="1"/>
            <p:nvPr/>
          </p:nvSpPr>
          <p:spPr>
            <a:xfrm>
              <a:off x="3175410" y="3198161"/>
              <a:ext cx="511679" cy="369332"/>
            </a:xfrm>
            <a:prstGeom prst="rect">
              <a:avLst/>
            </a:prstGeom>
            <a:noFill/>
          </p:spPr>
          <p:txBody>
            <a:bodyPr wrap="none" rtlCol="0">
              <a:spAutoFit/>
            </a:bodyPr>
            <a:lstStyle/>
            <a:p>
              <a:r>
                <a:rPr lang="hr-HR" sz="900" b="1" dirty="0"/>
                <a:t>SRCE</a:t>
              </a:r>
              <a:br>
                <a:rPr lang="hr-HR" sz="900" b="1" dirty="0"/>
              </a:br>
              <a:r>
                <a:rPr lang="hr-HR" sz="900" b="1" dirty="0"/>
                <a:t>Cloud</a:t>
              </a:r>
              <a:endParaRPr lang="en-GB" sz="900" b="1" dirty="0"/>
            </a:p>
          </p:txBody>
        </p:sp>
        <p:sp>
          <p:nvSpPr>
            <p:cNvPr id="62" name="Rectangle: Diagonal Corners Rounded 61">
              <a:extLst>
                <a:ext uri="{FF2B5EF4-FFF2-40B4-BE49-F238E27FC236}">
                  <a16:creationId xmlns:a16="http://schemas.microsoft.com/office/drawing/2014/main" id="{7E623CA0-5C16-4C5A-8EE9-F71B939CC766}"/>
                </a:ext>
              </a:extLst>
            </p:cNvPr>
            <p:cNvSpPr/>
            <p:nvPr/>
          </p:nvSpPr>
          <p:spPr>
            <a:xfrm>
              <a:off x="6288207" y="3210293"/>
              <a:ext cx="537429" cy="319602"/>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F78AA353-8ADB-4B9F-8784-FE96F9D98249}"/>
                </a:ext>
              </a:extLst>
            </p:cNvPr>
            <p:cNvSpPr txBox="1"/>
            <p:nvPr/>
          </p:nvSpPr>
          <p:spPr>
            <a:xfrm>
              <a:off x="6256577" y="3193443"/>
              <a:ext cx="511679" cy="369332"/>
            </a:xfrm>
            <a:prstGeom prst="rect">
              <a:avLst/>
            </a:prstGeom>
            <a:noFill/>
          </p:spPr>
          <p:txBody>
            <a:bodyPr wrap="none" rtlCol="0">
              <a:spAutoFit/>
            </a:bodyPr>
            <a:lstStyle/>
            <a:p>
              <a:r>
                <a:rPr lang="hr-HR" sz="900" b="1" dirty="0"/>
                <a:t>HTC</a:t>
              </a:r>
              <a:br>
                <a:rPr lang="hr-HR" sz="900" b="1" dirty="0"/>
              </a:br>
              <a:r>
                <a:rPr lang="hr-HR" sz="900" b="1" dirty="0"/>
                <a:t>Cloud</a:t>
              </a:r>
              <a:endParaRPr lang="en-GB" sz="900" b="1" dirty="0"/>
            </a:p>
          </p:txBody>
        </p:sp>
        <p:cxnSp>
          <p:nvCxnSpPr>
            <p:cNvPr id="67" name="Straight Connector 66">
              <a:extLst>
                <a:ext uri="{FF2B5EF4-FFF2-40B4-BE49-F238E27FC236}">
                  <a16:creationId xmlns:a16="http://schemas.microsoft.com/office/drawing/2014/main" id="{DF451681-909F-430D-ACDD-0BB6693B5835}"/>
                </a:ext>
              </a:extLst>
            </p:cNvPr>
            <p:cNvCxnSpPr>
              <a:cxnSpLocks/>
            </p:cNvCxnSpPr>
            <p:nvPr/>
          </p:nvCxnSpPr>
          <p:spPr>
            <a:xfrm flipH="1" flipV="1">
              <a:off x="1037263" y="2703653"/>
              <a:ext cx="2301"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Rectangle: Diagonal Corners Rounded 67">
              <a:extLst>
                <a:ext uri="{FF2B5EF4-FFF2-40B4-BE49-F238E27FC236}">
                  <a16:creationId xmlns:a16="http://schemas.microsoft.com/office/drawing/2014/main" id="{349A5220-6277-4620-AB85-6280694D4188}"/>
                </a:ext>
              </a:extLst>
            </p:cNvPr>
            <p:cNvSpPr/>
            <p:nvPr/>
          </p:nvSpPr>
          <p:spPr>
            <a:xfrm>
              <a:off x="1037263" y="2712202"/>
              <a:ext cx="702437" cy="274637"/>
            </a:xfrm>
            <a:prstGeom prst="round2DiagRect">
              <a:avLst/>
            </a:prstGeom>
            <a:no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B88687A-A527-4F5F-81B7-280D0D5378A0}"/>
                </a:ext>
              </a:extLst>
            </p:cNvPr>
            <p:cNvSpPr/>
            <p:nvPr/>
          </p:nvSpPr>
          <p:spPr>
            <a:xfrm>
              <a:off x="994232" y="380373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58A7CDE6-E864-4F25-A268-E3518C18B69F}"/>
                </a:ext>
              </a:extLst>
            </p:cNvPr>
            <p:cNvSpPr txBox="1"/>
            <p:nvPr/>
          </p:nvSpPr>
          <p:spPr>
            <a:xfrm>
              <a:off x="991565" y="2744590"/>
              <a:ext cx="633507" cy="230832"/>
            </a:xfrm>
            <a:prstGeom prst="rect">
              <a:avLst/>
            </a:prstGeom>
            <a:noFill/>
          </p:spPr>
          <p:txBody>
            <a:bodyPr wrap="none" rtlCol="0">
              <a:spAutoFit/>
            </a:bodyPr>
            <a:lstStyle/>
            <a:p>
              <a:r>
                <a:rPr lang="hr-HR" sz="900" b="1" dirty="0"/>
                <a:t>CROSBI</a:t>
              </a:r>
              <a:endParaRPr lang="en-GB" sz="900" b="1" dirty="0"/>
            </a:p>
          </p:txBody>
        </p:sp>
        <p:cxnSp>
          <p:nvCxnSpPr>
            <p:cNvPr id="73" name="Straight Connector 72">
              <a:extLst>
                <a:ext uri="{FF2B5EF4-FFF2-40B4-BE49-F238E27FC236}">
                  <a16:creationId xmlns:a16="http://schemas.microsoft.com/office/drawing/2014/main" id="{0B114495-9865-419A-B8A8-A5C27DA3E4D6}"/>
                </a:ext>
              </a:extLst>
            </p:cNvPr>
            <p:cNvCxnSpPr>
              <a:cxnSpLocks/>
            </p:cNvCxnSpPr>
            <p:nvPr/>
          </p:nvCxnSpPr>
          <p:spPr>
            <a:xfrm flipH="1" flipV="1">
              <a:off x="2341594" y="2703653"/>
              <a:ext cx="2301"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 name="Rectangle: Diagonal Corners Rounded 73">
              <a:extLst>
                <a:ext uri="{FF2B5EF4-FFF2-40B4-BE49-F238E27FC236}">
                  <a16:creationId xmlns:a16="http://schemas.microsoft.com/office/drawing/2014/main" id="{C48B77E4-A653-43E4-A23E-33AEB6D5D0E5}"/>
                </a:ext>
              </a:extLst>
            </p:cNvPr>
            <p:cNvSpPr/>
            <p:nvPr/>
          </p:nvSpPr>
          <p:spPr>
            <a:xfrm>
              <a:off x="2341595" y="2720389"/>
              <a:ext cx="582732" cy="274637"/>
            </a:xfrm>
            <a:prstGeom prst="round2DiagRect">
              <a:avLst/>
            </a:prstGeom>
            <a:no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38515EB1-9BF9-496A-BEAF-29C581B99263}"/>
                </a:ext>
              </a:extLst>
            </p:cNvPr>
            <p:cNvSpPr/>
            <p:nvPr/>
          </p:nvSpPr>
          <p:spPr>
            <a:xfrm>
              <a:off x="2298563" y="3797855"/>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B6142ECC-DB45-4D3C-BEDE-EFA075203C0C}"/>
                </a:ext>
              </a:extLst>
            </p:cNvPr>
            <p:cNvSpPr txBox="1"/>
            <p:nvPr/>
          </p:nvSpPr>
          <p:spPr>
            <a:xfrm>
              <a:off x="2295896" y="2752777"/>
              <a:ext cx="601447" cy="230832"/>
            </a:xfrm>
            <a:prstGeom prst="rect">
              <a:avLst/>
            </a:prstGeom>
            <a:noFill/>
          </p:spPr>
          <p:txBody>
            <a:bodyPr wrap="none" rtlCol="0">
              <a:spAutoFit/>
            </a:bodyPr>
            <a:lstStyle/>
            <a:p>
              <a:r>
                <a:rPr lang="hr-HR" sz="900" b="1" dirty="0"/>
                <a:t>HRČAK</a:t>
              </a:r>
              <a:endParaRPr lang="en-GB" sz="900" b="1" dirty="0"/>
            </a:p>
          </p:txBody>
        </p:sp>
        <p:sp>
          <p:nvSpPr>
            <p:cNvPr id="86" name="Rectangle: Diagonal Corners Rounded 85">
              <a:extLst>
                <a:ext uri="{FF2B5EF4-FFF2-40B4-BE49-F238E27FC236}">
                  <a16:creationId xmlns:a16="http://schemas.microsoft.com/office/drawing/2014/main" id="{3A787E1D-9485-43F1-8925-AFF13A961CAF}"/>
                </a:ext>
              </a:extLst>
            </p:cNvPr>
            <p:cNvSpPr/>
            <p:nvPr/>
          </p:nvSpPr>
          <p:spPr>
            <a:xfrm>
              <a:off x="4618757" y="2708596"/>
              <a:ext cx="618726"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2EA7E711-3B6E-4034-9B3B-C17803ACC340}"/>
                </a:ext>
              </a:extLst>
            </p:cNvPr>
            <p:cNvSpPr txBox="1"/>
            <p:nvPr/>
          </p:nvSpPr>
          <p:spPr>
            <a:xfrm>
              <a:off x="4573058" y="2740984"/>
              <a:ext cx="601447" cy="230832"/>
            </a:xfrm>
            <a:prstGeom prst="rect">
              <a:avLst/>
            </a:prstGeom>
            <a:noFill/>
          </p:spPr>
          <p:txBody>
            <a:bodyPr wrap="none" rtlCol="0">
              <a:spAutoFit/>
            </a:bodyPr>
            <a:lstStyle/>
            <a:p>
              <a:r>
                <a:rPr lang="hr-HR" sz="900" b="1" dirty="0"/>
                <a:t>DABAR</a:t>
              </a:r>
              <a:endParaRPr lang="en-GB" sz="900" b="1" dirty="0"/>
            </a:p>
          </p:txBody>
        </p:sp>
        <p:sp>
          <p:nvSpPr>
            <p:cNvPr id="98" name="Rectangle: Diagonal Corners Rounded 97">
              <a:extLst>
                <a:ext uri="{FF2B5EF4-FFF2-40B4-BE49-F238E27FC236}">
                  <a16:creationId xmlns:a16="http://schemas.microsoft.com/office/drawing/2014/main" id="{BED64429-FEED-4F59-B322-E62AECF52E5F}"/>
                </a:ext>
              </a:extLst>
            </p:cNvPr>
            <p:cNvSpPr/>
            <p:nvPr/>
          </p:nvSpPr>
          <p:spPr>
            <a:xfrm>
              <a:off x="7964891" y="2712202"/>
              <a:ext cx="587480"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788FA90F-FB9C-4C63-A15C-6574CD411B8D}"/>
                </a:ext>
              </a:extLst>
            </p:cNvPr>
            <p:cNvSpPr txBox="1"/>
            <p:nvPr/>
          </p:nvSpPr>
          <p:spPr>
            <a:xfrm>
              <a:off x="7919192" y="2744590"/>
              <a:ext cx="575799" cy="230832"/>
            </a:xfrm>
            <a:prstGeom prst="rect">
              <a:avLst/>
            </a:prstGeom>
            <a:noFill/>
          </p:spPr>
          <p:txBody>
            <a:bodyPr wrap="none" rtlCol="0">
              <a:spAutoFit/>
            </a:bodyPr>
            <a:lstStyle/>
            <a:p>
              <a:r>
                <a:rPr lang="hr-HR" sz="900" b="1" dirty="0" err="1"/>
                <a:t>CroRIS</a:t>
              </a:r>
              <a:endParaRPr lang="en-GB" sz="900" b="1" dirty="0"/>
            </a:p>
          </p:txBody>
        </p:sp>
        <p:cxnSp>
          <p:nvCxnSpPr>
            <p:cNvPr id="110" name="Straight Connector 109">
              <a:extLst>
                <a:ext uri="{FF2B5EF4-FFF2-40B4-BE49-F238E27FC236}">
                  <a16:creationId xmlns:a16="http://schemas.microsoft.com/office/drawing/2014/main" id="{1E6A0B48-9212-4834-997C-C8D9637511A2}"/>
                </a:ext>
              </a:extLst>
            </p:cNvPr>
            <p:cNvCxnSpPr>
              <a:cxnSpLocks/>
            </p:cNvCxnSpPr>
            <p:nvPr/>
          </p:nvCxnSpPr>
          <p:spPr>
            <a:xfrm flipV="1">
              <a:off x="5835269" y="2096543"/>
              <a:ext cx="0" cy="1800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Rectangle: Diagonal Corners Rounded 110">
              <a:extLst>
                <a:ext uri="{FF2B5EF4-FFF2-40B4-BE49-F238E27FC236}">
                  <a16:creationId xmlns:a16="http://schemas.microsoft.com/office/drawing/2014/main" id="{7D0F5D17-9786-4FD2-9245-4FBC8CA6571C}"/>
                </a:ext>
              </a:extLst>
            </p:cNvPr>
            <p:cNvSpPr/>
            <p:nvPr/>
          </p:nvSpPr>
          <p:spPr>
            <a:xfrm>
              <a:off x="5828760" y="1948279"/>
              <a:ext cx="619869" cy="325246"/>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6FEC3BEF-1CE0-4CFF-BDE6-4A3DB9ACAFC0}"/>
                </a:ext>
              </a:extLst>
            </p:cNvPr>
            <p:cNvSpPr/>
            <p:nvPr/>
          </p:nvSpPr>
          <p:spPr>
            <a:xfrm>
              <a:off x="5799082" y="3808317"/>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66289D22-D9CF-4C4D-A43F-58CF58751DC2}"/>
                </a:ext>
              </a:extLst>
            </p:cNvPr>
            <p:cNvSpPr txBox="1"/>
            <p:nvPr/>
          </p:nvSpPr>
          <p:spPr>
            <a:xfrm>
              <a:off x="5824617" y="1936170"/>
              <a:ext cx="652743" cy="369332"/>
            </a:xfrm>
            <a:prstGeom prst="rect">
              <a:avLst/>
            </a:prstGeom>
            <a:noFill/>
          </p:spPr>
          <p:txBody>
            <a:bodyPr wrap="none" rtlCol="0">
              <a:spAutoFit/>
            </a:bodyPr>
            <a:lstStyle/>
            <a:p>
              <a:r>
                <a:rPr lang="hr-HR" sz="900" b="1" dirty="0"/>
                <a:t>CLARIN </a:t>
              </a:r>
            </a:p>
            <a:p>
              <a:r>
                <a:rPr lang="hr-HR" sz="900" b="1" dirty="0"/>
                <a:t>ERIC</a:t>
              </a:r>
              <a:endParaRPr lang="en-GB" sz="900" b="1" dirty="0"/>
            </a:p>
          </p:txBody>
        </p:sp>
        <p:sp>
          <p:nvSpPr>
            <p:cNvPr id="149" name="Rectangle: Diagonal Corners Rounded 148">
              <a:extLst>
                <a:ext uri="{FF2B5EF4-FFF2-40B4-BE49-F238E27FC236}">
                  <a16:creationId xmlns:a16="http://schemas.microsoft.com/office/drawing/2014/main" id="{00A4158E-AD78-4628-966C-449E619ACE58}"/>
                </a:ext>
              </a:extLst>
            </p:cNvPr>
            <p:cNvSpPr/>
            <p:nvPr/>
          </p:nvSpPr>
          <p:spPr>
            <a:xfrm>
              <a:off x="6288406" y="658819"/>
              <a:ext cx="1310754" cy="353194"/>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TextBox 146">
              <a:extLst>
                <a:ext uri="{FF2B5EF4-FFF2-40B4-BE49-F238E27FC236}">
                  <a16:creationId xmlns:a16="http://schemas.microsoft.com/office/drawing/2014/main" id="{201FE7EC-B561-431E-8574-86B9E4AABC8D}"/>
                </a:ext>
              </a:extLst>
            </p:cNvPr>
            <p:cNvSpPr txBox="1"/>
            <p:nvPr/>
          </p:nvSpPr>
          <p:spPr>
            <a:xfrm>
              <a:off x="6257050" y="643946"/>
              <a:ext cx="1354858" cy="338554"/>
            </a:xfrm>
            <a:prstGeom prst="rect">
              <a:avLst/>
            </a:prstGeom>
            <a:noFill/>
          </p:spPr>
          <p:txBody>
            <a:bodyPr wrap="none" rtlCol="0">
              <a:spAutoFit/>
            </a:bodyPr>
            <a:lstStyle/>
            <a:p>
              <a:r>
                <a:rPr lang="en-GB" sz="800" b="1" dirty="0"/>
                <a:t>Open Science Policy of </a:t>
              </a:r>
              <a:br>
                <a:rPr lang="hr-HR" sz="800" b="1" dirty="0"/>
              </a:br>
              <a:r>
                <a:rPr lang="en-GB" sz="800" b="1" dirty="0"/>
                <a:t>the University of Rijeka</a:t>
              </a:r>
            </a:p>
          </p:txBody>
        </p:sp>
        <p:sp>
          <p:nvSpPr>
            <p:cNvPr id="151" name="Rectangle: Diagonal Corners Rounded 150">
              <a:extLst>
                <a:ext uri="{FF2B5EF4-FFF2-40B4-BE49-F238E27FC236}">
                  <a16:creationId xmlns:a16="http://schemas.microsoft.com/office/drawing/2014/main" id="{DAF25B92-6250-45E1-B6B6-319A3914C976}"/>
                </a:ext>
              </a:extLst>
            </p:cNvPr>
            <p:cNvSpPr/>
            <p:nvPr/>
          </p:nvSpPr>
          <p:spPr>
            <a:xfrm>
              <a:off x="6291039" y="1165239"/>
              <a:ext cx="1572665" cy="464978"/>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TextBox 151">
              <a:extLst>
                <a:ext uri="{FF2B5EF4-FFF2-40B4-BE49-F238E27FC236}">
                  <a16:creationId xmlns:a16="http://schemas.microsoft.com/office/drawing/2014/main" id="{35947923-CFD1-4E9C-BE71-82434DBFF052}"/>
                </a:ext>
              </a:extLst>
            </p:cNvPr>
            <p:cNvSpPr txBox="1"/>
            <p:nvPr/>
          </p:nvSpPr>
          <p:spPr>
            <a:xfrm>
              <a:off x="6243790" y="1179306"/>
              <a:ext cx="1699504" cy="461665"/>
            </a:xfrm>
            <a:prstGeom prst="rect">
              <a:avLst/>
            </a:prstGeom>
            <a:noFill/>
          </p:spPr>
          <p:txBody>
            <a:bodyPr wrap="none" rtlCol="0">
              <a:spAutoFit/>
            </a:bodyPr>
            <a:lstStyle/>
            <a:p>
              <a:r>
                <a:rPr lang="en-GB" sz="800" b="1" dirty="0"/>
                <a:t>Declaration on the Application </a:t>
              </a:r>
              <a:br>
                <a:rPr lang="hr-HR" sz="800" b="1" dirty="0"/>
              </a:br>
              <a:r>
                <a:rPr lang="en-GB" sz="800" b="1" dirty="0"/>
                <a:t>of Open Science Principles </a:t>
              </a:r>
              <a:br>
                <a:rPr lang="hr-HR" sz="800" b="1" dirty="0"/>
              </a:br>
              <a:r>
                <a:rPr lang="hr-HR" sz="800" b="1" dirty="0"/>
                <a:t>at</a:t>
              </a:r>
              <a:r>
                <a:rPr lang="en-GB" sz="800" b="1" dirty="0"/>
                <a:t> the University of Zadar</a:t>
              </a:r>
            </a:p>
          </p:txBody>
        </p:sp>
        <p:sp>
          <p:nvSpPr>
            <p:cNvPr id="120" name="Rectangle: Diagonal Corners Rounded 119">
              <a:extLst>
                <a:ext uri="{FF2B5EF4-FFF2-40B4-BE49-F238E27FC236}">
                  <a16:creationId xmlns:a16="http://schemas.microsoft.com/office/drawing/2014/main" id="{1A159C93-1CBD-4C36-AC22-7F3C73CCE140}"/>
                </a:ext>
              </a:extLst>
            </p:cNvPr>
            <p:cNvSpPr/>
            <p:nvPr/>
          </p:nvSpPr>
          <p:spPr>
            <a:xfrm>
              <a:off x="5829754" y="2321101"/>
              <a:ext cx="619869" cy="319152"/>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F7483A9D-B713-4CDB-9D91-ED5869EE1FA3}"/>
                </a:ext>
              </a:extLst>
            </p:cNvPr>
            <p:cNvSpPr txBox="1"/>
            <p:nvPr/>
          </p:nvSpPr>
          <p:spPr>
            <a:xfrm>
              <a:off x="5794955" y="2306287"/>
              <a:ext cx="671979" cy="369332"/>
            </a:xfrm>
            <a:prstGeom prst="rect">
              <a:avLst/>
            </a:prstGeom>
            <a:noFill/>
          </p:spPr>
          <p:txBody>
            <a:bodyPr wrap="none" rtlCol="0">
              <a:spAutoFit/>
            </a:bodyPr>
            <a:lstStyle/>
            <a:p>
              <a:r>
                <a:rPr lang="hr-HR" sz="900" b="1" dirty="0"/>
                <a:t> C-ERIC</a:t>
              </a:r>
              <a:br>
                <a:rPr lang="hr-HR" sz="900" b="1" dirty="0"/>
              </a:br>
              <a:r>
                <a:rPr lang="hr-HR" sz="900" b="1" dirty="0"/>
                <a:t>(DONES)</a:t>
              </a:r>
              <a:endParaRPr lang="en-GB" sz="900" b="1" dirty="0"/>
            </a:p>
          </p:txBody>
        </p:sp>
        <p:sp>
          <p:nvSpPr>
            <p:cNvPr id="41" name="TextBox 40">
              <a:extLst>
                <a:ext uri="{FF2B5EF4-FFF2-40B4-BE49-F238E27FC236}">
                  <a16:creationId xmlns:a16="http://schemas.microsoft.com/office/drawing/2014/main" id="{766D962F-5347-4143-9951-729501AA7FB3}"/>
                </a:ext>
              </a:extLst>
            </p:cNvPr>
            <p:cNvSpPr txBox="1"/>
            <p:nvPr/>
          </p:nvSpPr>
          <p:spPr>
            <a:xfrm>
              <a:off x="1673130" y="3236705"/>
              <a:ext cx="607859" cy="230832"/>
            </a:xfrm>
            <a:prstGeom prst="rect">
              <a:avLst/>
            </a:prstGeom>
            <a:noFill/>
          </p:spPr>
          <p:txBody>
            <a:bodyPr wrap="none" rtlCol="0">
              <a:spAutoFit/>
            </a:bodyPr>
            <a:lstStyle/>
            <a:p>
              <a:r>
                <a:rPr lang="hr-HR" sz="900" b="1" dirty="0"/>
                <a:t>Isabella</a:t>
              </a:r>
              <a:endParaRPr lang="en-GB" sz="900" b="1" dirty="0"/>
            </a:p>
          </p:txBody>
        </p:sp>
        <p:sp>
          <p:nvSpPr>
            <p:cNvPr id="155" name="Oval 154">
              <a:extLst>
                <a:ext uri="{FF2B5EF4-FFF2-40B4-BE49-F238E27FC236}">
                  <a16:creationId xmlns:a16="http://schemas.microsoft.com/office/drawing/2014/main" id="{39D91942-6C5D-4A0C-B94E-424C68E1C3B5}"/>
                </a:ext>
              </a:extLst>
            </p:cNvPr>
            <p:cNvSpPr/>
            <p:nvPr/>
          </p:nvSpPr>
          <p:spPr>
            <a:xfrm>
              <a:off x="5008661" y="3797681"/>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id="{2EDAD324-EDE3-46F9-8A21-1744AA286FE5}"/>
                </a:ext>
              </a:extLst>
            </p:cNvPr>
            <p:cNvSpPr/>
            <p:nvPr/>
          </p:nvSpPr>
          <p:spPr>
            <a:xfrm>
              <a:off x="8427362" y="3803933"/>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6" name="Group 145">
              <a:extLst>
                <a:ext uri="{FF2B5EF4-FFF2-40B4-BE49-F238E27FC236}">
                  <a16:creationId xmlns:a16="http://schemas.microsoft.com/office/drawing/2014/main" id="{A5D40052-6647-4277-BAB0-EB5A0F2611B6}"/>
                </a:ext>
              </a:extLst>
            </p:cNvPr>
            <p:cNvGrpSpPr>
              <a:grpSpLocks noChangeAspect="1"/>
            </p:cNvGrpSpPr>
            <p:nvPr/>
          </p:nvGrpSpPr>
          <p:grpSpPr>
            <a:xfrm>
              <a:off x="7930958" y="1342536"/>
              <a:ext cx="780242" cy="786474"/>
              <a:chOff x="4344799" y="3287208"/>
              <a:chExt cx="912237" cy="912237"/>
            </a:xfrm>
          </p:grpSpPr>
          <p:pic>
            <p:nvPicPr>
              <p:cNvPr id="148" name="Picture 147">
                <a:extLst>
                  <a:ext uri="{FF2B5EF4-FFF2-40B4-BE49-F238E27FC236}">
                    <a16:creationId xmlns:a16="http://schemas.microsoft.com/office/drawing/2014/main" id="{B805B7F3-AE79-4E10-A56D-B1B5DF87A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852139">
                <a:off x="4344799" y="3287208"/>
                <a:ext cx="912237" cy="912237"/>
              </a:xfrm>
              <a:prstGeom prst="rect">
                <a:avLst/>
              </a:prstGeom>
            </p:spPr>
          </p:pic>
          <p:sp>
            <p:nvSpPr>
              <p:cNvPr id="150" name="TextBox 149">
                <a:extLst>
                  <a:ext uri="{FF2B5EF4-FFF2-40B4-BE49-F238E27FC236}">
                    <a16:creationId xmlns:a16="http://schemas.microsoft.com/office/drawing/2014/main" id="{DC05F6BD-8E77-42EC-944D-33E1105A00E1}"/>
                  </a:ext>
                </a:extLst>
              </p:cNvPr>
              <p:cNvSpPr txBox="1"/>
              <p:nvPr/>
            </p:nvSpPr>
            <p:spPr>
              <a:xfrm>
                <a:off x="4499871" y="3416132"/>
                <a:ext cx="688201" cy="249895"/>
              </a:xfrm>
              <a:prstGeom prst="rect">
                <a:avLst/>
              </a:prstGeom>
              <a:noFill/>
            </p:spPr>
            <p:txBody>
              <a:bodyPr wrap="none" rtlCol="0">
                <a:spAutoFit/>
              </a:bodyPr>
              <a:lstStyle/>
              <a:p>
                <a:pPr defTabSz="914377">
                  <a:defRPr/>
                </a:pPr>
                <a:r>
                  <a:rPr lang="hr-HR" sz="800" b="1" dirty="0">
                    <a:latin typeface="Arial" panose="020B0604020202020204" pitchFamily="34" charset="0"/>
                    <a:cs typeface="Arial" panose="020B0604020202020204" pitchFamily="34" charset="0"/>
                  </a:rPr>
                  <a:t>HR-ZOO</a:t>
                </a:r>
              </a:p>
            </p:txBody>
          </p:sp>
          <p:sp>
            <p:nvSpPr>
              <p:cNvPr id="153" name="TextBox 152">
                <a:extLst>
                  <a:ext uri="{FF2B5EF4-FFF2-40B4-BE49-F238E27FC236}">
                    <a16:creationId xmlns:a16="http://schemas.microsoft.com/office/drawing/2014/main" id="{AC08F93F-9874-4E19-9B2F-AEECD1D37E84}"/>
                  </a:ext>
                </a:extLst>
              </p:cNvPr>
              <p:cNvSpPr txBox="1"/>
              <p:nvPr/>
            </p:nvSpPr>
            <p:spPr>
              <a:xfrm>
                <a:off x="4492969" y="3854420"/>
                <a:ext cx="688201" cy="249895"/>
              </a:xfrm>
              <a:prstGeom prst="rect">
                <a:avLst/>
              </a:prstGeom>
              <a:noFill/>
            </p:spPr>
            <p:txBody>
              <a:bodyPr wrap="none" rtlCol="0">
                <a:spAutoFit/>
              </a:bodyPr>
              <a:lstStyle/>
              <a:p>
                <a:pPr defTabSz="914377">
                  <a:defRPr/>
                </a:pPr>
                <a:r>
                  <a:rPr lang="hr-HR" sz="800" b="1" dirty="0">
                    <a:solidFill>
                      <a:schemeClr val="bg1"/>
                    </a:solidFill>
                    <a:latin typeface="Arial" panose="020B0604020202020204" pitchFamily="34" charset="0"/>
                    <a:cs typeface="Arial" panose="020B0604020202020204" pitchFamily="34" charset="0"/>
                  </a:rPr>
                  <a:t>HR-OOZ</a:t>
                </a:r>
              </a:p>
            </p:txBody>
          </p:sp>
        </p:grpSp>
        <p:sp>
          <p:nvSpPr>
            <p:cNvPr id="159" name="Oval 158">
              <a:extLst>
                <a:ext uri="{FF2B5EF4-FFF2-40B4-BE49-F238E27FC236}">
                  <a16:creationId xmlns:a16="http://schemas.microsoft.com/office/drawing/2014/main" id="{19E074B3-9470-46B6-86C5-AF6A1B8A00CB}"/>
                </a:ext>
              </a:extLst>
            </p:cNvPr>
            <p:cNvSpPr/>
            <p:nvPr/>
          </p:nvSpPr>
          <p:spPr>
            <a:xfrm>
              <a:off x="7919192" y="3803932"/>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4" name="Group 163">
              <a:extLst>
                <a:ext uri="{FF2B5EF4-FFF2-40B4-BE49-F238E27FC236}">
                  <a16:creationId xmlns:a16="http://schemas.microsoft.com/office/drawing/2014/main" id="{766E8ABC-B3CE-4F60-96EB-6E54D265A6A0}"/>
                </a:ext>
              </a:extLst>
            </p:cNvPr>
            <p:cNvGrpSpPr/>
            <p:nvPr/>
          </p:nvGrpSpPr>
          <p:grpSpPr>
            <a:xfrm>
              <a:off x="195489" y="3848933"/>
              <a:ext cx="8415418" cy="627912"/>
              <a:chOff x="195489" y="3848933"/>
              <a:chExt cx="8415418" cy="627912"/>
            </a:xfrm>
          </p:grpSpPr>
          <p:sp>
            <p:nvSpPr>
              <p:cNvPr id="12" name="TextBox 11">
                <a:extLst>
                  <a:ext uri="{FF2B5EF4-FFF2-40B4-BE49-F238E27FC236}">
                    <a16:creationId xmlns:a16="http://schemas.microsoft.com/office/drawing/2014/main" id="{CEB77DF2-AB48-4A5B-9EEA-787E991A187F}"/>
                  </a:ext>
                </a:extLst>
              </p:cNvPr>
              <p:cNvSpPr txBox="1"/>
              <p:nvPr/>
            </p:nvSpPr>
            <p:spPr>
              <a:xfrm rot="16200000">
                <a:off x="10750" y="4037744"/>
                <a:ext cx="615699" cy="246221"/>
              </a:xfrm>
              <a:prstGeom prst="rect">
                <a:avLst/>
              </a:prstGeom>
              <a:noFill/>
            </p:spPr>
            <p:txBody>
              <a:bodyPr wrap="square" rtlCol="0">
                <a:spAutoFit/>
              </a:bodyPr>
              <a:lstStyle/>
              <a:p>
                <a:pPr algn="ctr"/>
                <a:r>
                  <a:rPr lang="hr-HR" sz="1000" dirty="0">
                    <a:latin typeface="Century Gothic" panose="020B0502020202020204" pitchFamily="34" charset="0"/>
                  </a:rPr>
                  <a:t>1992</a:t>
                </a:r>
                <a:endParaRPr lang="en-US" sz="1000" dirty="0">
                  <a:latin typeface="Century Gothic" panose="020B0502020202020204" pitchFamily="34" charset="0"/>
                </a:endParaRPr>
              </a:p>
            </p:txBody>
          </p:sp>
          <p:sp>
            <p:nvSpPr>
              <p:cNvPr id="11" name="TextBox 10">
                <a:extLst>
                  <a:ext uri="{FF2B5EF4-FFF2-40B4-BE49-F238E27FC236}">
                    <a16:creationId xmlns:a16="http://schemas.microsoft.com/office/drawing/2014/main" id="{BBF32819-830F-47D2-BB1E-0126709DC797}"/>
                  </a:ext>
                </a:extLst>
              </p:cNvPr>
              <p:cNvSpPr txBox="1"/>
              <p:nvPr/>
            </p:nvSpPr>
            <p:spPr>
              <a:xfrm rot="16200000">
                <a:off x="729713" y="4040119"/>
                <a:ext cx="615699" cy="246221"/>
              </a:xfrm>
              <a:prstGeom prst="rect">
                <a:avLst/>
              </a:prstGeom>
              <a:noFill/>
            </p:spPr>
            <p:txBody>
              <a:bodyPr wrap="square" rtlCol="0">
                <a:spAutoFit/>
              </a:bodyPr>
              <a:lstStyle/>
              <a:p>
                <a:pPr algn="ctr"/>
                <a:r>
                  <a:rPr lang="hr-HR" sz="1000" dirty="0">
                    <a:latin typeface="Century Gothic" panose="020B0502020202020204" pitchFamily="34" charset="0"/>
                  </a:rPr>
                  <a:t>1997</a:t>
                </a:r>
                <a:endParaRPr lang="en-US" sz="1000" dirty="0">
                  <a:latin typeface="Century Gothic" panose="020B0502020202020204" pitchFamily="34" charset="0"/>
                </a:endParaRPr>
              </a:p>
            </p:txBody>
          </p:sp>
          <p:sp>
            <p:nvSpPr>
              <p:cNvPr id="14" name="TextBox 13">
                <a:extLst>
                  <a:ext uri="{FF2B5EF4-FFF2-40B4-BE49-F238E27FC236}">
                    <a16:creationId xmlns:a16="http://schemas.microsoft.com/office/drawing/2014/main" id="{52323E8E-224D-4D83-9484-CDC656DDBB1F}"/>
                  </a:ext>
                </a:extLst>
              </p:cNvPr>
              <p:cNvSpPr txBox="1"/>
              <p:nvPr/>
            </p:nvSpPr>
            <p:spPr>
              <a:xfrm rot="16200000">
                <a:off x="1383921" y="4040119"/>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2002</a:t>
                </a:r>
                <a:endParaRPr lang="en-US" sz="1000" dirty="0">
                  <a:latin typeface="Century Gothic" panose="020B0502020202020204" pitchFamily="34" charset="0"/>
                </a:endParaRPr>
              </a:p>
            </p:txBody>
          </p:sp>
          <p:sp>
            <p:nvSpPr>
              <p:cNvPr id="15" name="TextBox 14">
                <a:extLst>
                  <a:ext uri="{FF2B5EF4-FFF2-40B4-BE49-F238E27FC236}">
                    <a16:creationId xmlns:a16="http://schemas.microsoft.com/office/drawing/2014/main" id="{86DC2930-1EA2-46FD-B60F-9E9B66E95A72}"/>
                  </a:ext>
                </a:extLst>
              </p:cNvPr>
              <p:cNvSpPr txBox="1"/>
              <p:nvPr/>
            </p:nvSpPr>
            <p:spPr>
              <a:xfrm rot="16200000">
                <a:off x="1594082" y="4040114"/>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2003</a:t>
                </a:r>
                <a:endParaRPr lang="en-US" sz="1000" dirty="0">
                  <a:latin typeface="Century Gothic" panose="020B0502020202020204" pitchFamily="34" charset="0"/>
                </a:endParaRPr>
              </a:p>
            </p:txBody>
          </p:sp>
          <p:sp>
            <p:nvSpPr>
              <p:cNvPr id="16" name="TextBox 15">
                <a:extLst>
                  <a:ext uri="{FF2B5EF4-FFF2-40B4-BE49-F238E27FC236}">
                    <a16:creationId xmlns:a16="http://schemas.microsoft.com/office/drawing/2014/main" id="{6BE9825E-5F47-46EB-BDB9-EF7B91F0F95C}"/>
                  </a:ext>
                </a:extLst>
              </p:cNvPr>
              <p:cNvSpPr txBox="1"/>
              <p:nvPr/>
            </p:nvSpPr>
            <p:spPr>
              <a:xfrm rot="16200000">
                <a:off x="2212740" y="4040118"/>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2007</a:t>
                </a:r>
                <a:endParaRPr lang="en-US" sz="1000" dirty="0">
                  <a:latin typeface="Century Gothic" panose="020B0502020202020204" pitchFamily="34" charset="0"/>
                </a:endParaRPr>
              </a:p>
            </p:txBody>
          </p:sp>
          <p:sp>
            <p:nvSpPr>
              <p:cNvPr id="18" name="TextBox 17">
                <a:extLst>
                  <a:ext uri="{FF2B5EF4-FFF2-40B4-BE49-F238E27FC236}">
                    <a16:creationId xmlns:a16="http://schemas.microsoft.com/office/drawing/2014/main" id="{C7BEB04D-10BD-4A4E-99D3-9CC04585B724}"/>
                  </a:ext>
                </a:extLst>
              </p:cNvPr>
              <p:cNvSpPr txBox="1"/>
              <p:nvPr/>
            </p:nvSpPr>
            <p:spPr>
              <a:xfrm rot="16200000">
                <a:off x="2920676" y="4040113"/>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2012</a:t>
                </a:r>
                <a:endParaRPr lang="en-US" sz="1000" dirty="0">
                  <a:latin typeface="Century Gothic" panose="020B0502020202020204" pitchFamily="34" charset="0"/>
                </a:endParaRPr>
              </a:p>
            </p:txBody>
          </p:sp>
          <p:sp>
            <p:nvSpPr>
              <p:cNvPr id="20" name="TextBox 19">
                <a:extLst>
                  <a:ext uri="{FF2B5EF4-FFF2-40B4-BE49-F238E27FC236}">
                    <a16:creationId xmlns:a16="http://schemas.microsoft.com/office/drawing/2014/main" id="{5A3FD69F-1C3C-4521-A4AD-C06A9A999F93}"/>
                  </a:ext>
                </a:extLst>
              </p:cNvPr>
              <p:cNvSpPr txBox="1"/>
              <p:nvPr/>
            </p:nvSpPr>
            <p:spPr>
              <a:xfrm rot="16200000">
                <a:off x="5516044" y="4037746"/>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2018</a:t>
                </a:r>
                <a:endParaRPr lang="en-US" sz="1000" dirty="0">
                  <a:latin typeface="Century Gothic" panose="020B0502020202020204" pitchFamily="34" charset="0"/>
                </a:endParaRPr>
              </a:p>
            </p:txBody>
          </p:sp>
          <p:sp>
            <p:nvSpPr>
              <p:cNvPr id="21" name="TextBox 20">
                <a:extLst>
                  <a:ext uri="{FF2B5EF4-FFF2-40B4-BE49-F238E27FC236}">
                    <a16:creationId xmlns:a16="http://schemas.microsoft.com/office/drawing/2014/main" id="{C6786FD9-3BFE-400B-9D6D-6A410DF0FF60}"/>
                  </a:ext>
                </a:extLst>
              </p:cNvPr>
              <p:cNvSpPr txBox="1"/>
              <p:nvPr/>
            </p:nvSpPr>
            <p:spPr>
              <a:xfrm rot="16200000">
                <a:off x="5980148" y="4037746"/>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2019</a:t>
                </a:r>
                <a:endParaRPr lang="en-US" sz="1000" dirty="0">
                  <a:latin typeface="Century Gothic" panose="020B0502020202020204" pitchFamily="34" charset="0"/>
                </a:endParaRPr>
              </a:p>
            </p:txBody>
          </p:sp>
          <p:sp>
            <p:nvSpPr>
              <p:cNvPr id="22" name="TextBox 21">
                <a:extLst>
                  <a:ext uri="{FF2B5EF4-FFF2-40B4-BE49-F238E27FC236}">
                    <a16:creationId xmlns:a16="http://schemas.microsoft.com/office/drawing/2014/main" id="{1893B1CA-1967-41ED-B316-3F7244A9AF5A}"/>
                  </a:ext>
                </a:extLst>
              </p:cNvPr>
              <p:cNvSpPr txBox="1"/>
              <p:nvPr/>
            </p:nvSpPr>
            <p:spPr>
              <a:xfrm rot="16200000">
                <a:off x="6408987" y="4040121"/>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2020</a:t>
                </a:r>
                <a:endParaRPr lang="en-US" sz="1000" dirty="0">
                  <a:latin typeface="Century Gothic" panose="020B0502020202020204" pitchFamily="34" charset="0"/>
                </a:endParaRPr>
              </a:p>
            </p:txBody>
          </p:sp>
          <p:sp>
            <p:nvSpPr>
              <p:cNvPr id="24" name="TextBox 23">
                <a:extLst>
                  <a:ext uri="{FF2B5EF4-FFF2-40B4-BE49-F238E27FC236}">
                    <a16:creationId xmlns:a16="http://schemas.microsoft.com/office/drawing/2014/main" id="{78B3B36C-5D8E-4C42-8CCC-96C48A1AF938}"/>
                  </a:ext>
                </a:extLst>
              </p:cNvPr>
              <p:cNvSpPr txBox="1"/>
              <p:nvPr/>
            </p:nvSpPr>
            <p:spPr>
              <a:xfrm rot="16200000">
                <a:off x="3403447"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2013</a:t>
                </a:r>
                <a:endParaRPr lang="en-US" sz="1000" dirty="0">
                  <a:latin typeface="Century Gothic" panose="020B0502020202020204" pitchFamily="34" charset="0"/>
                </a:endParaRPr>
              </a:p>
            </p:txBody>
          </p:sp>
          <p:sp>
            <p:nvSpPr>
              <p:cNvPr id="25" name="TextBox 24">
                <a:extLst>
                  <a:ext uri="{FF2B5EF4-FFF2-40B4-BE49-F238E27FC236}">
                    <a16:creationId xmlns:a16="http://schemas.microsoft.com/office/drawing/2014/main" id="{C8C830AE-7CB9-4BB9-A064-F4E0D275DE6B}"/>
                  </a:ext>
                </a:extLst>
              </p:cNvPr>
              <p:cNvSpPr txBox="1"/>
              <p:nvPr/>
            </p:nvSpPr>
            <p:spPr>
              <a:xfrm rot="16200000">
                <a:off x="3847592"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2014</a:t>
                </a:r>
                <a:endParaRPr lang="en-US" sz="1000" dirty="0">
                  <a:latin typeface="Century Gothic" panose="020B0502020202020204" pitchFamily="34" charset="0"/>
                </a:endParaRPr>
              </a:p>
            </p:txBody>
          </p:sp>
          <p:sp>
            <p:nvSpPr>
              <p:cNvPr id="26" name="TextBox 25">
                <a:extLst>
                  <a:ext uri="{FF2B5EF4-FFF2-40B4-BE49-F238E27FC236}">
                    <a16:creationId xmlns:a16="http://schemas.microsoft.com/office/drawing/2014/main" id="{00CF5091-D480-4FC4-90BD-FE9709F9C719}"/>
                  </a:ext>
                </a:extLst>
              </p:cNvPr>
              <p:cNvSpPr txBox="1"/>
              <p:nvPr/>
            </p:nvSpPr>
            <p:spPr>
              <a:xfrm rot="16200000">
                <a:off x="4325560"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2015</a:t>
                </a:r>
                <a:endParaRPr lang="en-US" sz="1000" dirty="0">
                  <a:latin typeface="Century Gothic" panose="020B0502020202020204" pitchFamily="34" charset="0"/>
                </a:endParaRPr>
              </a:p>
            </p:txBody>
          </p:sp>
          <p:sp>
            <p:nvSpPr>
              <p:cNvPr id="27" name="TextBox 26">
                <a:extLst>
                  <a:ext uri="{FF2B5EF4-FFF2-40B4-BE49-F238E27FC236}">
                    <a16:creationId xmlns:a16="http://schemas.microsoft.com/office/drawing/2014/main" id="{7515D17B-4C21-47DD-A23E-65A4B39B97FD}"/>
                  </a:ext>
                </a:extLst>
              </p:cNvPr>
              <p:cNvSpPr txBox="1"/>
              <p:nvPr/>
            </p:nvSpPr>
            <p:spPr>
              <a:xfrm rot="16200000">
                <a:off x="4757115"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2016</a:t>
                </a:r>
                <a:endParaRPr lang="en-US" sz="1000" dirty="0">
                  <a:latin typeface="Century Gothic" panose="020B0502020202020204" pitchFamily="34" charset="0"/>
                </a:endParaRPr>
              </a:p>
            </p:txBody>
          </p:sp>
          <p:sp>
            <p:nvSpPr>
              <p:cNvPr id="29" name="TextBox 28">
                <a:extLst>
                  <a:ext uri="{FF2B5EF4-FFF2-40B4-BE49-F238E27FC236}">
                    <a16:creationId xmlns:a16="http://schemas.microsoft.com/office/drawing/2014/main" id="{4DC49343-7F71-43B6-AFE2-7693F9E14922}"/>
                  </a:ext>
                </a:extLst>
              </p:cNvPr>
              <p:cNvSpPr txBox="1"/>
              <p:nvPr/>
            </p:nvSpPr>
            <p:spPr>
              <a:xfrm rot="16200000">
                <a:off x="2034700" y="4040114"/>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2006</a:t>
                </a:r>
                <a:endParaRPr lang="en-US" sz="1000" dirty="0">
                  <a:latin typeface="Century Gothic" panose="020B0502020202020204" pitchFamily="34" charset="0"/>
                </a:endParaRPr>
              </a:p>
            </p:txBody>
          </p:sp>
          <p:sp>
            <p:nvSpPr>
              <p:cNvPr id="100" name="TextBox 99">
                <a:extLst>
                  <a:ext uri="{FF2B5EF4-FFF2-40B4-BE49-F238E27FC236}">
                    <a16:creationId xmlns:a16="http://schemas.microsoft.com/office/drawing/2014/main" id="{CDBB3692-BA54-4624-8CC3-766C1C4355C6}"/>
                  </a:ext>
                </a:extLst>
              </p:cNvPr>
              <p:cNvSpPr txBox="1"/>
              <p:nvPr/>
            </p:nvSpPr>
            <p:spPr>
              <a:xfrm rot="16200000">
                <a:off x="7673008" y="4040111"/>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2023</a:t>
                </a:r>
                <a:endParaRPr lang="en-US" sz="1000" dirty="0">
                  <a:latin typeface="Century Gothic" panose="020B0502020202020204" pitchFamily="34" charset="0"/>
                </a:endParaRPr>
              </a:p>
            </p:txBody>
          </p:sp>
          <p:cxnSp>
            <p:nvCxnSpPr>
              <p:cNvPr id="99" name="Straight Connector 98">
                <a:extLst>
                  <a:ext uri="{FF2B5EF4-FFF2-40B4-BE49-F238E27FC236}">
                    <a16:creationId xmlns:a16="http://schemas.microsoft.com/office/drawing/2014/main" id="{CC7EA1EA-0851-4984-8234-40E48AC3CF47}"/>
                  </a:ext>
                </a:extLst>
              </p:cNvPr>
              <p:cNvCxnSpPr>
                <a:cxnSpLocks/>
                <a:stCxn id="12" idx="3"/>
                <a:endCxn id="156" idx="2"/>
              </p:cNvCxnSpPr>
              <p:nvPr/>
            </p:nvCxnSpPr>
            <p:spPr>
              <a:xfrm flipV="1">
                <a:off x="318600" y="3848933"/>
                <a:ext cx="8108762" cy="4072"/>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7E37735B-8D6D-402B-8AB0-B5DE8420BED9}"/>
                  </a:ext>
                </a:extLst>
              </p:cNvPr>
              <p:cNvSpPr txBox="1"/>
              <p:nvPr/>
            </p:nvSpPr>
            <p:spPr>
              <a:xfrm rot="16200000">
                <a:off x="8179947" y="4045885"/>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2024</a:t>
                </a:r>
                <a:endParaRPr lang="en-US" sz="1000" dirty="0">
                  <a:latin typeface="Century Gothic" panose="020B0502020202020204" pitchFamily="34" charset="0"/>
                </a:endParaRPr>
              </a:p>
            </p:txBody>
          </p:sp>
        </p:grpSp>
      </p:grpSp>
      <p:cxnSp>
        <p:nvCxnSpPr>
          <p:cNvPr id="106" name="Straight Connector 105">
            <a:extLst>
              <a:ext uri="{FF2B5EF4-FFF2-40B4-BE49-F238E27FC236}">
                <a16:creationId xmlns:a16="http://schemas.microsoft.com/office/drawing/2014/main" id="{7D57CA0A-8A42-4E1C-A09E-8F3F2DE0C4D4}"/>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107" name="Date Placeholder 3">
            <a:extLst>
              <a:ext uri="{FF2B5EF4-FFF2-40B4-BE49-F238E27FC236}">
                <a16:creationId xmlns:a16="http://schemas.microsoft.com/office/drawing/2014/main" id="{D7A9BE38-65E4-423F-82B4-2ACB8E5353CF}"/>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
        <p:nvSpPr>
          <p:cNvPr id="104" name="Footer Placeholder 4">
            <a:extLst>
              <a:ext uri="{FF2B5EF4-FFF2-40B4-BE49-F238E27FC236}">
                <a16:creationId xmlns:a16="http://schemas.microsoft.com/office/drawing/2014/main" id="{F25E2021-05B7-4AD6-9B9C-87B173320324}"/>
              </a:ext>
            </a:extLst>
          </p:cNvPr>
          <p:cNvSpPr txBox="1">
            <a:spLocks/>
          </p:cNvSpPr>
          <p:nvPr/>
        </p:nvSpPr>
        <p:spPr>
          <a:xfrm>
            <a:off x="2188398" y="4780926"/>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Tree>
    <p:extLst>
      <p:ext uri="{BB962C8B-B14F-4D97-AF65-F5344CB8AC3E}">
        <p14:creationId xmlns:p14="http://schemas.microsoft.com/office/powerpoint/2010/main" val="54797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1A8152-E217-4012-BB2E-1E55D5BDA952}"/>
              </a:ext>
            </a:extLst>
          </p:cNvPr>
          <p:cNvSpPr>
            <a:spLocks noGrp="1"/>
          </p:cNvSpPr>
          <p:nvPr>
            <p:ph type="title"/>
          </p:nvPr>
        </p:nvSpPr>
        <p:spPr/>
        <p:txBody>
          <a:bodyPr/>
          <a:lstStyle/>
          <a:p>
            <a:r>
              <a:rPr lang="hr-HR" dirty="0"/>
              <a:t>Croatian Open Science Cloud (HR-OOZ) Initiative</a:t>
            </a:r>
            <a:endParaRPr lang="en-GB" dirty="0"/>
          </a:p>
        </p:txBody>
      </p:sp>
      <p:sp>
        <p:nvSpPr>
          <p:cNvPr id="18" name="Rectangle 17">
            <a:extLst>
              <a:ext uri="{FF2B5EF4-FFF2-40B4-BE49-F238E27FC236}">
                <a16:creationId xmlns:a16="http://schemas.microsoft.com/office/drawing/2014/main" id="{B87B1698-7C8C-47E0-B93F-41E13891E69A}"/>
              </a:ext>
            </a:extLst>
          </p:cNvPr>
          <p:cNvSpPr/>
          <p:nvPr/>
        </p:nvSpPr>
        <p:spPr>
          <a:xfrm>
            <a:off x="628651" y="1181685"/>
            <a:ext cx="2838838" cy="3034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HR-OOZ </a:t>
            </a:r>
            <a:r>
              <a:rPr lang="hr-HR" sz="1200" b="1" dirty="0" err="1">
                <a:solidFill>
                  <a:schemeClr val="tx1">
                    <a:lumMod val="75000"/>
                    <a:lumOff val="25000"/>
                  </a:schemeClr>
                </a:solidFill>
                <a:latin typeface="Arial" panose="020B0604020202020204" pitchFamily="34" charset="0"/>
                <a:cs typeface="Arial" panose="020B0604020202020204" pitchFamily="34" charset="0"/>
              </a:rPr>
              <a:t>Initative</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SRCE</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became a full member of the EOSC </a:t>
            </a:r>
            <a:r>
              <a:rPr lang="hr-HR" sz="1200" dirty="0">
                <a:solidFill>
                  <a:schemeClr val="tx1">
                    <a:lumMod val="75000"/>
                    <a:lumOff val="25000"/>
                  </a:schemeClr>
                </a:solidFill>
                <a:latin typeface="Arial" panose="020B0604020202020204" pitchFamily="34" charset="0"/>
                <a:cs typeface="Arial" panose="020B0604020202020204" pitchFamily="34" charset="0"/>
              </a:rPr>
              <a:t>As</a:t>
            </a:r>
            <a:r>
              <a:rPr lang="en-GB" sz="1200" dirty="0" err="1">
                <a:solidFill>
                  <a:schemeClr val="tx1">
                    <a:lumMod val="75000"/>
                    <a:lumOff val="25000"/>
                  </a:schemeClr>
                </a:solidFill>
                <a:latin typeface="Arial" panose="020B0604020202020204" pitchFamily="34" charset="0"/>
                <a:cs typeface="Arial" panose="020B0604020202020204" pitchFamily="34" charset="0"/>
              </a:rPr>
              <a:t>sociation</a:t>
            </a:r>
            <a:r>
              <a:rPr lang="en-GB" sz="1200" dirty="0">
                <a:solidFill>
                  <a:schemeClr val="tx1">
                    <a:lumMod val="75000"/>
                    <a:lumOff val="25000"/>
                  </a:schemeClr>
                </a:solidFill>
                <a:latin typeface="Arial" panose="020B0604020202020204" pitchFamily="34" charset="0"/>
                <a:cs typeface="Arial" panose="020B0604020202020204" pitchFamily="34" charset="0"/>
              </a:rPr>
              <a:t> in December 2020</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A</a:t>
            </a:r>
            <a:r>
              <a:rPr lang="en-GB" sz="1200" dirty="0">
                <a:solidFill>
                  <a:schemeClr val="tx1">
                    <a:lumMod val="75000"/>
                    <a:lumOff val="25000"/>
                  </a:schemeClr>
                </a:solidFill>
                <a:latin typeface="Arial" panose="020B0604020202020204" pitchFamily="34" charset="0"/>
                <a:cs typeface="Arial" panose="020B0604020202020204" pitchFamily="34" charset="0"/>
              </a:rPr>
              <a:t>s a mandated organization of the Republic of Croatia</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with </a:t>
            </a:r>
            <a:r>
              <a:rPr lang="hr-HR" sz="1200" dirty="0">
                <a:solidFill>
                  <a:schemeClr val="tx1">
                    <a:lumMod val="75000"/>
                    <a:lumOff val="25000"/>
                  </a:schemeClr>
                </a:solidFill>
                <a:latin typeface="Arial" panose="020B0604020202020204" pitchFamily="34" charset="0"/>
                <a:cs typeface="Arial" panose="020B0604020202020204" pitchFamily="34" charset="0"/>
              </a:rPr>
              <a:t>a </a:t>
            </a:r>
            <a:r>
              <a:rPr lang="en-GB" sz="1200" dirty="0">
                <a:solidFill>
                  <a:schemeClr val="tx1">
                    <a:lumMod val="75000"/>
                    <a:lumOff val="25000"/>
                  </a:schemeClr>
                </a:solidFill>
                <a:latin typeface="Arial" panose="020B0604020202020204" pitchFamily="34" charset="0"/>
                <a:cs typeface="Arial" panose="020B0604020202020204" pitchFamily="34" charset="0"/>
              </a:rPr>
              <a:t>role of coordinating national initiative for open science</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during</a:t>
            </a:r>
            <a:r>
              <a:rPr lang="hr-HR" sz="1200" dirty="0">
                <a:solidFill>
                  <a:schemeClr val="tx1">
                    <a:lumMod val="75000"/>
                    <a:lumOff val="25000"/>
                  </a:schemeClr>
                </a:solidFill>
                <a:latin typeface="Arial" panose="020B0604020202020204" pitchFamily="34" charset="0"/>
                <a:cs typeface="Arial" panose="020B0604020202020204" pitchFamily="34" charset="0"/>
              </a:rPr>
              <a:t> 2021 g</a:t>
            </a:r>
            <a:r>
              <a:rPr lang="en-GB" sz="1200" dirty="0" err="1">
                <a:solidFill>
                  <a:schemeClr val="tx1">
                    <a:lumMod val="75000"/>
                    <a:lumOff val="25000"/>
                  </a:schemeClr>
                </a:solidFill>
                <a:latin typeface="Arial" panose="020B0604020202020204" pitchFamily="34" charset="0"/>
                <a:cs typeface="Arial" panose="020B0604020202020204" pitchFamily="34" charset="0"/>
              </a:rPr>
              <a:t>ather</a:t>
            </a:r>
            <a:r>
              <a:rPr lang="hr-HR" sz="1200" dirty="0" err="1">
                <a:solidFill>
                  <a:schemeClr val="tx1">
                    <a:lumMod val="75000"/>
                    <a:lumOff val="25000"/>
                  </a:schemeClr>
                </a:solidFill>
                <a:latin typeface="Arial" panose="020B0604020202020204" pitchFamily="34" charset="0"/>
                <a:cs typeface="Arial" panose="020B0604020202020204" pitchFamily="34" charset="0"/>
              </a:rPr>
              <a:t>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all significant stakeholders in the Croatian science and higher education system </a:t>
            </a: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Memorandum of Understanding</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signed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in</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September 2021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947D47F-2712-4D5B-A1D9-F4B7E09EC124}"/>
              </a:ext>
            </a:extLst>
          </p:cNvPr>
          <p:cNvGrpSpPr/>
          <p:nvPr/>
        </p:nvGrpSpPr>
        <p:grpSpPr>
          <a:xfrm rot="17519230">
            <a:off x="707530" y="1240102"/>
            <a:ext cx="340659" cy="340659"/>
            <a:chOff x="3609787" y="1688350"/>
            <a:chExt cx="340659" cy="340659"/>
          </a:xfrm>
          <a:solidFill>
            <a:srgbClr val="46C1AD"/>
          </a:solidFill>
        </p:grpSpPr>
        <p:sp>
          <p:nvSpPr>
            <p:cNvPr id="13" name="Block Arc 12">
              <a:extLst>
                <a:ext uri="{FF2B5EF4-FFF2-40B4-BE49-F238E27FC236}">
                  <a16:creationId xmlns:a16="http://schemas.microsoft.com/office/drawing/2014/main" id="{F3658594-9257-4BB1-A4B6-DCEA7C7873AB}"/>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FA60A432-A096-494F-A551-D7C50DDE66C6}"/>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42" name="Rezervirano mjesto sadržaja 10">
            <a:extLst>
              <a:ext uri="{FF2B5EF4-FFF2-40B4-BE49-F238E27FC236}">
                <a16:creationId xmlns:a16="http://schemas.microsoft.com/office/drawing/2014/main" id="{7EF2B6FA-F940-4D00-83A8-D6BC05AEE209}"/>
              </a:ext>
            </a:extLst>
          </p:cNvPr>
          <p:cNvGraphicFramePr>
            <a:graphicFrameLocks noGrp="1"/>
          </p:cNvGraphicFramePr>
          <p:nvPr>
            <p:extLst>
              <p:ext uri="{D42A27DB-BD31-4B8C-83A1-F6EECF244321}">
                <p14:modId xmlns:p14="http://schemas.microsoft.com/office/powerpoint/2010/main" val="1592930893"/>
              </p:ext>
            </p:extLst>
          </p:nvPr>
        </p:nvGraphicFramePr>
        <p:xfrm>
          <a:off x="4364096" y="1202787"/>
          <a:ext cx="3520846" cy="1974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Rectangle 42">
            <a:extLst>
              <a:ext uri="{FF2B5EF4-FFF2-40B4-BE49-F238E27FC236}">
                <a16:creationId xmlns:a16="http://schemas.microsoft.com/office/drawing/2014/main" id="{64B05ACF-CF0E-4D6D-9BE0-344D1D1E83D0}"/>
              </a:ext>
            </a:extLst>
          </p:cNvPr>
          <p:cNvSpPr/>
          <p:nvPr/>
        </p:nvSpPr>
        <p:spPr>
          <a:xfrm>
            <a:off x="4735947" y="3522253"/>
            <a:ext cx="2887394" cy="300082"/>
          </a:xfrm>
          <a:prstGeom prst="rect">
            <a:avLst/>
          </a:prstGeom>
        </p:spPr>
        <p:txBody>
          <a:bodyPr wrap="none">
            <a:spAutoFit/>
          </a:bodyPr>
          <a:lstStyle/>
          <a:p>
            <a:pPr lvl="0">
              <a:defRPr/>
            </a:pPr>
            <a:r>
              <a:rPr lang="hr-HR" dirty="0">
                <a:solidFill>
                  <a:prstClr val="black"/>
                </a:solidFill>
                <a:hlinkClick r:id="rId7"/>
              </a:rPr>
              <a:t>https://www.srce.unizg.hr/en/hr-ooz</a:t>
            </a:r>
            <a:endParaRPr kumimoji="0" lang="hr-H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4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grpSp>
        <p:nvGrpSpPr>
          <p:cNvPr id="4" name="Group 3">
            <a:extLst>
              <a:ext uri="{FF2B5EF4-FFF2-40B4-BE49-F238E27FC236}">
                <a16:creationId xmlns:a16="http://schemas.microsoft.com/office/drawing/2014/main" id="{4E520381-D6DA-447F-B702-34C001D99C13}"/>
              </a:ext>
            </a:extLst>
          </p:cNvPr>
          <p:cNvGrpSpPr/>
          <p:nvPr/>
        </p:nvGrpSpPr>
        <p:grpSpPr>
          <a:xfrm>
            <a:off x="168246" y="4269470"/>
            <a:ext cx="8872172" cy="432412"/>
            <a:chOff x="168246" y="4269470"/>
            <a:chExt cx="8872172" cy="432412"/>
          </a:xfrm>
        </p:grpSpPr>
        <p:pic>
          <p:nvPicPr>
            <p:cNvPr id="20" name="Slika 1">
              <a:extLst>
                <a:ext uri="{FF2B5EF4-FFF2-40B4-BE49-F238E27FC236}">
                  <a16:creationId xmlns:a16="http://schemas.microsoft.com/office/drawing/2014/main" id="{D3E2DEA5-2D81-416B-ACE9-02F0D4AD4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695" b="14703"/>
            <a:stretch/>
          </p:blipFill>
          <p:spPr>
            <a:xfrm>
              <a:off x="1047102" y="4278742"/>
              <a:ext cx="654160" cy="308769"/>
            </a:xfrm>
            <a:prstGeom prst="rect">
              <a:avLst/>
            </a:prstGeom>
          </p:spPr>
        </p:pic>
        <p:pic>
          <p:nvPicPr>
            <p:cNvPr id="21" name="Picture 2" descr="fer">
              <a:extLst>
                <a:ext uri="{FF2B5EF4-FFF2-40B4-BE49-F238E27FC236}">
                  <a16:creationId xmlns:a16="http://schemas.microsoft.com/office/drawing/2014/main" id="{21FC0069-EAF0-4C70-8CA8-5F333E85F8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5300" y="4387285"/>
              <a:ext cx="410708" cy="185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2" name="Picture 3" descr="ffzg">
              <a:extLst>
                <a:ext uri="{FF2B5EF4-FFF2-40B4-BE49-F238E27FC236}">
                  <a16:creationId xmlns:a16="http://schemas.microsoft.com/office/drawing/2014/main" id="{986A0B9A-6B31-4D27-A6A8-8B14BB582F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6450" y="4361609"/>
              <a:ext cx="430113" cy="230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3" name="Picture 4" descr="hrzz">
              <a:extLst>
                <a:ext uri="{FF2B5EF4-FFF2-40B4-BE49-F238E27FC236}">
                  <a16:creationId xmlns:a16="http://schemas.microsoft.com/office/drawing/2014/main" id="{78C1118B-B8E7-4B6F-84EA-E9FAB0482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246" y="4320535"/>
              <a:ext cx="546894" cy="214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 name="Picture 5" descr="irb">
              <a:extLst>
                <a:ext uri="{FF2B5EF4-FFF2-40B4-BE49-F238E27FC236}">
                  <a16:creationId xmlns:a16="http://schemas.microsoft.com/office/drawing/2014/main" id="{6E2008C0-421F-4F6C-A66C-EDD1341CB67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563" y="4330995"/>
              <a:ext cx="328008" cy="215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6" descr="ief">
              <a:extLst>
                <a:ext uri="{FF2B5EF4-FFF2-40B4-BE49-F238E27FC236}">
                  <a16:creationId xmlns:a16="http://schemas.microsoft.com/office/drawing/2014/main" id="{F932DE5D-B88C-4E1B-929D-E0C3040A2B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8339" y="4333523"/>
              <a:ext cx="484354" cy="186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 name="Picture 7" descr="mzo">
              <a:extLst>
                <a:ext uri="{FF2B5EF4-FFF2-40B4-BE49-F238E27FC236}">
                  <a16:creationId xmlns:a16="http://schemas.microsoft.com/office/drawing/2014/main" id="{2841E5F1-673C-4952-A108-807000A7F96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6663" y="4329926"/>
              <a:ext cx="457552" cy="22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8" descr="nsk">
              <a:extLst>
                <a:ext uri="{FF2B5EF4-FFF2-40B4-BE49-F238E27FC236}">
                  <a16:creationId xmlns:a16="http://schemas.microsoft.com/office/drawing/2014/main" id="{155081AB-D72B-403E-BDFD-B2C003F756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62491" y="4354470"/>
              <a:ext cx="507967" cy="202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Slika 13">
              <a:extLst>
                <a:ext uri="{FF2B5EF4-FFF2-40B4-BE49-F238E27FC236}">
                  <a16:creationId xmlns:a16="http://schemas.microsoft.com/office/drawing/2014/main" id="{3D636AE2-506D-4F77-85CD-C2769AF3FD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23342" y="4280016"/>
              <a:ext cx="323017" cy="311722"/>
            </a:xfrm>
            <a:prstGeom prst="rect">
              <a:avLst/>
            </a:prstGeom>
          </p:spPr>
        </p:pic>
        <p:pic>
          <p:nvPicPr>
            <p:cNvPr id="29" name="Picture 12" descr="uniri_logo">
              <a:extLst>
                <a:ext uri="{FF2B5EF4-FFF2-40B4-BE49-F238E27FC236}">
                  <a16:creationId xmlns:a16="http://schemas.microsoft.com/office/drawing/2014/main" id="{126F1E93-2492-4EA7-A22C-FA12F2AAE52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37658" y="4411641"/>
              <a:ext cx="347555" cy="15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13" descr="unizd_novi_logo_250">
              <a:extLst>
                <a:ext uri="{FF2B5EF4-FFF2-40B4-BE49-F238E27FC236}">
                  <a16:creationId xmlns:a16="http://schemas.microsoft.com/office/drawing/2014/main" id="{7A7C3E5C-7FDD-4583-AA00-8B2C36E65A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31739" y="4269470"/>
              <a:ext cx="434575" cy="43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14" descr="Sveucilište(TM)-21">
              <a:extLst>
                <a:ext uri="{FF2B5EF4-FFF2-40B4-BE49-F238E27FC236}">
                  <a16:creationId xmlns:a16="http://schemas.microsoft.com/office/drawing/2014/main" id="{ACBE6C52-2640-4B4B-BBAC-30D6247014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l="14676" t="7722" r="17345" b="14963"/>
            <a:stretch>
              <a:fillRect/>
            </a:stretch>
          </p:blipFill>
          <p:spPr bwMode="auto">
            <a:xfrm>
              <a:off x="6039326" y="4295774"/>
              <a:ext cx="324875" cy="36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2" name="Picture 15" descr="_E-8392H5HywMczyQrDvhiggovniQi6JL3rjnyBi44n8sQXMctsVBTxysspfCU98tM3k_p54-A1esfKTc5gqHna4bPxAABLdL36IRKxfwpPMwqf11GQ">
              <a:extLst>
                <a:ext uri="{FF2B5EF4-FFF2-40B4-BE49-F238E27FC236}">
                  <a16:creationId xmlns:a16="http://schemas.microsoft.com/office/drawing/2014/main" id="{B795F275-8A35-4FA2-827E-D40E9431795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3771" y="4341412"/>
              <a:ext cx="273718" cy="254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3" name="Picture 16" descr="62a7a81148d869f5e9a19e0b593ca1ae7830_icon">
              <a:extLst>
                <a:ext uri="{FF2B5EF4-FFF2-40B4-BE49-F238E27FC236}">
                  <a16:creationId xmlns:a16="http://schemas.microsoft.com/office/drawing/2014/main" id="{F59C0853-EDA2-46CF-B5E6-975BBF78D86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l="16185" r="18053"/>
            <a:stretch>
              <a:fillRect/>
            </a:stretch>
          </p:blipFill>
          <p:spPr bwMode="auto">
            <a:xfrm>
              <a:off x="3460797" y="4335984"/>
              <a:ext cx="348610" cy="280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4" name="Picture 17" descr="150px-Unisb_logo">
              <a:extLst>
                <a:ext uri="{FF2B5EF4-FFF2-40B4-BE49-F238E27FC236}">
                  <a16:creationId xmlns:a16="http://schemas.microsoft.com/office/drawing/2014/main" id="{0EE15AEB-E4FC-4485-A8CE-D63581AAFD0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97097" y="4333824"/>
              <a:ext cx="312463" cy="294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5" name="Picture 1">
              <a:extLst>
                <a:ext uri="{FF2B5EF4-FFF2-40B4-BE49-F238E27FC236}">
                  <a16:creationId xmlns:a16="http://schemas.microsoft.com/office/drawing/2014/main" id="{691605E7-0739-45CF-9CB4-3A7175D8C71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92261" y="4341412"/>
              <a:ext cx="289320" cy="270246"/>
            </a:xfrm>
            <a:prstGeom prst="rect">
              <a:avLst/>
            </a:prstGeom>
          </p:spPr>
        </p:pic>
        <p:pic>
          <p:nvPicPr>
            <p:cNvPr id="36" name="Content Placeholder 2">
              <a:extLst>
                <a:ext uri="{FF2B5EF4-FFF2-40B4-BE49-F238E27FC236}">
                  <a16:creationId xmlns:a16="http://schemas.microsoft.com/office/drawing/2014/main" id="{2D4C3026-473D-4322-BBD7-9B1F34CAACC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4877" t="17007" r="14311" b="16523"/>
            <a:stretch/>
          </p:blipFill>
          <p:spPr>
            <a:xfrm>
              <a:off x="4077548" y="4334328"/>
              <a:ext cx="601089" cy="313781"/>
            </a:xfrm>
            <a:prstGeom prst="rect">
              <a:avLst/>
            </a:prstGeom>
          </p:spPr>
        </p:pic>
        <p:pic>
          <p:nvPicPr>
            <p:cNvPr id="37" name="Picture 36">
              <a:extLst>
                <a:ext uri="{FF2B5EF4-FFF2-40B4-BE49-F238E27FC236}">
                  <a16:creationId xmlns:a16="http://schemas.microsoft.com/office/drawing/2014/main" id="{CD3797FD-B0CC-4D05-BC4D-28265F083B5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33633" y="4328662"/>
              <a:ext cx="307998" cy="290261"/>
            </a:xfrm>
            <a:prstGeom prst="rect">
              <a:avLst/>
            </a:prstGeom>
          </p:spPr>
        </p:pic>
        <p:pic>
          <p:nvPicPr>
            <p:cNvPr id="38" name="Slika 2">
              <a:extLst>
                <a:ext uri="{FF2B5EF4-FFF2-40B4-BE49-F238E27FC236}">
                  <a16:creationId xmlns:a16="http://schemas.microsoft.com/office/drawing/2014/main" id="{F7CEC8C0-9E19-4982-9E2C-0F0A251F818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36403" y="4316673"/>
              <a:ext cx="490634" cy="288987"/>
            </a:xfrm>
            <a:prstGeom prst="rect">
              <a:avLst/>
            </a:prstGeom>
          </p:spPr>
        </p:pic>
        <p:pic>
          <p:nvPicPr>
            <p:cNvPr id="39" name="Slika 4">
              <a:extLst>
                <a:ext uri="{FF2B5EF4-FFF2-40B4-BE49-F238E27FC236}">
                  <a16:creationId xmlns:a16="http://schemas.microsoft.com/office/drawing/2014/main" id="{CEEECDAB-AC34-4AAC-BDAD-37F26A451FC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75478" y="4269471"/>
              <a:ext cx="342819" cy="323077"/>
            </a:xfrm>
            <a:prstGeom prst="rect">
              <a:avLst/>
            </a:prstGeom>
          </p:spPr>
        </p:pic>
        <p:pic>
          <p:nvPicPr>
            <p:cNvPr id="3" name="Picture 2">
              <a:extLst>
                <a:ext uri="{FF2B5EF4-FFF2-40B4-BE49-F238E27FC236}">
                  <a16:creationId xmlns:a16="http://schemas.microsoft.com/office/drawing/2014/main" id="{50BEF75A-342D-4D63-8666-FFF48331F5C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349926" y="4275644"/>
              <a:ext cx="690492" cy="331436"/>
            </a:xfrm>
            <a:prstGeom prst="rect">
              <a:avLst/>
            </a:prstGeom>
          </p:spPr>
        </p:pic>
      </p:grpSp>
    </p:spTree>
    <p:extLst>
      <p:ext uri="{BB962C8B-B14F-4D97-AF65-F5344CB8AC3E}">
        <p14:creationId xmlns:p14="http://schemas.microsoft.com/office/powerpoint/2010/main" val="3758206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65AE-B1AD-4B1A-B0DC-677A23F630ED}"/>
              </a:ext>
            </a:extLst>
          </p:cNvPr>
          <p:cNvSpPr>
            <a:spLocks noGrp="1"/>
          </p:cNvSpPr>
          <p:nvPr>
            <p:ph type="title"/>
          </p:nvPr>
        </p:nvSpPr>
        <p:spPr>
          <a:xfrm>
            <a:off x="628651" y="190182"/>
            <a:ext cx="7886700" cy="994172"/>
          </a:xfrm>
        </p:spPr>
        <p:txBody>
          <a:bodyPr/>
          <a:lstStyle/>
          <a:p>
            <a:r>
              <a:rPr lang="hr-HR" dirty="0"/>
              <a:t>HR-ZOO &amp; HR-OOZ &amp; </a:t>
            </a:r>
            <a:r>
              <a:rPr lang="hr-HR" dirty="0" err="1"/>
              <a:t>CroRIS</a:t>
            </a:r>
            <a:endParaRPr lang="en-GB" dirty="0"/>
          </a:p>
        </p:txBody>
      </p:sp>
      <p:sp>
        <p:nvSpPr>
          <p:cNvPr id="44" name="Content Placeholder 15">
            <a:extLst>
              <a:ext uri="{FF2B5EF4-FFF2-40B4-BE49-F238E27FC236}">
                <a16:creationId xmlns:a16="http://schemas.microsoft.com/office/drawing/2014/main" id="{AD0D64E4-58E9-4FDA-A527-F32EAFB9D2AA}"/>
              </a:ext>
            </a:extLst>
          </p:cNvPr>
          <p:cNvSpPr txBox="1">
            <a:spLocks/>
          </p:cNvSpPr>
          <p:nvPr/>
        </p:nvSpPr>
        <p:spPr>
          <a:xfrm>
            <a:off x="628649" y="1463813"/>
            <a:ext cx="3943351" cy="2763441"/>
          </a:xfrm>
          <a:prstGeom prst="rect">
            <a:avLst/>
          </a:prstGeom>
        </p:spPr>
        <p:txBody>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
            </a:pPr>
            <a:r>
              <a:rPr lang="en-GB" sz="1400" dirty="0"/>
              <a:t>Analysis of existing research infrastructures, resources, services &amp; e-infrastructures</a:t>
            </a:r>
            <a:endParaRPr lang="hr-HR" sz="1400" dirty="0"/>
          </a:p>
          <a:p>
            <a:pPr>
              <a:buFont typeface="Wingdings" panose="05000000000000000000" pitchFamily="2" charset="2"/>
              <a:buChar char="§"/>
            </a:pPr>
            <a:r>
              <a:rPr lang="en-GB" sz="1400" dirty="0"/>
              <a:t>Building HR-OOZ - the national infrastructure dedicated to open science </a:t>
            </a:r>
            <a:endParaRPr lang="hr-HR" sz="1400" dirty="0"/>
          </a:p>
          <a:p>
            <a:pPr>
              <a:buFont typeface="Wingdings" panose="05000000000000000000" pitchFamily="2" charset="2"/>
              <a:buChar char="§"/>
            </a:pPr>
            <a:r>
              <a:rPr lang="en-GB" sz="1400" dirty="0"/>
              <a:t>Structure and principles of </a:t>
            </a:r>
            <a:r>
              <a:rPr lang="hr-HR" sz="1400" dirty="0" err="1"/>
              <a:t>the</a:t>
            </a:r>
            <a:r>
              <a:rPr lang="hr-HR" sz="1400" dirty="0"/>
              <a:t> </a:t>
            </a:r>
            <a:r>
              <a:rPr lang="en-GB" sz="1400" dirty="0"/>
              <a:t>HR-OOZ</a:t>
            </a:r>
          </a:p>
          <a:p>
            <a:pPr marL="257168" lvl="1" indent="0">
              <a:buNone/>
            </a:pPr>
            <a:endParaRPr lang="en-GB" sz="1175" dirty="0"/>
          </a:p>
        </p:txBody>
      </p:sp>
      <p:grpSp>
        <p:nvGrpSpPr>
          <p:cNvPr id="15" name="Group 14">
            <a:extLst>
              <a:ext uri="{FF2B5EF4-FFF2-40B4-BE49-F238E27FC236}">
                <a16:creationId xmlns:a16="http://schemas.microsoft.com/office/drawing/2014/main" id="{6B445EA7-8BDB-4529-8538-F4960D834EE2}"/>
              </a:ext>
            </a:extLst>
          </p:cNvPr>
          <p:cNvGrpSpPr/>
          <p:nvPr/>
        </p:nvGrpSpPr>
        <p:grpSpPr>
          <a:xfrm rot="611957">
            <a:off x="7012048" y="2836773"/>
            <a:ext cx="1773692" cy="1795936"/>
            <a:chOff x="9695102" y="4541045"/>
            <a:chExt cx="2364923" cy="2394581"/>
          </a:xfrm>
        </p:grpSpPr>
        <p:pic>
          <p:nvPicPr>
            <p:cNvPr id="16" name="Slika 23">
              <a:extLst>
                <a:ext uri="{FF2B5EF4-FFF2-40B4-BE49-F238E27FC236}">
                  <a16:creationId xmlns:a16="http://schemas.microsoft.com/office/drawing/2014/main" id="{B6E51875-A26B-4E61-B235-884C7473556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20952381">
              <a:off x="9695102" y="4541045"/>
              <a:ext cx="2364923" cy="2394581"/>
            </a:xfrm>
            <a:prstGeom prst="rect">
              <a:avLst/>
            </a:prstGeom>
            <a:ln>
              <a:noFill/>
            </a:ln>
            <a:effectLst>
              <a:outerShdw blurRad="190500" algn="tl" rotWithShape="0">
                <a:srgbClr val="000000">
                  <a:alpha val="70000"/>
                </a:srgbClr>
              </a:outerShdw>
            </a:effectLst>
          </p:spPr>
        </p:pic>
        <p:sp>
          <p:nvSpPr>
            <p:cNvPr id="17" name="TekstniOkvir 34">
              <a:extLst>
                <a:ext uri="{FF2B5EF4-FFF2-40B4-BE49-F238E27FC236}">
                  <a16:creationId xmlns:a16="http://schemas.microsoft.com/office/drawing/2014/main" id="{631AB1C4-3BE6-4ABD-9FD2-1346D8240539}"/>
                </a:ext>
              </a:extLst>
            </p:cNvPr>
            <p:cNvSpPr txBox="1"/>
            <p:nvPr/>
          </p:nvSpPr>
          <p:spPr>
            <a:xfrm rot="21104297">
              <a:off x="10042317" y="5432494"/>
              <a:ext cx="1637966" cy="430887"/>
            </a:xfrm>
            <a:prstGeom prst="rect">
              <a:avLst/>
            </a:prstGeom>
            <a:noFill/>
          </p:spPr>
          <p:txBody>
            <a:bodyPr wrap="square" rtlCol="0">
              <a:spAutoFit/>
            </a:bodyPr>
            <a:lstStyle/>
            <a:p>
              <a:pPr algn="ctr" defTabSz="685783">
                <a:defRPr/>
              </a:pPr>
              <a:r>
                <a:rPr lang="pl-PL"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CroRIS</a:t>
              </a:r>
              <a:endPar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D3A49B6-46D8-4E03-957D-21A251FD059A}"/>
              </a:ext>
            </a:extLst>
          </p:cNvPr>
          <p:cNvGrpSpPr/>
          <p:nvPr/>
        </p:nvGrpSpPr>
        <p:grpSpPr>
          <a:xfrm rot="611957">
            <a:off x="5523156" y="3204718"/>
            <a:ext cx="1773692" cy="1795936"/>
            <a:chOff x="8778125" y="3965258"/>
            <a:chExt cx="2364923" cy="2394581"/>
          </a:xfrm>
        </p:grpSpPr>
        <p:pic>
          <p:nvPicPr>
            <p:cNvPr id="19" name="Slika 23">
              <a:extLst>
                <a:ext uri="{FF2B5EF4-FFF2-40B4-BE49-F238E27FC236}">
                  <a16:creationId xmlns:a16="http://schemas.microsoft.com/office/drawing/2014/main" id="{DCBA6685-76B1-4C90-A52E-A8EC63B92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2381">
              <a:off x="8778125" y="3965258"/>
              <a:ext cx="2364923" cy="2394581"/>
            </a:xfrm>
            <a:prstGeom prst="rect">
              <a:avLst/>
            </a:prstGeom>
            <a:ln>
              <a:noFill/>
            </a:ln>
            <a:effectLst>
              <a:outerShdw blurRad="190500" algn="tl" rotWithShape="0">
                <a:srgbClr val="000000">
                  <a:alpha val="70000"/>
                </a:srgbClr>
              </a:outerShdw>
            </a:effectLst>
          </p:spPr>
        </p:pic>
        <p:sp>
          <p:nvSpPr>
            <p:cNvPr id="20" name="TekstniOkvir 34">
              <a:extLst>
                <a:ext uri="{FF2B5EF4-FFF2-40B4-BE49-F238E27FC236}">
                  <a16:creationId xmlns:a16="http://schemas.microsoft.com/office/drawing/2014/main" id="{002318EA-41DA-4DD8-AC8A-8DB893A3610A}"/>
                </a:ext>
              </a:extLst>
            </p:cNvPr>
            <p:cNvSpPr txBox="1"/>
            <p:nvPr/>
          </p:nvSpPr>
          <p:spPr>
            <a:xfrm rot="21104297">
              <a:off x="9159306" y="4660808"/>
              <a:ext cx="1637966" cy="738664"/>
            </a:xfrm>
            <a:prstGeom prst="rect">
              <a:avLst/>
            </a:prstGeom>
            <a:noFill/>
          </p:spPr>
          <p:txBody>
            <a:bodyPr wrap="square" rtlCol="0">
              <a:spAutoFit/>
            </a:bodyPr>
            <a:lstStyle/>
            <a:p>
              <a:pPr algn="ctr" defTabSz="685783">
                <a:defRPr/>
              </a:pPr>
              <a:r>
                <a:rPr lang="pl-PL"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HR HPC CC</a:t>
              </a:r>
              <a:endPar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pSp>
      <p:pic>
        <p:nvPicPr>
          <p:cNvPr id="21" name="Slika 22">
            <a:extLst>
              <a:ext uri="{FF2B5EF4-FFF2-40B4-BE49-F238E27FC236}">
                <a16:creationId xmlns:a16="http://schemas.microsoft.com/office/drawing/2014/main" id="{44498FEC-B473-43FC-B1A5-F010C52BE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845" y="874593"/>
            <a:ext cx="1735541" cy="1800756"/>
          </a:xfrm>
          <a:prstGeom prst="rect">
            <a:avLst/>
          </a:prstGeom>
          <a:ln>
            <a:noFill/>
          </a:ln>
          <a:effectLst>
            <a:outerShdw blurRad="190500" algn="tl" rotWithShape="0">
              <a:srgbClr val="000000">
                <a:alpha val="70000"/>
              </a:srgbClr>
            </a:outerShdw>
          </a:effectLst>
        </p:spPr>
      </p:pic>
      <p:sp>
        <p:nvSpPr>
          <p:cNvPr id="22" name="Content Placeholder 4">
            <a:extLst>
              <a:ext uri="{FF2B5EF4-FFF2-40B4-BE49-F238E27FC236}">
                <a16:creationId xmlns:a16="http://schemas.microsoft.com/office/drawing/2014/main" id="{47B87280-6FF1-4E57-B9F6-E0C26F8C5AA9}"/>
              </a:ext>
            </a:extLst>
          </p:cNvPr>
          <p:cNvSpPr txBox="1">
            <a:spLocks/>
          </p:cNvSpPr>
          <p:nvPr/>
        </p:nvSpPr>
        <p:spPr>
          <a:xfrm>
            <a:off x="5372840" y="1595464"/>
            <a:ext cx="955550" cy="359014"/>
          </a:xfrm>
          <a:prstGeom prst="rect">
            <a:avLst/>
          </a:prstGeom>
        </p:spPr>
        <p:txBody>
          <a:bodyPr>
            <a:no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Clr>
                <a:srgbClr val="FF0000"/>
              </a:buClr>
              <a:buFont typeface="Arial" panose="020B0604020202020204" pitchFamily="34" charset="0"/>
              <a:buNone/>
            </a:pPr>
            <a:r>
              <a:rPr lang="hr-HR" sz="1500" b="1">
                <a:solidFill>
                  <a:schemeClr val="bg1"/>
                </a:solidFill>
                <a:effectLst>
                  <a:outerShdw blurRad="38100" dist="38100" dir="2700000" algn="tl">
                    <a:srgbClr val="000000">
                      <a:alpha val="43137"/>
                    </a:srgbClr>
                  </a:outerShdw>
                </a:effectLst>
                <a:latin typeface="Arial Rounded MT Bold" panose="020F0704030504030204" pitchFamily="34" charset="0"/>
              </a:rPr>
              <a:t>HR-OOZ</a:t>
            </a:r>
            <a:endParaRPr lang="en-GB" sz="1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nvGrpSpPr>
          <p:cNvPr id="23" name="Group 22">
            <a:extLst>
              <a:ext uri="{FF2B5EF4-FFF2-40B4-BE49-F238E27FC236}">
                <a16:creationId xmlns:a16="http://schemas.microsoft.com/office/drawing/2014/main" id="{667CEFAF-18D2-4758-B035-6FBC8400996E}"/>
              </a:ext>
            </a:extLst>
          </p:cNvPr>
          <p:cNvGrpSpPr/>
          <p:nvPr/>
        </p:nvGrpSpPr>
        <p:grpSpPr>
          <a:xfrm rot="21270395">
            <a:off x="2593727" y="3136360"/>
            <a:ext cx="1727766" cy="1790352"/>
            <a:chOff x="5998915" y="4286904"/>
            <a:chExt cx="2303688" cy="2387136"/>
          </a:xfrm>
        </p:grpSpPr>
        <p:pic>
          <p:nvPicPr>
            <p:cNvPr id="24" name="Slika 21">
              <a:extLst>
                <a:ext uri="{FF2B5EF4-FFF2-40B4-BE49-F238E27FC236}">
                  <a16:creationId xmlns:a16="http://schemas.microsoft.com/office/drawing/2014/main" id="{7659682B-9684-4901-A041-F9FAE8166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556788">
              <a:off x="5957191" y="4328628"/>
              <a:ext cx="2387136" cy="2303688"/>
            </a:xfrm>
            <a:prstGeom prst="rect">
              <a:avLst/>
            </a:prstGeom>
            <a:ln>
              <a:noFill/>
            </a:ln>
            <a:effectLst>
              <a:outerShdw blurRad="190500" algn="tl" rotWithShape="0">
                <a:srgbClr val="000000">
                  <a:alpha val="70000"/>
                </a:srgbClr>
              </a:outerShdw>
            </a:effectLst>
          </p:spPr>
        </p:pic>
        <p:sp>
          <p:nvSpPr>
            <p:cNvPr id="25" name="Content Placeholder 4">
              <a:extLst>
                <a:ext uri="{FF2B5EF4-FFF2-40B4-BE49-F238E27FC236}">
                  <a16:creationId xmlns:a16="http://schemas.microsoft.com/office/drawing/2014/main" id="{5329ACAA-BA7F-4B05-B876-1B89D92FB8D6}"/>
                </a:ext>
              </a:extLst>
            </p:cNvPr>
            <p:cNvSpPr txBox="1">
              <a:spLocks/>
            </p:cNvSpPr>
            <p:nvPr/>
          </p:nvSpPr>
          <p:spPr>
            <a:xfrm rot="415726">
              <a:off x="6513725" y="5108481"/>
              <a:ext cx="1274067" cy="47868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E4C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E4C4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E4C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E4C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E4C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rgbClr val="FF0000"/>
                </a:buClr>
                <a:buNone/>
              </a:pPr>
              <a:r>
                <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rPr>
                <a:t>HR-ZOO</a:t>
              </a:r>
              <a:endParaRPr lang="en-GB" sz="1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cxnSp>
        <p:nvCxnSpPr>
          <p:cNvPr id="26" name="Straight Connector 25">
            <a:extLst>
              <a:ext uri="{FF2B5EF4-FFF2-40B4-BE49-F238E27FC236}">
                <a16:creationId xmlns:a16="http://schemas.microsoft.com/office/drawing/2014/main" id="{BB4B6A71-6B9E-4A4D-BD04-AD30CA133E4C}"/>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27"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8"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9598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path" presetSubtype="0" accel="50000" decel="50000" fill="hold" nodeType="afterEffect">
                                  <p:stCondLst>
                                    <p:cond delay="250"/>
                                  </p:stCondLst>
                                  <p:childTnLst>
                                    <p:animMotion origin="layout" path="M 5E-6 -1.97531E-6 L 0.16702 -0.26358 " pathEditMode="relative" rAng="0" ptsTypes="AA">
                                      <p:cBhvr>
                                        <p:cTn id="22" dur="1500" fill="hold"/>
                                        <p:tgtEl>
                                          <p:spTgt spid="23"/>
                                        </p:tgtEl>
                                        <p:attrNameLst>
                                          <p:attrName>ppt_x</p:attrName>
                                          <p:attrName>ppt_y</p:attrName>
                                        </p:attrNameLst>
                                      </p:cBhvr>
                                      <p:rCtr x="8351" y="-13179"/>
                                    </p:animMotion>
                                  </p:childTnLst>
                                </p:cTn>
                              </p:par>
                            </p:childTnLst>
                          </p:cTn>
                        </p:par>
                        <p:par>
                          <p:cTn id="23" fill="hold">
                            <p:stCondLst>
                              <p:cond delay="2750"/>
                            </p:stCondLst>
                            <p:childTnLst>
                              <p:par>
                                <p:cTn id="24" presetID="42" presetClass="path" presetSubtype="0" accel="50000" decel="50000" fill="hold" nodeType="afterEffect">
                                  <p:stCondLst>
                                    <p:cond delay="0"/>
                                  </p:stCondLst>
                                  <p:childTnLst>
                                    <p:animMotion origin="layout" path="M 1.94444E-6 -0.00062 L -0.05695 -0.10123 " pathEditMode="relative" rAng="0" ptsTypes="AA">
                                      <p:cBhvr>
                                        <p:cTn id="25" dur="1500" fill="hold"/>
                                        <p:tgtEl>
                                          <p:spTgt spid="18"/>
                                        </p:tgtEl>
                                        <p:attrNameLst>
                                          <p:attrName>ppt_x</p:attrName>
                                          <p:attrName>ppt_y</p:attrName>
                                        </p:attrNameLst>
                                      </p:cBhvr>
                                      <p:rCtr x="-2847" y="-5031"/>
                                    </p:animMotion>
                                  </p:childTnLst>
                                </p:cTn>
                              </p:par>
                            </p:childTnLst>
                          </p:cTn>
                        </p:par>
                        <p:par>
                          <p:cTn id="26" fill="hold">
                            <p:stCondLst>
                              <p:cond delay="4250"/>
                            </p:stCondLst>
                            <p:childTnLst>
                              <p:par>
                                <p:cTn id="27" presetID="42" presetClass="path" presetSubtype="0" accel="50000" decel="50000" fill="hold" nodeType="afterEffect">
                                  <p:stCondLst>
                                    <p:cond delay="0"/>
                                  </p:stCondLst>
                                  <p:childTnLst>
                                    <p:animMotion origin="layout" path="M 4.72222E-6 4.07407E-6 L -0.12483 -0.20587 " pathEditMode="relative" rAng="0" ptsTypes="AA">
                                      <p:cBhvr>
                                        <p:cTn id="28" dur="1500" fill="hold"/>
                                        <p:tgtEl>
                                          <p:spTgt spid="15"/>
                                        </p:tgtEl>
                                        <p:attrNameLst>
                                          <p:attrName>ppt_x</p:attrName>
                                          <p:attrName>ppt_y</p:attrName>
                                        </p:attrNameLst>
                                      </p:cBhvr>
                                      <p:rCtr x="-6250" y="-10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a:bodyPr>
          <a:lstStyle/>
          <a:p>
            <a:r>
              <a:rPr lang="hr-HR" dirty="0"/>
              <a:t>SRCE </a:t>
            </a:r>
            <a:r>
              <a:rPr lang="hr-HR" dirty="0" err="1"/>
              <a:t>Supports</a:t>
            </a:r>
            <a:r>
              <a:rPr lang="hr-HR" dirty="0"/>
              <a:t> </a:t>
            </a:r>
            <a:r>
              <a:rPr lang="hr-HR" dirty="0" err="1"/>
              <a:t>Higher</a:t>
            </a:r>
            <a:r>
              <a:rPr lang="hr-HR" dirty="0"/>
              <a:t> </a:t>
            </a:r>
            <a:r>
              <a:rPr lang="hr-HR" dirty="0" err="1"/>
              <a:t>Education</a:t>
            </a:r>
            <a:endParaRPr lang="en-GB" dirty="0"/>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509184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603650" y="972571"/>
            <a:ext cx="1530000" cy="34766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solidFill>
                  <a:schemeClr val="tx1">
                    <a:lumMod val="90000"/>
                    <a:lumOff val="10000"/>
                  </a:schemeClr>
                </a:solidFill>
                <a:latin typeface="Arial" panose="020B0604020202020204" pitchFamily="34" charset="0"/>
                <a:cs typeface="Arial" panose="020B0604020202020204" pitchFamily="34" charset="0"/>
              </a:rPr>
              <a:t>CroRIS</a:t>
            </a:r>
            <a:endParaRPr lang="hr-HR" sz="16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Croatian Research Information System  </a:t>
            </a: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13" name="Rectangle 12"/>
          <p:cNvSpPr/>
          <p:nvPr/>
        </p:nvSpPr>
        <p:spPr>
          <a:xfrm>
            <a:off x="6099011" y="972570"/>
            <a:ext cx="1530000" cy="34758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ISRHKO</a:t>
            </a: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800" b="1" dirty="0">
                <a:solidFill>
                  <a:schemeClr val="tx1">
                    <a:lumMod val="90000"/>
                    <a:lumOff val="10000"/>
                  </a:schemeClr>
                </a:solidFill>
                <a:latin typeface="Arial" panose="020B0604020202020204" pitchFamily="34" charset="0"/>
                <a:cs typeface="Arial" panose="020B0604020202020204" pitchFamily="34" charset="0"/>
              </a:rPr>
              <a:t> </a:t>
            </a:r>
            <a:endParaRPr lang="hr-HR" sz="18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Information System of Croatian Qualifications Framework</a:t>
            </a: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14" name="Rectangle 13"/>
          <p:cNvSpPr/>
          <p:nvPr/>
        </p:nvSpPr>
        <p:spPr>
          <a:xfrm>
            <a:off x="4573941" y="973394"/>
            <a:ext cx="1530000" cy="34750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600" b="1" dirty="0">
                <a:solidFill>
                  <a:schemeClr val="tx1">
                    <a:lumMod val="90000"/>
                    <a:lumOff val="10000"/>
                  </a:schemeClr>
                </a:solidFill>
                <a:latin typeface="Arial" panose="020B0604020202020204" pitchFamily="34" charset="0"/>
                <a:cs typeface="Arial" panose="020B0604020202020204" pitchFamily="34" charset="0"/>
              </a:rPr>
              <a:t>MOZVAG</a:t>
            </a:r>
            <a:r>
              <a:rPr lang="en-GB" sz="1600" b="1" dirty="0">
                <a:solidFill>
                  <a:schemeClr val="tx1">
                    <a:lumMod val="90000"/>
                    <a:lumOff val="10000"/>
                  </a:schemeClr>
                </a:solidFill>
                <a:latin typeface="Arial" panose="020B0604020202020204" pitchFamily="34" charset="0"/>
                <a:cs typeface="Arial" panose="020B0604020202020204" pitchFamily="34" charset="0"/>
              </a:rPr>
              <a:t> </a:t>
            </a: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 </a:t>
            </a: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Information System for Accreditation of HE institutions and Study Programs</a:t>
            </a: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200" dirty="0">
                <a:solidFill>
                  <a:schemeClr val="tx1">
                    <a:lumMod val="90000"/>
                    <a:lumOff val="10000"/>
                  </a:schemeClr>
                </a:solidFill>
                <a:latin typeface="Arial" panose="020B0604020202020204" pitchFamily="34" charset="0"/>
                <a:cs typeface="Arial" panose="020B0604020202020204" pitchFamily="34" charset="0"/>
              </a:rPr>
              <a:t>110+ HE institutions 1.900+ study programs</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12" name="Rectangle 11"/>
          <p:cNvSpPr/>
          <p:nvPr/>
        </p:nvSpPr>
        <p:spPr>
          <a:xfrm>
            <a:off x="3048871" y="973394"/>
            <a:ext cx="1530000" cy="34750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ISAK</a:t>
            </a: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 </a:t>
            </a: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Information System of Academic (student) Cards</a:t>
            </a: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10" name="Rectangle 9"/>
          <p:cNvSpPr/>
          <p:nvPr/>
        </p:nvSpPr>
        <p:spPr>
          <a:xfrm>
            <a:off x="1518871" y="973394"/>
            <a:ext cx="1530000" cy="34750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ISSP</a:t>
            </a:r>
            <a:r>
              <a:rPr lang="en-GB" sz="1600" dirty="0">
                <a:solidFill>
                  <a:schemeClr val="tx1">
                    <a:lumMod val="90000"/>
                    <a:lumOff val="10000"/>
                  </a:schemeClr>
                </a:solidFill>
                <a:latin typeface="Arial" panose="020B0604020202020204" pitchFamily="34" charset="0"/>
                <a:cs typeface="Arial" panose="020B0604020202020204" pitchFamily="34" charset="0"/>
              </a:rPr>
              <a:t> </a:t>
            </a: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Information System of Student Rights</a:t>
            </a: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200" dirty="0">
                <a:solidFill>
                  <a:schemeClr val="tx1">
                    <a:lumMod val="90000"/>
                    <a:lumOff val="10000"/>
                  </a:schemeClr>
                </a:solidFill>
                <a:latin typeface="Arial" panose="020B0604020202020204" pitchFamily="34" charset="0"/>
                <a:cs typeface="Arial" panose="020B0604020202020204" pitchFamily="34" charset="0"/>
              </a:rPr>
              <a:t>115+ HE institutions 159.000+ students</a:t>
            </a:r>
          </a:p>
          <a:p>
            <a:pPr algn="ctr"/>
            <a:endParaRPr lang="en-GB"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11" name="Rectangle 10"/>
          <p:cNvSpPr/>
          <p:nvPr/>
        </p:nvSpPr>
        <p:spPr>
          <a:xfrm>
            <a:off x="0" y="973394"/>
            <a:ext cx="1530000" cy="34750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ISVU</a:t>
            </a: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400" dirty="0">
                <a:solidFill>
                  <a:schemeClr val="tx1">
                    <a:lumMod val="90000"/>
                    <a:lumOff val="10000"/>
                  </a:schemeClr>
                </a:solidFill>
                <a:latin typeface="Arial" panose="020B0604020202020204" pitchFamily="34" charset="0"/>
                <a:cs typeface="Arial" panose="020B0604020202020204" pitchFamily="34" charset="0"/>
              </a:rPr>
              <a:t>Information System of Higher Education Institutions</a:t>
            </a: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en-GB" sz="1200" dirty="0">
                <a:solidFill>
                  <a:schemeClr val="tx1">
                    <a:lumMod val="90000"/>
                    <a:lumOff val="10000"/>
                  </a:schemeClr>
                </a:solidFill>
                <a:latin typeface="Arial" panose="020B0604020202020204" pitchFamily="34" charset="0"/>
                <a:cs typeface="Arial" panose="020B0604020202020204" pitchFamily="34" charset="0"/>
              </a:rPr>
              <a:t>110+ HE institutions, 140.000+ students, 1.700.000+ exams/</a:t>
            </a:r>
            <a:r>
              <a:rPr lang="en-GB" sz="1200" dirty="0" err="1">
                <a:solidFill>
                  <a:schemeClr val="tx1">
                    <a:lumMod val="90000"/>
                    <a:lumOff val="10000"/>
                  </a:schemeClr>
                </a:solidFill>
                <a:latin typeface="Arial" panose="020B0604020202020204" pitchFamily="34" charset="0"/>
                <a:cs typeface="Arial" panose="020B0604020202020204" pitchFamily="34" charset="0"/>
              </a:rPr>
              <a:t>ac.year</a:t>
            </a:r>
            <a:endParaRPr lang="en-GB"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18" y="3654420"/>
            <a:ext cx="1454654" cy="960621"/>
          </a:xfrm>
          <a:prstGeom prst="rect">
            <a:avLst/>
          </a:prstGeom>
          <a:noFill/>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3650" y="3319068"/>
            <a:ext cx="1596926" cy="1129368"/>
          </a:xfrm>
          <a:prstGeom prst="rect">
            <a:avLst/>
          </a:prstGeom>
          <a:noFill/>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4"/>
          <a:stretch>
            <a:fillRect/>
          </a:stretch>
        </p:blipFill>
        <p:spPr>
          <a:xfrm>
            <a:off x="5697526" y="3713313"/>
            <a:ext cx="1345428" cy="726466"/>
          </a:xfrm>
          <a:prstGeom prst="rect">
            <a:avLst/>
          </a:prstGeom>
          <a:noFill/>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682" y="3061511"/>
            <a:ext cx="1799517" cy="1384244"/>
          </a:xfrm>
          <a:prstGeom prst="rect">
            <a:avLst/>
          </a:prstGeom>
          <a:noFill/>
          <a:ln>
            <a:noFill/>
          </a:ln>
          <a:effectLst>
            <a:outerShdw blurRad="292100" dist="139700" dir="2700000" algn="tl" rotWithShape="0">
              <a:srgbClr val="333333">
                <a:alpha val="65000"/>
              </a:srgbClr>
            </a:outerShdw>
          </a:effectLst>
        </p:spPr>
      </p:pic>
      <p:sp>
        <p:nvSpPr>
          <p:cNvPr id="19" name="Title 13">
            <a:extLst>
              <a:ext uri="{FF2B5EF4-FFF2-40B4-BE49-F238E27FC236}">
                <a16:creationId xmlns:a16="http://schemas.microsoft.com/office/drawing/2014/main" id="{560A0DEE-55B3-4F34-B31D-BA4F7561CFB0}"/>
              </a:ext>
            </a:extLst>
          </p:cNvPr>
          <p:cNvSpPr txBox="1">
            <a:spLocks/>
          </p:cNvSpPr>
          <p:nvPr/>
        </p:nvSpPr>
        <p:spPr>
          <a:xfrm>
            <a:off x="952918" y="234016"/>
            <a:ext cx="7037117" cy="571949"/>
          </a:xfrm>
          <a:prstGeom prst="rect">
            <a:avLst/>
          </a:prstGeom>
        </p:spPr>
        <p:txBody>
          <a:bodyPr>
            <a:normAutofit fontScale="70000" lnSpcReduction="20000"/>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a:spcAft>
                <a:spcPts val="600"/>
              </a:spcAft>
            </a:pPr>
            <a:r>
              <a:rPr lang="en-GB" sz="2900" dirty="0">
                <a:solidFill>
                  <a:schemeClr val="tx1">
                    <a:lumMod val="90000"/>
                    <a:lumOff val="10000"/>
                  </a:schemeClr>
                </a:solidFill>
              </a:rPr>
              <a:t>Developing and supporting information systems for HE </a:t>
            </a:r>
          </a:p>
          <a:p>
            <a:r>
              <a:rPr lang="en-GB" sz="2000" b="0" dirty="0">
                <a:solidFill>
                  <a:schemeClr val="tx1">
                    <a:lumMod val="90000"/>
                    <a:lumOff val="10000"/>
                  </a:schemeClr>
                </a:solidFill>
              </a:rPr>
              <a:t>(with Ministry of Science and Education and Agency for Science and Education)</a:t>
            </a:r>
          </a:p>
        </p:txBody>
      </p:sp>
      <p:sp>
        <p:nvSpPr>
          <p:cNvPr id="15"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6"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55912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DE3F-70EC-46AC-AE3C-31852DEB9927}"/>
              </a:ext>
            </a:extLst>
          </p:cNvPr>
          <p:cNvSpPr>
            <a:spLocks noGrp="1"/>
          </p:cNvSpPr>
          <p:nvPr>
            <p:ph type="title"/>
          </p:nvPr>
        </p:nvSpPr>
        <p:spPr/>
        <p:txBody>
          <a:bodyPr/>
          <a:lstStyle/>
          <a:p>
            <a:r>
              <a:rPr lang="en-GB" dirty="0">
                <a:solidFill>
                  <a:srgbClr val="D71634"/>
                </a:solidFill>
              </a:rPr>
              <a:t>Cro</a:t>
            </a:r>
            <a:r>
              <a:rPr lang="en-GB" dirty="0"/>
              <a:t>atian </a:t>
            </a:r>
            <a:r>
              <a:rPr lang="en-GB" dirty="0">
                <a:solidFill>
                  <a:srgbClr val="D71634"/>
                </a:solidFill>
              </a:rPr>
              <a:t>R</a:t>
            </a:r>
            <a:r>
              <a:rPr lang="en-GB" dirty="0"/>
              <a:t>esearch </a:t>
            </a:r>
            <a:r>
              <a:rPr lang="en-GB" dirty="0">
                <a:solidFill>
                  <a:srgbClr val="D71634"/>
                </a:solidFill>
              </a:rPr>
              <a:t>I</a:t>
            </a:r>
            <a:r>
              <a:rPr lang="en-GB" dirty="0"/>
              <a:t>nformation </a:t>
            </a:r>
            <a:r>
              <a:rPr lang="en-GB" dirty="0">
                <a:solidFill>
                  <a:srgbClr val="D71634"/>
                </a:solidFill>
              </a:rPr>
              <a:t>S</a:t>
            </a:r>
            <a:r>
              <a:rPr lang="en-GB" dirty="0"/>
              <a:t>ystem </a:t>
            </a:r>
            <a:r>
              <a:rPr lang="hr-HR" dirty="0"/>
              <a:t>(CroRIS)</a:t>
            </a:r>
            <a:endParaRPr lang="en-GB" dirty="0"/>
          </a:p>
        </p:txBody>
      </p:sp>
      <p:sp>
        <p:nvSpPr>
          <p:cNvPr id="6" name="Rectangle 5">
            <a:extLst>
              <a:ext uri="{FF2B5EF4-FFF2-40B4-BE49-F238E27FC236}">
                <a16:creationId xmlns:a16="http://schemas.microsoft.com/office/drawing/2014/main" id="{46A9161E-9770-476E-BDA1-B131BF6870C0}"/>
              </a:ext>
            </a:extLst>
          </p:cNvPr>
          <p:cNvSpPr/>
          <p:nvPr/>
        </p:nvSpPr>
        <p:spPr>
          <a:xfrm>
            <a:off x="413501"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Developed within project Scientific and Technological Foresight </a:t>
            </a:r>
            <a:r>
              <a:rPr lang="hr-HR" sz="1200" dirty="0">
                <a:solidFill>
                  <a:schemeClr val="tx1">
                    <a:lumMod val="75000"/>
                    <a:lumOff val="25000"/>
                  </a:schemeClr>
                </a:solidFill>
                <a:latin typeface="Arial" panose="020B0604020202020204" pitchFamily="34" charset="0"/>
                <a:cs typeface="Arial" panose="020B0604020202020204" pitchFamily="34" charset="0"/>
              </a:rPr>
              <a:t>(2017-2023)</a:t>
            </a: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C</a:t>
            </a:r>
            <a:r>
              <a:rPr lang="en-GB" sz="1200" dirty="0">
                <a:solidFill>
                  <a:schemeClr val="tx1">
                    <a:lumMod val="75000"/>
                    <a:lumOff val="25000"/>
                  </a:schemeClr>
                </a:solidFill>
                <a:latin typeface="Arial" panose="020B0604020202020204" pitchFamily="34" charset="0"/>
                <a:cs typeface="Arial" panose="020B0604020202020204" pitchFamily="34" charset="0"/>
              </a:rPr>
              <a:t>o-funded by European Union from European Regional Development Fund</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CERIF </a:t>
            </a:r>
            <a:r>
              <a:rPr lang="hr-HR" sz="1200" dirty="0" err="1">
                <a:solidFill>
                  <a:schemeClr val="tx1">
                    <a:lumMod val="75000"/>
                    <a:lumOff val="25000"/>
                  </a:schemeClr>
                </a:solidFill>
                <a:latin typeface="Arial" panose="020B0604020202020204" pitchFamily="34" charset="0"/>
                <a:cs typeface="Arial" panose="020B0604020202020204" pitchFamily="34" charset="0"/>
              </a:rPr>
              <a:t>based</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A314E"/>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6A39DC6-5CFA-4199-9FA4-5EF7C53E0DC7}"/>
              </a:ext>
            </a:extLst>
          </p:cNvPr>
          <p:cNvGrpSpPr/>
          <p:nvPr/>
        </p:nvGrpSpPr>
        <p:grpSpPr>
          <a:xfrm rot="17519230">
            <a:off x="478951" y="1420603"/>
            <a:ext cx="340659" cy="340659"/>
            <a:chOff x="3609787" y="1688350"/>
            <a:chExt cx="340659" cy="340659"/>
          </a:xfrm>
        </p:grpSpPr>
        <p:sp>
          <p:nvSpPr>
            <p:cNvPr id="8" name="Block Arc 7">
              <a:extLst>
                <a:ext uri="{FF2B5EF4-FFF2-40B4-BE49-F238E27FC236}">
                  <a16:creationId xmlns:a16="http://schemas.microsoft.com/office/drawing/2014/main" id="{38AA7311-8C4C-48E1-BCE4-E3E2478CA388}"/>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686D9A0B-FB11-41D5-B35D-B812470BF8BD}"/>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B2F424E9-D533-436B-983A-D5A60F43BC76}"/>
              </a:ext>
            </a:extLst>
          </p:cNvPr>
          <p:cNvSpPr/>
          <p:nvPr/>
        </p:nvSpPr>
        <p:spPr>
          <a:xfrm>
            <a:off x="2484167"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Promote</a:t>
            </a:r>
            <a:r>
              <a:rPr lang="hr-HR" sz="1200" dirty="0">
                <a:solidFill>
                  <a:schemeClr val="tx1">
                    <a:lumMod val="75000"/>
                    <a:lumOff val="25000"/>
                  </a:schemeClr>
                </a:solidFill>
                <a:latin typeface="Arial" panose="020B0604020202020204" pitchFamily="34" charset="0"/>
                <a:cs typeface="Arial" panose="020B0604020202020204" pitchFamily="34" charset="0"/>
              </a:rPr>
              <a:t>s</a:t>
            </a:r>
            <a:r>
              <a:rPr lang="en-GB" sz="1200" dirty="0">
                <a:solidFill>
                  <a:schemeClr val="tx1">
                    <a:lumMod val="75000"/>
                    <a:lumOff val="25000"/>
                  </a:schemeClr>
                </a:solidFill>
                <a:latin typeface="Arial" panose="020B0604020202020204" pitchFamily="34" charset="0"/>
                <a:cs typeface="Arial" panose="020B0604020202020204" pitchFamily="34" charset="0"/>
              </a:rPr>
              <a:t> open science</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Provide</a:t>
            </a:r>
            <a:r>
              <a:rPr lang="hr-HR" sz="1200" dirty="0">
                <a:solidFill>
                  <a:schemeClr val="tx1">
                    <a:lumMod val="75000"/>
                    <a:lumOff val="25000"/>
                  </a:schemeClr>
                </a:solidFill>
                <a:latin typeface="Arial" panose="020B0604020202020204" pitchFamily="34" charset="0"/>
                <a:cs typeface="Arial" panose="020B0604020202020204" pitchFamily="34" charset="0"/>
              </a:rPr>
              <a:t>s</a:t>
            </a:r>
            <a:r>
              <a:rPr lang="en-GB" sz="1200" dirty="0">
                <a:solidFill>
                  <a:schemeClr val="tx1">
                    <a:lumMod val="75000"/>
                    <a:lumOff val="25000"/>
                  </a:schemeClr>
                </a:solidFill>
                <a:latin typeface="Arial" panose="020B0604020202020204" pitchFamily="34" charset="0"/>
                <a:cs typeface="Arial" panose="020B0604020202020204" pitchFamily="34" charset="0"/>
              </a:rPr>
              <a:t> information reliability</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Ensures openness and interoperability</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Support decision making</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A314E"/>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hlinkClick r:id="rId2"/>
              </a:rPr>
              <a:t>www.croris.hr</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3A2B803-A526-474A-B52F-B90C87D7BD23}"/>
              </a:ext>
            </a:extLst>
          </p:cNvPr>
          <p:cNvGrpSpPr/>
          <p:nvPr/>
        </p:nvGrpSpPr>
        <p:grpSpPr>
          <a:xfrm rot="17519230">
            <a:off x="2546385" y="1418156"/>
            <a:ext cx="340659" cy="340659"/>
            <a:chOff x="3609787" y="1688350"/>
            <a:chExt cx="340659" cy="340659"/>
          </a:xfrm>
          <a:solidFill>
            <a:srgbClr val="D71634"/>
          </a:solidFill>
        </p:grpSpPr>
        <p:sp>
          <p:nvSpPr>
            <p:cNvPr id="14" name="Block Arc 13">
              <a:extLst>
                <a:ext uri="{FF2B5EF4-FFF2-40B4-BE49-F238E27FC236}">
                  <a16:creationId xmlns:a16="http://schemas.microsoft.com/office/drawing/2014/main" id="{9B4AC370-1BB6-4D53-AE06-5D94EAD65F22}"/>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952D42FA-7116-4B94-9F89-E5DF04FA5B3A}"/>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D8AE433E-1CD9-42A4-9297-E6D2940DB4A0}"/>
              </a:ext>
            </a:extLst>
          </p:cNvPr>
          <p:cNvPicPr>
            <a:picLocks noChangeAspect="1"/>
          </p:cNvPicPr>
          <p:nvPr/>
        </p:nvPicPr>
        <p:blipFill>
          <a:blip r:embed="rId3"/>
          <a:stretch>
            <a:fillRect/>
          </a:stretch>
        </p:blipFill>
        <p:spPr>
          <a:xfrm>
            <a:off x="375958" y="4045513"/>
            <a:ext cx="2143776" cy="592230"/>
          </a:xfrm>
          <a:prstGeom prst="rect">
            <a:avLst/>
          </a:prstGeom>
        </p:spPr>
      </p:pic>
      <p:pic>
        <p:nvPicPr>
          <p:cNvPr id="11" name="Graphic 5">
            <a:extLst>
              <a:ext uri="{FF2B5EF4-FFF2-40B4-BE49-F238E27FC236}">
                <a16:creationId xmlns:a16="http://schemas.microsoft.com/office/drawing/2014/main" id="{48493E4A-97A9-48EF-9D31-89CAFA181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9492" y="3953299"/>
            <a:ext cx="1701950" cy="510585"/>
          </a:xfrm>
          <a:prstGeom prst="rect">
            <a:avLst/>
          </a:prstGeom>
        </p:spPr>
      </p:pic>
      <p:sp>
        <p:nvSpPr>
          <p:cNvPr id="18" name="Rectangle 17">
            <a:extLst>
              <a:ext uri="{FF2B5EF4-FFF2-40B4-BE49-F238E27FC236}">
                <a16:creationId xmlns:a16="http://schemas.microsoft.com/office/drawing/2014/main" id="{73D2BE61-27D6-4AD4-A4B4-A4BD333C2F2D}"/>
              </a:ext>
            </a:extLst>
          </p:cNvPr>
          <p:cNvSpPr/>
          <p:nvPr/>
        </p:nvSpPr>
        <p:spPr>
          <a:xfrm>
            <a:off x="4554833"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Information and processes about institutions, researches, projects, publications, equipment, patents, services, events and much more</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Integration with many national systems and international platforms, such as ORCID, </a:t>
            </a:r>
            <a:r>
              <a:rPr lang="en-GB" sz="1200" dirty="0" err="1">
                <a:solidFill>
                  <a:schemeClr val="tx1">
                    <a:lumMod val="75000"/>
                    <a:lumOff val="25000"/>
                  </a:schemeClr>
                </a:solidFill>
                <a:latin typeface="Arial" panose="020B0604020202020204" pitchFamily="34" charset="0"/>
                <a:cs typeface="Arial" panose="020B0604020202020204" pitchFamily="34" charset="0"/>
              </a:rPr>
              <a:t>OpenAire</a:t>
            </a:r>
            <a:r>
              <a:rPr lang="en-GB"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err="1">
                <a:solidFill>
                  <a:schemeClr val="tx1">
                    <a:lumMod val="75000"/>
                    <a:lumOff val="25000"/>
                  </a:schemeClr>
                </a:solidFill>
                <a:latin typeface="Arial" panose="020B0604020202020204" pitchFamily="34" charset="0"/>
                <a:cs typeface="Arial" panose="020B0604020202020204" pitchFamily="34" charset="0"/>
              </a:rPr>
              <a:t>WoS</a:t>
            </a:r>
            <a:r>
              <a:rPr lang="en-GB" sz="1200" dirty="0">
                <a:solidFill>
                  <a:schemeClr val="tx1">
                    <a:lumMod val="75000"/>
                    <a:lumOff val="25000"/>
                  </a:schemeClr>
                </a:solidFill>
                <a:latin typeface="Arial" panose="020B0604020202020204" pitchFamily="34" charset="0"/>
                <a:cs typeface="Arial" panose="020B0604020202020204" pitchFamily="34" charset="0"/>
              </a:rPr>
              <a:t>, Scopus</a:t>
            </a:r>
            <a:r>
              <a:rPr lang="hr-HR" sz="1200" dirty="0">
                <a:solidFill>
                  <a:schemeClr val="tx1">
                    <a:lumMod val="75000"/>
                    <a:lumOff val="25000"/>
                  </a:schemeClr>
                </a:solidFill>
                <a:latin typeface="Arial" panose="020B0604020202020204" pitchFamily="34" charset="0"/>
                <a:cs typeface="Arial" panose="020B0604020202020204" pitchFamily="34" charset="0"/>
              </a:rPr>
              <a:t>.</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7E0150C-2399-422D-BD1C-BF173C44BAE3}"/>
              </a:ext>
            </a:extLst>
          </p:cNvPr>
          <p:cNvGrpSpPr/>
          <p:nvPr/>
        </p:nvGrpSpPr>
        <p:grpSpPr>
          <a:xfrm rot="17519230">
            <a:off x="4632183" y="1418156"/>
            <a:ext cx="340659" cy="340659"/>
            <a:chOff x="3609787" y="1688350"/>
            <a:chExt cx="340659" cy="340659"/>
          </a:xfrm>
          <a:solidFill>
            <a:srgbClr val="E04858"/>
          </a:solidFill>
        </p:grpSpPr>
        <p:sp>
          <p:nvSpPr>
            <p:cNvPr id="20" name="Block Arc 19">
              <a:extLst>
                <a:ext uri="{FF2B5EF4-FFF2-40B4-BE49-F238E27FC236}">
                  <a16:creationId xmlns:a16="http://schemas.microsoft.com/office/drawing/2014/main" id="{0E347C7D-4D41-40B1-A259-63158A849D0F}"/>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3F7A27AE-9A81-420B-B3A2-8BFF3D9BE87B}"/>
                </a:ext>
              </a:extLst>
            </p:cNvPr>
            <p:cNvSpPr/>
            <p:nvPr/>
          </p:nvSpPr>
          <p:spPr>
            <a:xfrm>
              <a:off x="3643402" y="1775012"/>
              <a:ext cx="217398"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02F484F6-B9BB-476D-851F-0B9B1EA833C4}"/>
              </a:ext>
            </a:extLst>
          </p:cNvPr>
          <p:cNvSpPr/>
          <p:nvPr/>
        </p:nvSpPr>
        <p:spPr>
          <a:xfrm>
            <a:off x="6648998"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Ensuring data accuracy and quality</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Data verification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Designated authorities and </a:t>
            </a:r>
            <a:r>
              <a:rPr lang="hr-HR" sz="1200" dirty="0" err="1">
                <a:solidFill>
                  <a:schemeClr val="tx1">
                    <a:lumMod val="75000"/>
                    <a:lumOff val="25000"/>
                  </a:schemeClr>
                </a:solidFill>
                <a:latin typeface="Arial" panose="020B0604020202020204" pitchFamily="34" charset="0"/>
                <a:cs typeface="Arial" panose="020B0604020202020204" pitchFamily="34" charset="0"/>
              </a:rPr>
              <a:t>various</a:t>
            </a:r>
            <a:r>
              <a:rPr lang="en-GB" sz="1200" dirty="0">
                <a:solidFill>
                  <a:schemeClr val="tx1">
                    <a:lumMod val="75000"/>
                    <a:lumOff val="25000"/>
                  </a:schemeClr>
                </a:solidFill>
                <a:latin typeface="Arial" panose="020B0604020202020204" pitchFamily="34" charset="0"/>
                <a:cs typeface="Arial" panose="020B0604020202020204" pitchFamily="34" charset="0"/>
              </a:rPr>
              <a:t> user</a:t>
            </a:r>
            <a:r>
              <a:rPr lang="hr-HR" sz="1200" dirty="0">
                <a:solidFill>
                  <a:schemeClr val="tx1">
                    <a:lumMod val="75000"/>
                    <a:lumOff val="25000"/>
                  </a:schemeClr>
                </a:solidFill>
                <a:latin typeface="Arial" panose="020B0604020202020204" pitchFamily="34" charset="0"/>
                <a:cs typeface="Arial" panose="020B0604020202020204" pitchFamily="34" charset="0"/>
              </a:rPr>
              <a:t>’s</a:t>
            </a:r>
            <a:r>
              <a:rPr lang="en-GB" sz="1200" dirty="0">
                <a:solidFill>
                  <a:schemeClr val="tx1">
                    <a:lumMod val="75000"/>
                    <a:lumOff val="25000"/>
                  </a:schemeClr>
                </a:solidFill>
                <a:latin typeface="Arial" panose="020B0604020202020204" pitchFamily="34" charset="0"/>
                <a:cs typeface="Arial" panose="020B0604020202020204" pitchFamily="34" charset="0"/>
              </a:rPr>
              <a:t> roles</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with</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responsibilities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A2751A7-4C16-41E2-835F-9C2D5C7BDBB8}"/>
              </a:ext>
            </a:extLst>
          </p:cNvPr>
          <p:cNvGrpSpPr/>
          <p:nvPr/>
        </p:nvGrpSpPr>
        <p:grpSpPr>
          <a:xfrm rot="17519230">
            <a:off x="6734416" y="1418156"/>
            <a:ext cx="340659" cy="340659"/>
            <a:chOff x="3609787" y="1688350"/>
            <a:chExt cx="340659" cy="340659"/>
          </a:xfrm>
          <a:solidFill>
            <a:srgbClr val="46C1AD"/>
          </a:solidFill>
        </p:grpSpPr>
        <p:sp>
          <p:nvSpPr>
            <p:cNvPr id="26" name="Block Arc 25">
              <a:extLst>
                <a:ext uri="{FF2B5EF4-FFF2-40B4-BE49-F238E27FC236}">
                  <a16:creationId xmlns:a16="http://schemas.microsoft.com/office/drawing/2014/main" id="{ECF55C0F-F293-4790-8EAB-C22CECEB05ED}"/>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Oval 26">
              <a:extLst>
                <a:ext uri="{FF2B5EF4-FFF2-40B4-BE49-F238E27FC236}">
                  <a16:creationId xmlns:a16="http://schemas.microsoft.com/office/drawing/2014/main" id="{48C0BE5F-D2B7-4A52-9B44-88203FBC9C65}"/>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7A2E07A1-A622-4FF9-BAF7-36DDABC72ECF}"/>
              </a:ext>
            </a:extLst>
          </p:cNvPr>
          <p:cNvGrpSpPr>
            <a:grpSpLocks noChangeAspect="1"/>
          </p:cNvGrpSpPr>
          <p:nvPr/>
        </p:nvGrpSpPr>
        <p:grpSpPr>
          <a:xfrm>
            <a:off x="6675624" y="2862202"/>
            <a:ext cx="2054875" cy="1866829"/>
            <a:chOff x="1312474" y="526257"/>
            <a:chExt cx="2351345" cy="2136168"/>
          </a:xfrm>
        </p:grpSpPr>
        <p:pic>
          <p:nvPicPr>
            <p:cNvPr id="33" name="Picture 4">
              <a:extLst>
                <a:ext uri="{FF2B5EF4-FFF2-40B4-BE49-F238E27FC236}">
                  <a16:creationId xmlns:a16="http://schemas.microsoft.com/office/drawing/2014/main" id="{FDDFBD50-0E1D-4D85-8757-CF445010FC3F}"/>
                </a:ext>
              </a:extLst>
            </p:cNvPr>
            <p:cNvPicPr>
              <a:picLocks noChangeAspect="1"/>
            </p:cNvPicPr>
            <p:nvPr/>
          </p:nvPicPr>
          <p:blipFill>
            <a:blip r:embed="rId6"/>
            <a:stretch>
              <a:fillRect/>
            </a:stretch>
          </p:blipFill>
          <p:spPr>
            <a:xfrm>
              <a:off x="1312474" y="526257"/>
              <a:ext cx="1600038" cy="1259120"/>
            </a:xfrm>
            <a:prstGeom prst="rect">
              <a:avLst/>
            </a:prstGeom>
          </p:spPr>
        </p:pic>
        <p:pic>
          <p:nvPicPr>
            <p:cNvPr id="34" name="Picture 5" descr="A picture containing computer, night sky&#10;&#10;Description automatically generated">
              <a:extLst>
                <a:ext uri="{FF2B5EF4-FFF2-40B4-BE49-F238E27FC236}">
                  <a16:creationId xmlns:a16="http://schemas.microsoft.com/office/drawing/2014/main" id="{66C6E5AF-3CF8-49B9-A18B-DD59F335C2B9}"/>
                </a:ext>
              </a:extLst>
            </p:cNvPr>
            <p:cNvPicPr>
              <a:picLocks noChangeAspect="1"/>
            </p:cNvPicPr>
            <p:nvPr/>
          </p:nvPicPr>
          <p:blipFill>
            <a:blip r:embed="rId7"/>
            <a:stretch>
              <a:fillRect/>
            </a:stretch>
          </p:blipFill>
          <p:spPr>
            <a:xfrm rot="1710919">
              <a:off x="2493315" y="1079211"/>
              <a:ext cx="685371" cy="245458"/>
            </a:xfrm>
            <a:prstGeom prst="rect">
              <a:avLst/>
            </a:prstGeom>
          </p:spPr>
        </p:pic>
        <p:pic>
          <p:nvPicPr>
            <p:cNvPr id="35" name="Picture 6">
              <a:extLst>
                <a:ext uri="{FF2B5EF4-FFF2-40B4-BE49-F238E27FC236}">
                  <a16:creationId xmlns:a16="http://schemas.microsoft.com/office/drawing/2014/main" id="{43D82F0C-8B13-4B96-A429-E7706E595993}"/>
                </a:ext>
              </a:extLst>
            </p:cNvPr>
            <p:cNvPicPr>
              <a:picLocks noChangeAspect="1"/>
            </p:cNvPicPr>
            <p:nvPr/>
          </p:nvPicPr>
          <p:blipFill>
            <a:blip r:embed="rId8"/>
            <a:stretch>
              <a:fillRect/>
            </a:stretch>
          </p:blipFill>
          <p:spPr>
            <a:xfrm>
              <a:off x="2008182" y="1348828"/>
              <a:ext cx="1655637" cy="1313597"/>
            </a:xfrm>
            <a:prstGeom prst="rect">
              <a:avLst/>
            </a:prstGeom>
          </p:spPr>
        </p:pic>
        <p:pic>
          <p:nvPicPr>
            <p:cNvPr id="36" name="Picture 5" descr="A picture containing computer, night sky&#10;&#10;Description automatically generated">
              <a:extLst>
                <a:ext uri="{FF2B5EF4-FFF2-40B4-BE49-F238E27FC236}">
                  <a16:creationId xmlns:a16="http://schemas.microsoft.com/office/drawing/2014/main" id="{6787967E-5CDA-4E7F-8441-CB0824B6661C}"/>
                </a:ext>
              </a:extLst>
            </p:cNvPr>
            <p:cNvPicPr>
              <a:picLocks noChangeAspect="1"/>
            </p:cNvPicPr>
            <p:nvPr/>
          </p:nvPicPr>
          <p:blipFill>
            <a:blip r:embed="rId7"/>
            <a:stretch>
              <a:fillRect/>
            </a:stretch>
          </p:blipFill>
          <p:spPr>
            <a:xfrm rot="14319063" flipH="1">
              <a:off x="1769808" y="1767874"/>
              <a:ext cx="685371" cy="245458"/>
            </a:xfrm>
            <a:prstGeom prst="rect">
              <a:avLst/>
            </a:prstGeom>
          </p:spPr>
        </p:pic>
      </p:grpSp>
      <p:pic>
        <p:nvPicPr>
          <p:cNvPr id="37" name="Picture 36">
            <a:extLst>
              <a:ext uri="{FF2B5EF4-FFF2-40B4-BE49-F238E27FC236}">
                <a16:creationId xmlns:a16="http://schemas.microsoft.com/office/drawing/2014/main" id="{02AC6BE0-06EC-47AE-9E1B-AC9D813CF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493" y="3452691"/>
            <a:ext cx="980354" cy="464688"/>
          </a:xfrm>
          <a:prstGeom prst="rect">
            <a:avLst/>
          </a:prstGeom>
        </p:spPr>
      </p:pic>
      <p:pic>
        <p:nvPicPr>
          <p:cNvPr id="39" name="Picture 38">
            <a:extLst>
              <a:ext uri="{FF2B5EF4-FFF2-40B4-BE49-F238E27FC236}">
                <a16:creationId xmlns:a16="http://schemas.microsoft.com/office/drawing/2014/main" id="{AF710D69-B3ED-44FB-AB91-3A36F65378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096" y="3742966"/>
            <a:ext cx="681357" cy="357713"/>
          </a:xfrm>
          <a:prstGeom prst="rect">
            <a:avLst/>
          </a:prstGeom>
        </p:spPr>
      </p:pic>
      <p:pic>
        <p:nvPicPr>
          <p:cNvPr id="43" name="Picture 42">
            <a:extLst>
              <a:ext uri="{FF2B5EF4-FFF2-40B4-BE49-F238E27FC236}">
                <a16:creationId xmlns:a16="http://schemas.microsoft.com/office/drawing/2014/main" id="{CB028AF1-05F5-429A-9CBE-0E8CE120CC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6916" y="3554989"/>
            <a:ext cx="749765" cy="254454"/>
          </a:xfrm>
          <a:prstGeom prst="rect">
            <a:avLst/>
          </a:prstGeom>
        </p:spPr>
      </p:pic>
      <p:sp>
        <p:nvSpPr>
          <p:cNvPr id="40" name="Footer Placeholder 4">
            <a:extLst>
              <a:ext uri="{FF2B5EF4-FFF2-40B4-BE49-F238E27FC236}">
                <a16:creationId xmlns:a16="http://schemas.microsoft.com/office/drawing/2014/main" id="{F25E2021-05B7-4AD6-9B9C-87B173320324}"/>
              </a:ext>
            </a:extLst>
          </p:cNvPr>
          <p:cNvSpPr txBox="1">
            <a:spLocks/>
          </p:cNvSpPr>
          <p:nvPr/>
        </p:nvSpPr>
        <p:spPr>
          <a:xfrm>
            <a:off x="2201011" y="4787232"/>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41" name="Date Placeholder 3">
            <a:extLst>
              <a:ext uri="{FF2B5EF4-FFF2-40B4-BE49-F238E27FC236}">
                <a16:creationId xmlns:a16="http://schemas.microsoft.com/office/drawing/2014/main" id="{3A0AF5AC-17BD-4AB8-A938-7E8A31E16A60}"/>
              </a:ext>
            </a:extLst>
          </p:cNvPr>
          <p:cNvSpPr txBox="1">
            <a:spLocks/>
          </p:cNvSpPr>
          <p:nvPr/>
        </p:nvSpPr>
        <p:spPr>
          <a:xfrm>
            <a:off x="7702638" y="4787233"/>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5597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6B59303-EF34-477C-AC60-BD841B8A9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601" y="4080511"/>
            <a:ext cx="1277130" cy="498879"/>
          </a:xfrm>
          <a:prstGeom prst="rect">
            <a:avLst/>
          </a:prstGeom>
        </p:spPr>
      </p:pic>
      <p:grpSp>
        <p:nvGrpSpPr>
          <p:cNvPr id="37" name="Group 36">
            <a:extLst>
              <a:ext uri="{FF2B5EF4-FFF2-40B4-BE49-F238E27FC236}">
                <a16:creationId xmlns:a16="http://schemas.microsoft.com/office/drawing/2014/main" id="{FC703A23-23B2-4BD2-BC8A-4A9E6ECD883E}"/>
              </a:ext>
            </a:extLst>
          </p:cNvPr>
          <p:cNvGrpSpPr/>
          <p:nvPr/>
        </p:nvGrpSpPr>
        <p:grpSpPr>
          <a:xfrm>
            <a:off x="4143204" y="946289"/>
            <a:ext cx="3603909" cy="405635"/>
            <a:chOff x="3963842" y="894934"/>
            <a:chExt cx="3603909" cy="405635"/>
          </a:xfrm>
        </p:grpSpPr>
        <p:pic>
          <p:nvPicPr>
            <p:cNvPr id="35" name="Picture 34">
              <a:extLst>
                <a:ext uri="{FF2B5EF4-FFF2-40B4-BE49-F238E27FC236}">
                  <a16:creationId xmlns:a16="http://schemas.microsoft.com/office/drawing/2014/main" id="{3CCAA069-0283-4656-B89D-20DEA2289F71}"/>
                </a:ext>
              </a:extLst>
            </p:cNvPr>
            <p:cNvPicPr>
              <a:picLocks noChangeAspect="1"/>
            </p:cNvPicPr>
            <p:nvPr/>
          </p:nvPicPr>
          <p:blipFill>
            <a:blip r:embed="rId3"/>
            <a:stretch>
              <a:fillRect/>
            </a:stretch>
          </p:blipFill>
          <p:spPr>
            <a:xfrm>
              <a:off x="3963842" y="894934"/>
              <a:ext cx="3603909" cy="405635"/>
            </a:xfrm>
            <a:prstGeom prst="rect">
              <a:avLst/>
            </a:prstGeom>
            <a:effectLst/>
          </p:spPr>
        </p:pic>
        <p:sp>
          <p:nvSpPr>
            <p:cNvPr id="36" name="TextBox 35">
              <a:extLst>
                <a:ext uri="{FF2B5EF4-FFF2-40B4-BE49-F238E27FC236}">
                  <a16:creationId xmlns:a16="http://schemas.microsoft.com/office/drawing/2014/main" id="{F317EA43-152E-4E4F-8C07-B542FBD597CC}"/>
                </a:ext>
              </a:extLst>
            </p:cNvPr>
            <p:cNvSpPr txBox="1">
              <a:spLocks noChangeAspect="1"/>
            </p:cNvSpPr>
            <p:nvPr/>
          </p:nvSpPr>
          <p:spPr>
            <a:xfrm>
              <a:off x="5038815" y="899288"/>
              <a:ext cx="2069508" cy="400110"/>
            </a:xfrm>
            <a:prstGeom prst="rect">
              <a:avLst/>
            </a:prstGeom>
            <a:solidFill>
              <a:schemeClr val="bg1"/>
            </a:solidFill>
            <a:effectLst/>
          </p:spPr>
          <p:txBody>
            <a:bodyPr wrap="square" rtlCol="0">
              <a:spAutoFit/>
            </a:bodyPr>
            <a:lstStyle/>
            <a:p>
              <a:r>
                <a:rPr lang="hr-HR" sz="2000" b="1" spc="100" dirty="0">
                  <a:solidFill>
                    <a:schemeClr val="tx1">
                      <a:lumMod val="65000"/>
                      <a:lumOff val="35000"/>
                    </a:schemeClr>
                  </a:solidFill>
                  <a:latin typeface="Verdana Pro Light" panose="020B0304030504040204" pitchFamily="34" charset="0"/>
                </a:rPr>
                <a:t>e-</a:t>
              </a:r>
              <a:r>
                <a:rPr lang="hr-HR" sz="2000" b="1" spc="100" dirty="0" err="1">
                  <a:solidFill>
                    <a:schemeClr val="tx1">
                      <a:lumMod val="65000"/>
                      <a:lumOff val="35000"/>
                    </a:schemeClr>
                  </a:solidFill>
                  <a:latin typeface="Verdana Pro Light" panose="020B0304030504040204" pitchFamily="34" charset="0"/>
                </a:rPr>
                <a:t>Universities</a:t>
              </a:r>
              <a:endParaRPr lang="en-GB" sz="2000" b="1" spc="100" dirty="0">
                <a:solidFill>
                  <a:schemeClr val="tx1">
                    <a:lumMod val="65000"/>
                    <a:lumOff val="35000"/>
                  </a:schemeClr>
                </a:solidFill>
                <a:latin typeface="Verdana Pro Light" panose="020B0304030504040204" pitchFamily="34" charset="0"/>
              </a:endParaRPr>
            </a:p>
          </p:txBody>
        </p:sp>
      </p:grpSp>
      <p:sp>
        <p:nvSpPr>
          <p:cNvPr id="2" name="Title 1">
            <a:extLst>
              <a:ext uri="{FF2B5EF4-FFF2-40B4-BE49-F238E27FC236}">
                <a16:creationId xmlns:a16="http://schemas.microsoft.com/office/drawing/2014/main" id="{AA47B285-C0CC-47A2-A4E2-0EA7785F0979}"/>
              </a:ext>
            </a:extLst>
          </p:cNvPr>
          <p:cNvSpPr>
            <a:spLocks noGrp="1"/>
          </p:cNvSpPr>
          <p:nvPr>
            <p:ph type="title"/>
          </p:nvPr>
        </p:nvSpPr>
        <p:spPr>
          <a:xfrm>
            <a:off x="628650" y="128908"/>
            <a:ext cx="7886700" cy="994172"/>
          </a:xfrm>
        </p:spPr>
        <p:txBody>
          <a:bodyPr/>
          <a:lstStyle/>
          <a:p>
            <a:r>
              <a:rPr lang="en-GB" dirty="0"/>
              <a:t>Croatian </a:t>
            </a:r>
            <a:r>
              <a:rPr lang="hr-HR" dirty="0"/>
              <a:t>L</a:t>
            </a:r>
            <a:r>
              <a:rPr lang="en-GB" dirty="0" err="1"/>
              <a:t>andscape</a:t>
            </a:r>
            <a:r>
              <a:rPr lang="en-GB" dirty="0"/>
              <a:t> of </a:t>
            </a:r>
            <a:r>
              <a:rPr lang="hr-HR" dirty="0"/>
              <a:t>I</a:t>
            </a:r>
            <a:r>
              <a:rPr lang="en-GB" dirty="0" err="1"/>
              <a:t>nformation</a:t>
            </a:r>
            <a:r>
              <a:rPr lang="en-GB" dirty="0"/>
              <a:t> </a:t>
            </a:r>
            <a:r>
              <a:rPr lang="hr-HR" dirty="0"/>
              <a:t>S</a:t>
            </a:r>
            <a:r>
              <a:rPr lang="en-GB" dirty="0" err="1"/>
              <a:t>ystems</a:t>
            </a:r>
            <a:r>
              <a:rPr lang="en-GB" dirty="0"/>
              <a:t> </a:t>
            </a:r>
          </a:p>
        </p:txBody>
      </p:sp>
      <p:sp>
        <p:nvSpPr>
          <p:cNvPr id="27" name="Block Arc 26">
            <a:extLst>
              <a:ext uri="{FF2B5EF4-FFF2-40B4-BE49-F238E27FC236}">
                <a16:creationId xmlns:a16="http://schemas.microsoft.com/office/drawing/2014/main" id="{FE731E5F-6FA4-458F-B8C0-D356A016DA81}"/>
              </a:ext>
            </a:extLst>
          </p:cNvPr>
          <p:cNvSpPr/>
          <p:nvPr/>
        </p:nvSpPr>
        <p:spPr>
          <a:xfrm rot="17519230">
            <a:off x="426455" y="909274"/>
            <a:ext cx="3287937" cy="3287937"/>
          </a:xfrm>
          <a:prstGeom prst="blockArc">
            <a:avLst>
              <a:gd name="adj1" fmla="val 14947649"/>
              <a:gd name="adj2" fmla="val 20137924"/>
              <a:gd name="adj3" fmla="val 26799"/>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8" name="Oval 27">
            <a:extLst>
              <a:ext uri="{FF2B5EF4-FFF2-40B4-BE49-F238E27FC236}">
                <a16:creationId xmlns:a16="http://schemas.microsoft.com/office/drawing/2014/main" id="{F728EF58-1121-4E79-B569-8CE2F1AA797E}"/>
              </a:ext>
            </a:extLst>
          </p:cNvPr>
          <p:cNvSpPr/>
          <p:nvPr/>
        </p:nvSpPr>
        <p:spPr>
          <a:xfrm>
            <a:off x="1105016" y="1555946"/>
            <a:ext cx="2331867" cy="234914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err="1">
                <a:solidFill>
                  <a:schemeClr val="bg1"/>
                </a:solidFill>
                <a:latin typeface="Arial" panose="020B0604020202020204" pitchFamily="34" charset="0"/>
                <a:cs typeface="Arial" panose="020B0604020202020204" pitchFamily="34" charset="0"/>
              </a:rPr>
              <a:t>CroRIS</a:t>
            </a:r>
            <a:endParaRPr lang="hr-HR" sz="2000" b="1"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latin typeface="Arial" panose="020B0604020202020204" pitchFamily="34" charset="0"/>
                <a:cs typeface="Arial" panose="020B0604020202020204" pitchFamily="34" charset="0"/>
              </a:rPr>
              <a:t>Croatian Research Information System </a:t>
            </a:r>
            <a:endParaRPr lang="hr-HR" sz="1200" b="1" dirty="0">
              <a:solidFill>
                <a:schemeClr val="bg1"/>
              </a:solidFill>
              <a:latin typeface="Arial" panose="020B0604020202020204" pitchFamily="34" charset="0"/>
              <a:cs typeface="Arial" panose="020B0604020202020204" pitchFamily="34" charset="0"/>
            </a:endParaRPr>
          </a:p>
          <a:p>
            <a:pPr>
              <a:spcBef>
                <a:spcPts val="600"/>
              </a:spcBef>
            </a:pPr>
            <a:r>
              <a:rPr lang="en-GB" sz="900" dirty="0">
                <a:solidFill>
                  <a:schemeClr val="bg1"/>
                </a:solidFill>
                <a:latin typeface="Arial" panose="020B0604020202020204" pitchFamily="34" charset="0"/>
                <a:cs typeface="Arial" panose="020B0604020202020204" pitchFamily="34" charset="0"/>
              </a:rPr>
              <a:t>Promote</a:t>
            </a:r>
            <a:r>
              <a:rPr lang="hr-HR" sz="900" dirty="0">
                <a:solidFill>
                  <a:schemeClr val="bg1"/>
                </a:solidFill>
                <a:latin typeface="Arial" panose="020B0604020202020204" pitchFamily="34" charset="0"/>
                <a:cs typeface="Arial" panose="020B0604020202020204" pitchFamily="34" charset="0"/>
              </a:rPr>
              <a:t>s</a:t>
            </a:r>
            <a:r>
              <a:rPr lang="en-GB" sz="900" dirty="0">
                <a:solidFill>
                  <a:schemeClr val="bg1"/>
                </a:solidFill>
                <a:latin typeface="Arial" panose="020B0604020202020204" pitchFamily="34" charset="0"/>
                <a:cs typeface="Arial" panose="020B0604020202020204" pitchFamily="34" charset="0"/>
              </a:rPr>
              <a:t> open science</a:t>
            </a:r>
          </a:p>
          <a:p>
            <a:r>
              <a:rPr lang="en-GB" sz="900" dirty="0">
                <a:solidFill>
                  <a:schemeClr val="bg1"/>
                </a:solidFill>
                <a:latin typeface="Arial" panose="020B0604020202020204" pitchFamily="34" charset="0"/>
                <a:cs typeface="Arial" panose="020B0604020202020204" pitchFamily="34" charset="0"/>
              </a:rPr>
              <a:t>Provide</a:t>
            </a:r>
            <a:r>
              <a:rPr lang="hr-HR" sz="900" dirty="0">
                <a:solidFill>
                  <a:schemeClr val="bg1"/>
                </a:solidFill>
                <a:latin typeface="Arial" panose="020B0604020202020204" pitchFamily="34" charset="0"/>
                <a:cs typeface="Arial" panose="020B0604020202020204" pitchFamily="34" charset="0"/>
              </a:rPr>
              <a:t>s</a:t>
            </a:r>
            <a:r>
              <a:rPr lang="en-GB" sz="900" dirty="0">
                <a:solidFill>
                  <a:schemeClr val="bg1"/>
                </a:solidFill>
                <a:latin typeface="Arial" panose="020B0604020202020204" pitchFamily="34" charset="0"/>
                <a:cs typeface="Arial" panose="020B0604020202020204" pitchFamily="34" charset="0"/>
              </a:rPr>
              <a:t> information reliability</a:t>
            </a:r>
          </a:p>
          <a:p>
            <a:r>
              <a:rPr lang="en-GB" sz="900" dirty="0">
                <a:solidFill>
                  <a:schemeClr val="bg1"/>
                </a:solidFill>
                <a:latin typeface="Arial" panose="020B0604020202020204" pitchFamily="34" charset="0"/>
                <a:cs typeface="Arial" panose="020B0604020202020204" pitchFamily="34" charset="0"/>
              </a:rPr>
              <a:t>Ensures openness and interoperability</a:t>
            </a:r>
          </a:p>
          <a:p>
            <a:r>
              <a:rPr lang="en-GB" sz="900" dirty="0">
                <a:solidFill>
                  <a:schemeClr val="bg1"/>
                </a:solidFill>
                <a:latin typeface="Arial" panose="020B0604020202020204" pitchFamily="34" charset="0"/>
                <a:cs typeface="Arial" panose="020B0604020202020204" pitchFamily="34" charset="0"/>
              </a:rPr>
              <a:t>Support</a:t>
            </a:r>
            <a:r>
              <a:rPr lang="hr-HR" sz="900" dirty="0">
                <a:solidFill>
                  <a:schemeClr val="bg1"/>
                </a:solidFill>
                <a:latin typeface="Arial" panose="020B0604020202020204" pitchFamily="34" charset="0"/>
                <a:cs typeface="Arial" panose="020B0604020202020204" pitchFamily="34" charset="0"/>
              </a:rPr>
              <a:t>s</a:t>
            </a:r>
            <a:r>
              <a:rPr lang="en-GB" sz="900" dirty="0">
                <a:solidFill>
                  <a:schemeClr val="bg1"/>
                </a:solidFill>
                <a:latin typeface="Arial" panose="020B0604020202020204" pitchFamily="34" charset="0"/>
                <a:cs typeface="Arial" panose="020B0604020202020204" pitchFamily="34" charset="0"/>
              </a:rPr>
              <a:t> decision making</a:t>
            </a:r>
            <a:endParaRPr lang="hr-HR" sz="900" dirty="0">
              <a:solidFill>
                <a:schemeClr val="bg1"/>
              </a:solidFill>
              <a:latin typeface="Arial" panose="020B0604020202020204" pitchFamily="34" charset="0"/>
              <a:cs typeface="Arial" panose="020B0604020202020204" pitchFamily="34" charset="0"/>
            </a:endParaRPr>
          </a:p>
          <a:p>
            <a:endParaRPr lang="en-GB" sz="900" dirty="0">
              <a:solidFill>
                <a:schemeClr val="bg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F0A5F135-17CA-44DB-AFC4-B8DD4C60F9C4}"/>
              </a:ext>
            </a:extLst>
          </p:cNvPr>
          <p:cNvGrpSpPr/>
          <p:nvPr/>
        </p:nvGrpSpPr>
        <p:grpSpPr>
          <a:xfrm>
            <a:off x="5443899" y="888637"/>
            <a:ext cx="2827948" cy="2838536"/>
            <a:chOff x="5486058" y="439236"/>
            <a:chExt cx="3287937" cy="3287937"/>
          </a:xfrm>
        </p:grpSpPr>
        <p:sp>
          <p:nvSpPr>
            <p:cNvPr id="17" name="Block Arc 16">
              <a:extLst>
                <a:ext uri="{FF2B5EF4-FFF2-40B4-BE49-F238E27FC236}">
                  <a16:creationId xmlns:a16="http://schemas.microsoft.com/office/drawing/2014/main" id="{C68C4E77-A605-4E55-9A9D-89EE63CB2992}"/>
                </a:ext>
              </a:extLst>
            </p:cNvPr>
            <p:cNvSpPr/>
            <p:nvPr/>
          </p:nvSpPr>
          <p:spPr>
            <a:xfrm rot="6939019" flipH="1">
              <a:off x="5486058" y="439236"/>
              <a:ext cx="3287937" cy="3287937"/>
            </a:xfrm>
            <a:prstGeom prst="blockArc">
              <a:avLst>
                <a:gd name="adj1" fmla="val 14947649"/>
                <a:gd name="adj2" fmla="val 20137924"/>
                <a:gd name="adj3" fmla="val 26799"/>
              </a:avLst>
            </a:prstGeom>
            <a:solidFill>
              <a:srgbClr val="46C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8" name="Oval 17">
              <a:extLst>
                <a:ext uri="{FF2B5EF4-FFF2-40B4-BE49-F238E27FC236}">
                  <a16:creationId xmlns:a16="http://schemas.microsoft.com/office/drawing/2014/main" id="{FA928133-C3B7-4985-B652-1CFD42E07A2C}"/>
                </a:ext>
              </a:extLst>
            </p:cNvPr>
            <p:cNvSpPr/>
            <p:nvPr/>
          </p:nvSpPr>
          <p:spPr>
            <a:xfrm flipH="1">
              <a:off x="5776262" y="924993"/>
              <a:ext cx="2349149" cy="2349149"/>
            </a:xfrm>
            <a:prstGeom prst="ellipse">
              <a:avLst/>
            </a:prstGeom>
            <a:solidFill>
              <a:srgbClr val="46C1A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err="1">
                  <a:solidFill>
                    <a:schemeClr val="bg1"/>
                  </a:solidFill>
                  <a:latin typeface="Arial" panose="020B0604020202020204" pitchFamily="34" charset="0"/>
                  <a:cs typeface="Arial" panose="020B0604020202020204" pitchFamily="34" charset="0"/>
                </a:rPr>
                <a:t>ISpPU</a:t>
              </a:r>
              <a:endParaRPr lang="hr-HR" sz="2000" b="1" dirty="0">
                <a:solidFill>
                  <a:schemeClr val="bg1"/>
                </a:solidFill>
                <a:latin typeface="Arial" panose="020B0604020202020204" pitchFamily="34" charset="0"/>
                <a:cs typeface="Arial" panose="020B0604020202020204" pitchFamily="34" charset="0"/>
              </a:endParaRPr>
            </a:p>
            <a:p>
              <a:pPr algn="ctr">
                <a:spcBef>
                  <a:spcPts val="600"/>
                </a:spcBef>
              </a:pPr>
              <a:r>
                <a:rPr lang="en-GB" sz="1200" dirty="0">
                  <a:solidFill>
                    <a:schemeClr val="bg1"/>
                  </a:solidFill>
                  <a:latin typeface="Arial" panose="020B0604020202020204" pitchFamily="34" charset="0"/>
                  <a:cs typeface="Arial" panose="020B0604020202020204" pitchFamily="34" charset="0"/>
                </a:rPr>
                <a:t>System for monitoring program funding for HEI</a:t>
              </a:r>
            </a:p>
          </p:txBody>
        </p:sp>
      </p:grpSp>
      <p:grpSp>
        <p:nvGrpSpPr>
          <p:cNvPr id="34" name="Group 33">
            <a:extLst>
              <a:ext uri="{FF2B5EF4-FFF2-40B4-BE49-F238E27FC236}">
                <a16:creationId xmlns:a16="http://schemas.microsoft.com/office/drawing/2014/main" id="{22FA1B9D-085C-4280-9C86-EDFCB1E09726}"/>
              </a:ext>
            </a:extLst>
          </p:cNvPr>
          <p:cNvGrpSpPr/>
          <p:nvPr/>
        </p:nvGrpSpPr>
        <p:grpSpPr>
          <a:xfrm>
            <a:off x="3797462" y="1587501"/>
            <a:ext cx="2933930" cy="2977489"/>
            <a:chOff x="3072976" y="1638687"/>
            <a:chExt cx="3375905" cy="3375905"/>
          </a:xfrm>
        </p:grpSpPr>
        <p:sp>
          <p:nvSpPr>
            <p:cNvPr id="8" name="Block Arc 7">
              <a:extLst>
                <a:ext uri="{FF2B5EF4-FFF2-40B4-BE49-F238E27FC236}">
                  <a16:creationId xmlns:a16="http://schemas.microsoft.com/office/drawing/2014/main" id="{FDEB7987-FD41-4083-B013-395A8AFE9C58}"/>
                </a:ext>
              </a:extLst>
            </p:cNvPr>
            <p:cNvSpPr/>
            <p:nvPr/>
          </p:nvSpPr>
          <p:spPr>
            <a:xfrm rot="9480770" flipH="1">
              <a:off x="3072976" y="1638687"/>
              <a:ext cx="3375905" cy="3375905"/>
            </a:xfrm>
            <a:prstGeom prst="blockArc">
              <a:avLst>
                <a:gd name="adj1" fmla="val 14947649"/>
                <a:gd name="adj2" fmla="val 19447979"/>
                <a:gd name="adj3" fmla="val 28094"/>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1" name="Oval 10">
              <a:extLst>
                <a:ext uri="{FF2B5EF4-FFF2-40B4-BE49-F238E27FC236}">
                  <a16:creationId xmlns:a16="http://schemas.microsoft.com/office/drawing/2014/main" id="{7524BAA9-C383-48E0-94C7-AB122D9F1AB6}"/>
                </a:ext>
              </a:extLst>
            </p:cNvPr>
            <p:cNvSpPr/>
            <p:nvPr/>
          </p:nvSpPr>
          <p:spPr>
            <a:xfrm>
              <a:off x="3335927" y="1816549"/>
              <a:ext cx="2412000" cy="2412000"/>
            </a:xfrm>
            <a:prstGeom prst="ellipse">
              <a:avLst/>
            </a:prstGeom>
            <a:solidFill>
              <a:srgbClr val="F9A61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dirty="0">
                <a:latin typeface="Arial" panose="020B0604020202020204" pitchFamily="34" charset="0"/>
                <a:cs typeface="Arial" panose="020B0604020202020204" pitchFamily="34" charset="0"/>
              </a:endParaRPr>
            </a:p>
            <a:p>
              <a:pPr algn="ctr"/>
              <a:r>
                <a:rPr lang="hr-HR" sz="2000" b="1" dirty="0" err="1">
                  <a:latin typeface="Arial" panose="020B0604020202020204" pitchFamily="34" charset="0"/>
                  <a:cs typeface="Arial" panose="020B0604020202020204" pitchFamily="34" charset="0"/>
                </a:rPr>
                <a:t>ISeVO</a:t>
              </a:r>
              <a:endParaRPr lang="hr-HR" sz="2000" b="1" dirty="0">
                <a:latin typeface="Arial" panose="020B0604020202020204" pitchFamily="34" charset="0"/>
                <a:cs typeface="Arial" panose="020B0604020202020204" pitchFamily="34" charset="0"/>
              </a:endParaRPr>
            </a:p>
            <a:p>
              <a:pPr algn="ctr">
                <a:spcBef>
                  <a:spcPts val="600"/>
                </a:spcBef>
              </a:pPr>
              <a:r>
                <a:rPr lang="en-GB" sz="1200" dirty="0">
                  <a:latin typeface="Arial" panose="020B0604020202020204" pitchFamily="34" charset="0"/>
                  <a:cs typeface="Arial" panose="020B0604020202020204" pitchFamily="34" charset="0"/>
                </a:rPr>
                <a:t>Information system of records in higher education </a:t>
              </a:r>
            </a:p>
          </p:txBody>
        </p:sp>
      </p:grpSp>
      <p:pic>
        <p:nvPicPr>
          <p:cNvPr id="38" name="Picture 37">
            <a:extLst>
              <a:ext uri="{FF2B5EF4-FFF2-40B4-BE49-F238E27FC236}">
                <a16:creationId xmlns:a16="http://schemas.microsoft.com/office/drawing/2014/main" id="{862D7A09-6757-4C03-98A1-5AB481B03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967" y="3596951"/>
            <a:ext cx="1590394" cy="475672"/>
          </a:xfrm>
          <a:prstGeom prst="rect">
            <a:avLst/>
          </a:prstGeom>
        </p:spPr>
      </p:pic>
      <p:pic>
        <p:nvPicPr>
          <p:cNvPr id="39" name="Picture 38">
            <a:extLst>
              <a:ext uri="{FF2B5EF4-FFF2-40B4-BE49-F238E27FC236}">
                <a16:creationId xmlns:a16="http://schemas.microsoft.com/office/drawing/2014/main" id="{0C46B89E-8B4B-4277-BBDF-2166B85F0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8034" y="4224509"/>
            <a:ext cx="1277130" cy="220358"/>
          </a:xfrm>
          <a:prstGeom prst="rect">
            <a:avLst/>
          </a:prstGeom>
        </p:spPr>
      </p:pic>
      <p:pic>
        <p:nvPicPr>
          <p:cNvPr id="40" name="Picture 39">
            <a:extLst>
              <a:ext uri="{FF2B5EF4-FFF2-40B4-BE49-F238E27FC236}">
                <a16:creationId xmlns:a16="http://schemas.microsoft.com/office/drawing/2014/main" id="{619381D4-6EB3-4BE9-BDA5-FD8672256F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175" y="4138438"/>
            <a:ext cx="1060303" cy="356881"/>
          </a:xfrm>
          <a:prstGeom prst="rect">
            <a:avLst/>
          </a:prstGeom>
        </p:spPr>
      </p:pic>
      <p:pic>
        <p:nvPicPr>
          <p:cNvPr id="41" name="Picture 40">
            <a:extLst>
              <a:ext uri="{FF2B5EF4-FFF2-40B4-BE49-F238E27FC236}">
                <a16:creationId xmlns:a16="http://schemas.microsoft.com/office/drawing/2014/main" id="{A6EE8633-01ED-4B45-B578-43C0B89FDE5B}"/>
              </a:ext>
            </a:extLst>
          </p:cNvPr>
          <p:cNvPicPr>
            <a:picLocks noChangeAspect="1"/>
          </p:cNvPicPr>
          <p:nvPr/>
        </p:nvPicPr>
        <p:blipFill>
          <a:blip r:embed="rId7"/>
          <a:stretch>
            <a:fillRect/>
          </a:stretch>
        </p:blipFill>
        <p:spPr>
          <a:xfrm>
            <a:off x="1067666" y="3491556"/>
            <a:ext cx="2479275" cy="684914"/>
          </a:xfrm>
          <a:prstGeom prst="rect">
            <a:avLst/>
          </a:prstGeom>
        </p:spPr>
      </p:pic>
      <p:pic>
        <p:nvPicPr>
          <p:cNvPr id="45" name="Picture 44">
            <a:extLst>
              <a:ext uri="{FF2B5EF4-FFF2-40B4-BE49-F238E27FC236}">
                <a16:creationId xmlns:a16="http://schemas.microsoft.com/office/drawing/2014/main" id="{EF534583-8AEB-4FB7-BCA3-7E1C9A53F2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9971" y="4141276"/>
            <a:ext cx="1060303" cy="356881"/>
          </a:xfrm>
          <a:prstGeom prst="rect">
            <a:avLst/>
          </a:prstGeom>
        </p:spPr>
      </p:pic>
      <p:pic>
        <p:nvPicPr>
          <p:cNvPr id="49" name="Picture 48">
            <a:extLst>
              <a:ext uri="{FF2B5EF4-FFF2-40B4-BE49-F238E27FC236}">
                <a16:creationId xmlns:a16="http://schemas.microsoft.com/office/drawing/2014/main" id="{2646C883-5973-4351-B5CE-8D55BD1B32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3102" y="1085768"/>
            <a:ext cx="1352117" cy="405635"/>
          </a:xfrm>
          <a:prstGeom prst="rect">
            <a:avLst/>
          </a:prstGeom>
        </p:spPr>
      </p:pic>
      <p:sp>
        <p:nvSpPr>
          <p:cNvPr id="21"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2"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58225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p:cNvSpPr>
            <a:spLocks noGrp="1"/>
          </p:cNvSpPr>
          <p:nvPr>
            <p:ph idx="1"/>
          </p:nvPr>
        </p:nvSpPr>
        <p:spPr>
          <a:xfrm>
            <a:off x="1078104" y="3666735"/>
            <a:ext cx="2191282" cy="4398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000" indent="0">
              <a:buNone/>
            </a:pPr>
            <a:r>
              <a:rPr lang="hr-HR" sz="1100" dirty="0">
                <a:solidFill>
                  <a:srgbClr val="32373B"/>
                </a:solidFill>
                <a:latin typeface="Arial" panose="020B0604020202020204" pitchFamily="34" charset="0"/>
                <a:cs typeface="Arial" panose="020B0604020202020204" pitchFamily="34" charset="0"/>
              </a:rPr>
              <a:t>established in 2007</a:t>
            </a:r>
          </a:p>
        </p:txBody>
      </p:sp>
      <p:sp>
        <p:nvSpPr>
          <p:cNvPr id="3" name="Content Placeholder 2"/>
          <p:cNvSpPr>
            <a:spLocks noGrp="1"/>
          </p:cNvSpPr>
          <p:nvPr>
            <p:ph sz="half" idx="1"/>
          </p:nvPr>
        </p:nvSpPr>
        <p:spPr>
          <a:xfrm>
            <a:off x="1090463" y="970587"/>
            <a:ext cx="2191282" cy="1461638"/>
          </a:xfrm>
          <a:solidFill>
            <a:srgbClr val="DB3534"/>
          </a:solidFill>
          <a:effectLst>
            <a:outerShdw blurRad="50800" dist="38100" dir="2700000" algn="tl" rotWithShape="0">
              <a:prstClr val="black">
                <a:alpha val="40000"/>
              </a:prstClr>
            </a:outerShdw>
          </a:effectLst>
        </p:spPr>
        <p:txBody>
          <a:bodyPr>
            <a:normAutofit/>
          </a:bodyPr>
          <a:lstStyle/>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p:txBody>
      </p:sp>
      <p:sp>
        <p:nvSpPr>
          <p:cNvPr id="18" name="Rectangle 17"/>
          <p:cNvSpPr/>
          <p:nvPr/>
        </p:nvSpPr>
        <p:spPr>
          <a:xfrm>
            <a:off x="5456597" y="963547"/>
            <a:ext cx="2246983" cy="31430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spcAft>
                <a:spcPts val="600"/>
              </a:spcAft>
            </a:pPr>
            <a:r>
              <a:rPr lang="hr-HR" sz="1200" b="1" dirty="0" err="1">
                <a:solidFill>
                  <a:schemeClr val="tx1">
                    <a:lumMod val="90000"/>
                    <a:lumOff val="10000"/>
                  </a:schemeClr>
                </a:solidFill>
                <a:latin typeface="Arial" panose="020B0604020202020204" pitchFamily="34" charset="0"/>
                <a:cs typeface="Arial" panose="020B0604020202020204" pitchFamily="34" charset="0"/>
              </a:rPr>
              <a:t>Objectives</a:t>
            </a:r>
            <a:r>
              <a:rPr lang="hr-HR" sz="1200" b="1" dirty="0">
                <a:solidFill>
                  <a:schemeClr val="tx1">
                    <a:lumMod val="90000"/>
                    <a:lumOff val="10000"/>
                  </a:schemeClr>
                </a:solidFill>
                <a:latin typeface="Arial" panose="020B0604020202020204" pitchFamily="34" charset="0"/>
                <a:cs typeface="Arial" panose="020B0604020202020204" pitchFamily="34" charset="0"/>
              </a:rPr>
              <a:t>:</a:t>
            </a:r>
          </a:p>
          <a:p>
            <a:pPr marL="144000" indent="-108000">
              <a:spcAft>
                <a:spcPts val="600"/>
              </a:spcAft>
              <a:buClr>
                <a:schemeClr val="bg1"/>
              </a:buClr>
              <a:buFont typeface="Wingdings" panose="05000000000000000000" pitchFamily="2" charset="2"/>
              <a:buChar char="§"/>
            </a:pPr>
            <a:r>
              <a:rPr lang="en-GB" sz="1100" b="1" dirty="0">
                <a:solidFill>
                  <a:schemeClr val="tx1">
                    <a:lumMod val="90000"/>
                    <a:lumOff val="10000"/>
                  </a:schemeClr>
                </a:solidFill>
                <a:latin typeface="Arial" panose="020B0604020202020204" pitchFamily="34" charset="0"/>
                <a:cs typeface="Arial" panose="020B0604020202020204" pitchFamily="34" charset="0"/>
              </a:rPr>
              <a:t>to support higher education </a:t>
            </a:r>
            <a:r>
              <a:rPr lang="en-GB" sz="1100" dirty="0">
                <a:solidFill>
                  <a:schemeClr val="tx1">
                    <a:lumMod val="90000"/>
                    <a:lumOff val="10000"/>
                  </a:schemeClr>
                </a:solidFill>
                <a:latin typeface="Arial" panose="020B0604020202020204" pitchFamily="34" charset="0"/>
                <a:cs typeface="Arial" panose="020B0604020202020204" pitchFamily="34" charset="0"/>
              </a:rPr>
              <a:t>teachers, students, institutions in implementation of e-learning in educational process</a:t>
            </a:r>
            <a:endParaRPr lang="hr-HR" sz="1100" dirty="0">
              <a:solidFill>
                <a:schemeClr val="tx1">
                  <a:lumMod val="90000"/>
                  <a:lumOff val="10000"/>
                </a:schemeClr>
              </a:solidFill>
              <a:latin typeface="Arial" panose="020B0604020202020204" pitchFamily="34" charset="0"/>
              <a:cs typeface="Arial" panose="020B0604020202020204" pitchFamily="34" charset="0"/>
            </a:endParaRPr>
          </a:p>
          <a:p>
            <a:pPr marL="144000" indent="-108000">
              <a:spcAft>
                <a:spcPts val="600"/>
              </a:spcAft>
              <a:buClr>
                <a:schemeClr val="bg1"/>
              </a:buClr>
              <a:buFont typeface="Wingdings" panose="05000000000000000000" pitchFamily="2" charset="2"/>
              <a:buChar char="§"/>
            </a:pPr>
            <a:r>
              <a:rPr lang="en-GB" sz="1100" b="1" dirty="0">
                <a:solidFill>
                  <a:schemeClr val="tx1">
                    <a:lumMod val="90000"/>
                    <a:lumOff val="10000"/>
                  </a:schemeClr>
                </a:solidFill>
                <a:latin typeface="Arial" panose="020B0604020202020204" pitchFamily="34" charset="0"/>
                <a:cs typeface="Arial" panose="020B0604020202020204" pitchFamily="34" charset="0"/>
              </a:rPr>
              <a:t>to provide and maintain </a:t>
            </a:r>
            <a:r>
              <a:rPr lang="en-GB" sz="1100" dirty="0">
                <a:solidFill>
                  <a:schemeClr val="tx1">
                    <a:lumMod val="90000"/>
                    <a:lumOff val="10000"/>
                  </a:schemeClr>
                </a:solidFill>
                <a:latin typeface="Arial" panose="020B0604020202020204" pitchFamily="34" charset="0"/>
                <a:cs typeface="Arial" panose="020B0604020202020204" pitchFamily="34" charset="0"/>
              </a:rPr>
              <a:t>reliable and generally accessible HE platform for </a:t>
            </a:r>
            <a:br>
              <a:rPr lang="hr-HR" sz="1100" dirty="0">
                <a:solidFill>
                  <a:schemeClr val="tx1">
                    <a:lumMod val="90000"/>
                    <a:lumOff val="10000"/>
                  </a:schemeClr>
                </a:solidFill>
                <a:latin typeface="Arial" panose="020B0604020202020204" pitchFamily="34" charset="0"/>
                <a:cs typeface="Arial" panose="020B0604020202020204" pitchFamily="34" charset="0"/>
              </a:rPr>
            </a:br>
            <a:r>
              <a:rPr lang="en-GB" sz="1100" dirty="0">
                <a:solidFill>
                  <a:schemeClr val="tx1">
                    <a:lumMod val="90000"/>
                    <a:lumOff val="10000"/>
                  </a:schemeClr>
                </a:solidFill>
                <a:latin typeface="Arial" panose="020B0604020202020204" pitchFamily="34" charset="0"/>
                <a:cs typeface="Arial" panose="020B0604020202020204" pitchFamily="34" charset="0"/>
              </a:rPr>
              <a:t>e-learning</a:t>
            </a:r>
            <a:endParaRPr lang="hr-HR" sz="1100" dirty="0">
              <a:solidFill>
                <a:schemeClr val="tx1">
                  <a:lumMod val="90000"/>
                  <a:lumOff val="10000"/>
                </a:schemeClr>
              </a:solidFill>
              <a:latin typeface="Arial" panose="020B0604020202020204" pitchFamily="34" charset="0"/>
              <a:cs typeface="Arial" panose="020B0604020202020204" pitchFamily="34" charset="0"/>
            </a:endParaRPr>
          </a:p>
          <a:p>
            <a:pPr marL="144000" indent="-108000">
              <a:spcAft>
                <a:spcPts val="600"/>
              </a:spcAft>
              <a:buClr>
                <a:schemeClr val="bg1"/>
              </a:buClr>
              <a:buFont typeface="Wingdings" panose="05000000000000000000" pitchFamily="2" charset="2"/>
              <a:buChar char="§"/>
            </a:pPr>
            <a:r>
              <a:rPr lang="en-GB" sz="1100" b="1" dirty="0">
                <a:solidFill>
                  <a:schemeClr val="tx1">
                    <a:lumMod val="90000"/>
                    <a:lumOff val="10000"/>
                  </a:schemeClr>
                </a:solidFill>
                <a:latin typeface="Arial" panose="020B0604020202020204" pitchFamily="34" charset="0"/>
                <a:cs typeface="Arial" panose="020B0604020202020204" pitchFamily="34" charset="0"/>
              </a:rPr>
              <a:t>to train and educate </a:t>
            </a:r>
            <a:r>
              <a:rPr lang="en-GB" sz="1100" dirty="0">
                <a:solidFill>
                  <a:schemeClr val="tx1">
                    <a:lumMod val="90000"/>
                    <a:lumOff val="10000"/>
                  </a:schemeClr>
                </a:solidFill>
                <a:latin typeface="Arial" panose="020B0604020202020204" pitchFamily="34" charset="0"/>
                <a:cs typeface="Arial" panose="020B0604020202020204" pitchFamily="34" charset="0"/>
              </a:rPr>
              <a:t>teachers in digital competences</a:t>
            </a:r>
            <a:endParaRPr lang="hr-HR" sz="1100" dirty="0">
              <a:solidFill>
                <a:schemeClr val="tx1">
                  <a:lumMod val="90000"/>
                  <a:lumOff val="10000"/>
                </a:schemeClr>
              </a:solidFill>
              <a:latin typeface="Arial" panose="020B0604020202020204" pitchFamily="34" charset="0"/>
              <a:cs typeface="Arial" panose="020B0604020202020204" pitchFamily="34" charset="0"/>
            </a:endParaRPr>
          </a:p>
          <a:p>
            <a:pPr marL="144000" indent="-108000">
              <a:spcAft>
                <a:spcPts val="600"/>
              </a:spcAft>
              <a:buClr>
                <a:schemeClr val="bg1"/>
              </a:buClr>
              <a:buFont typeface="Wingdings" panose="05000000000000000000" pitchFamily="2" charset="2"/>
              <a:buChar char="§"/>
            </a:pPr>
            <a:r>
              <a:rPr lang="en-GB" sz="1100" b="1" dirty="0">
                <a:solidFill>
                  <a:schemeClr val="tx1">
                    <a:lumMod val="90000"/>
                    <a:lumOff val="10000"/>
                  </a:schemeClr>
                </a:solidFill>
                <a:latin typeface="Arial" panose="020B0604020202020204" pitchFamily="34" charset="0"/>
                <a:cs typeface="Arial" panose="020B0604020202020204" pitchFamily="34" charset="0"/>
              </a:rPr>
              <a:t>to promote and foster </a:t>
            </a:r>
            <a:r>
              <a:rPr lang="en-GB" sz="1100" dirty="0">
                <a:solidFill>
                  <a:schemeClr val="tx1">
                    <a:lumMod val="90000"/>
                    <a:lumOff val="10000"/>
                  </a:schemeClr>
                </a:solidFill>
                <a:latin typeface="Arial" panose="020B0604020202020204" pitchFamily="34" charset="0"/>
                <a:cs typeface="Arial" panose="020B0604020202020204" pitchFamily="34" charset="0"/>
              </a:rPr>
              <a:t>implementation of</a:t>
            </a:r>
            <a:r>
              <a:rPr lang="hr-HR" sz="1100" dirty="0">
                <a:solidFill>
                  <a:schemeClr val="tx1">
                    <a:lumMod val="90000"/>
                    <a:lumOff val="10000"/>
                  </a:schemeClr>
                </a:solidFill>
                <a:latin typeface="Arial" panose="020B0604020202020204" pitchFamily="34" charset="0"/>
                <a:cs typeface="Arial" panose="020B0604020202020204" pitchFamily="34" charset="0"/>
              </a:rPr>
              <a:t> </a:t>
            </a:r>
            <a:r>
              <a:rPr lang="en-GB" sz="1100" dirty="0">
                <a:solidFill>
                  <a:schemeClr val="tx1">
                    <a:lumMod val="90000"/>
                    <a:lumOff val="10000"/>
                  </a:schemeClr>
                </a:solidFill>
                <a:latin typeface="Arial" panose="020B0604020202020204" pitchFamily="34" charset="0"/>
                <a:cs typeface="Arial" panose="020B0604020202020204" pitchFamily="34" charset="0"/>
              </a:rPr>
              <a:t>e-learning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207" y="2208395"/>
            <a:ext cx="2192088" cy="1462973"/>
          </a:xfrm>
          <a:prstGeom prst="rect">
            <a:avLst/>
          </a:prstGeom>
        </p:spPr>
      </p:pic>
      <p:sp>
        <p:nvSpPr>
          <p:cNvPr id="15" name="Content Placeholder 3"/>
          <p:cNvSpPr>
            <a:spLocks noGrp="1"/>
          </p:cNvSpPr>
          <p:nvPr>
            <p:ph idx="1"/>
          </p:nvPr>
        </p:nvSpPr>
        <p:spPr>
          <a:xfrm>
            <a:off x="3269386" y="3666734"/>
            <a:ext cx="2203909" cy="4398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000" indent="0">
              <a:buNone/>
            </a:pPr>
            <a:r>
              <a:rPr lang="hr-HR" sz="1100" dirty="0">
                <a:solidFill>
                  <a:prstClr val="black"/>
                </a:solidFill>
                <a:latin typeface="Arial" panose="020B0604020202020204" pitchFamily="34" charset="0"/>
                <a:cs typeface="Arial" panose="020B0604020202020204" pitchFamily="34" charset="0"/>
                <a:hlinkClick r:id="rId3"/>
              </a:rPr>
              <a:t>https://www.srce.hr/en/elc</a:t>
            </a:r>
            <a:r>
              <a:rPr lang="hr-HR" sz="1100" dirty="0">
                <a:solidFill>
                  <a:prstClr val="black"/>
                </a:solidFill>
                <a:latin typeface="Arial" panose="020B0604020202020204" pitchFamily="34" charset="0"/>
                <a:cs typeface="Arial" panose="020B0604020202020204" pitchFamily="34" charset="0"/>
              </a:rPr>
              <a:t>  </a:t>
            </a:r>
          </a:p>
        </p:txBody>
      </p:sp>
      <p:sp>
        <p:nvSpPr>
          <p:cNvPr id="16" name="Rectangle 15"/>
          <p:cNvSpPr/>
          <p:nvPr/>
        </p:nvSpPr>
        <p:spPr>
          <a:xfrm>
            <a:off x="3291889" y="970587"/>
            <a:ext cx="2165826" cy="12461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is</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en-GB" sz="1200" dirty="0">
                <a:solidFill>
                  <a:schemeClr val="tx1">
                    <a:lumMod val="90000"/>
                    <a:lumOff val="10000"/>
                  </a:schemeClr>
                </a:solidFill>
                <a:latin typeface="Arial" panose="020B0604020202020204" pitchFamily="34" charset="0"/>
                <a:cs typeface="Arial" panose="020B0604020202020204" pitchFamily="34" charset="0"/>
              </a:rPr>
              <a:t>a key stakeholder in the process of digital transformation of the higher education system</a:t>
            </a:r>
          </a:p>
        </p:txBody>
      </p:sp>
      <p:sp>
        <p:nvSpPr>
          <p:cNvPr id="14" name="Rectangle 13"/>
          <p:cNvSpPr/>
          <p:nvPr/>
        </p:nvSpPr>
        <p:spPr>
          <a:xfrm>
            <a:off x="1078104" y="2425021"/>
            <a:ext cx="2192400" cy="12461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provides</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infrastructure</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support</a:t>
            </a:r>
            <a:r>
              <a:rPr lang="hr-HR" sz="1200" dirty="0">
                <a:solidFill>
                  <a:schemeClr val="tx1">
                    <a:lumMod val="90000"/>
                    <a:lumOff val="10000"/>
                  </a:schemeClr>
                </a:solidFill>
                <a:latin typeface="Arial" panose="020B0604020202020204" pitchFamily="34" charset="0"/>
                <a:cs typeface="Arial" panose="020B0604020202020204" pitchFamily="34" charset="0"/>
              </a:rPr>
              <a:t> and </a:t>
            </a:r>
            <a:r>
              <a:rPr lang="hr-HR" sz="1200" dirty="0" err="1">
                <a:solidFill>
                  <a:schemeClr val="tx1">
                    <a:lumMod val="90000"/>
                    <a:lumOff val="10000"/>
                  </a:schemeClr>
                </a:solidFill>
                <a:latin typeface="Arial" panose="020B0604020202020204" pitchFamily="34" charset="0"/>
                <a:cs typeface="Arial" panose="020B0604020202020204" pitchFamily="34" charset="0"/>
              </a:rPr>
              <a:t>training</a:t>
            </a:r>
            <a:r>
              <a:rPr lang="hr-HR" sz="1200" dirty="0">
                <a:solidFill>
                  <a:schemeClr val="tx1">
                    <a:lumMod val="90000"/>
                    <a:lumOff val="10000"/>
                  </a:schemeClr>
                </a:solidFill>
                <a:latin typeface="Arial" panose="020B0604020202020204" pitchFamily="34" charset="0"/>
                <a:cs typeface="Arial" panose="020B0604020202020204" pitchFamily="34" charset="0"/>
              </a:rPr>
              <a:t> to </a:t>
            </a:r>
            <a:r>
              <a:rPr lang="hr-HR" sz="1200" dirty="0" err="1">
                <a:solidFill>
                  <a:schemeClr val="tx1">
                    <a:lumMod val="90000"/>
                    <a:lumOff val="10000"/>
                  </a:schemeClr>
                </a:solidFill>
                <a:latin typeface="Arial" panose="020B0604020202020204" pitchFamily="34" charset="0"/>
                <a:cs typeface="Arial" panose="020B0604020202020204" pitchFamily="34" charset="0"/>
              </a:rPr>
              <a:t>users</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878" y="1309248"/>
            <a:ext cx="1863217" cy="7771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429" y="1026623"/>
            <a:ext cx="201067" cy="518306"/>
          </a:xfrm>
          <a:prstGeom prst="rect">
            <a:avLst/>
          </a:prstGeom>
        </p:spPr>
      </p:pic>
      <p:sp>
        <p:nvSpPr>
          <p:cNvPr id="2" name="Rectangle 1"/>
          <p:cNvSpPr/>
          <p:nvPr/>
        </p:nvSpPr>
        <p:spPr>
          <a:xfrm>
            <a:off x="1916667" y="1384934"/>
            <a:ext cx="1141659" cy="600164"/>
          </a:xfrm>
          <a:prstGeom prst="rect">
            <a:avLst/>
          </a:prstGeom>
          <a:solidFill>
            <a:schemeClr val="bg1"/>
          </a:solidFill>
        </p:spPr>
        <p:txBody>
          <a:bodyPr wrap="none">
            <a:spAutoFit/>
          </a:bodyPr>
          <a:lstStyle/>
          <a:p>
            <a:r>
              <a:rPr lang="hr-HR" sz="1900" b="1" dirty="0">
                <a:latin typeface="Candara Light" panose="020E0502030303020204" pitchFamily="34" charset="0"/>
              </a:rPr>
              <a:t>e</a:t>
            </a:r>
            <a:r>
              <a:rPr lang="hr-HR" sz="1400" b="1" dirty="0">
                <a:latin typeface="Candara Light" panose="020E0502030303020204" pitchFamily="34" charset="0"/>
              </a:rPr>
              <a:t>-LEARNING</a:t>
            </a:r>
            <a:br>
              <a:rPr lang="hr-HR" sz="1400" b="1" dirty="0">
                <a:latin typeface="Candara Light" panose="020E0502030303020204" pitchFamily="34" charset="0"/>
              </a:rPr>
            </a:br>
            <a:r>
              <a:rPr lang="hr-HR" sz="1400" b="1" dirty="0">
                <a:latin typeface="Candara Light" panose="020E0502030303020204" pitchFamily="34" charset="0"/>
              </a:rPr>
              <a:t>CENTRE</a:t>
            </a:r>
            <a:endParaRPr lang="hr-HR" sz="1400" dirty="0">
              <a:latin typeface="Candara Light" panose="020E0502030303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0926">
            <a:off x="2740574" y="1035505"/>
            <a:ext cx="200747" cy="517482"/>
          </a:xfrm>
          <a:prstGeom prst="rect">
            <a:avLst/>
          </a:prstGeom>
        </p:spPr>
      </p:pic>
      <p:sp>
        <p:nvSpPr>
          <p:cNvPr id="23" name="Title 13">
            <a:extLst>
              <a:ext uri="{FF2B5EF4-FFF2-40B4-BE49-F238E27FC236}">
                <a16:creationId xmlns:a16="http://schemas.microsoft.com/office/drawing/2014/main" id="{64820D1F-6191-4CB9-9EF5-E18F94AF9532}"/>
              </a:ext>
            </a:extLst>
          </p:cNvPr>
          <p:cNvSpPr txBox="1">
            <a:spLocks/>
          </p:cNvSpPr>
          <p:nvPr/>
        </p:nvSpPr>
        <p:spPr>
          <a:xfrm>
            <a:off x="1190611" y="303034"/>
            <a:ext cx="6923409" cy="399813"/>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solidFill>
                  <a:schemeClr val="tx1">
                    <a:lumMod val="90000"/>
                    <a:lumOff val="10000"/>
                  </a:schemeClr>
                </a:solidFill>
              </a:rPr>
              <a:t>National </a:t>
            </a:r>
            <a:r>
              <a:rPr lang="hr-HR" sz="2000" dirty="0">
                <a:solidFill>
                  <a:schemeClr val="tx1">
                    <a:lumMod val="90000"/>
                    <a:lumOff val="10000"/>
                  </a:schemeClr>
                </a:solidFill>
              </a:rPr>
              <a:t>C</a:t>
            </a:r>
            <a:r>
              <a:rPr lang="en-GB" sz="2000" dirty="0">
                <a:solidFill>
                  <a:schemeClr val="tx1">
                    <a:lumMod val="90000"/>
                    <a:lumOff val="10000"/>
                  </a:schemeClr>
                </a:solidFill>
              </a:rPr>
              <a:t>entre for E-learning in </a:t>
            </a:r>
            <a:r>
              <a:rPr lang="hr-HR" sz="2000" dirty="0">
                <a:solidFill>
                  <a:schemeClr val="tx1">
                    <a:lumMod val="90000"/>
                    <a:lumOff val="10000"/>
                  </a:schemeClr>
                </a:solidFill>
              </a:rPr>
              <a:t>H</a:t>
            </a:r>
            <a:r>
              <a:rPr lang="en-GB" sz="2000" dirty="0" err="1">
                <a:solidFill>
                  <a:schemeClr val="tx1">
                    <a:lumMod val="90000"/>
                    <a:lumOff val="10000"/>
                  </a:schemeClr>
                </a:solidFill>
              </a:rPr>
              <a:t>igher</a:t>
            </a:r>
            <a:r>
              <a:rPr lang="en-GB" sz="2000" dirty="0">
                <a:solidFill>
                  <a:schemeClr val="tx1">
                    <a:lumMod val="90000"/>
                    <a:lumOff val="10000"/>
                  </a:schemeClr>
                </a:solidFill>
              </a:rPr>
              <a:t> </a:t>
            </a:r>
            <a:r>
              <a:rPr lang="hr-HR" sz="2000" dirty="0">
                <a:solidFill>
                  <a:schemeClr val="tx1">
                    <a:lumMod val="90000"/>
                    <a:lumOff val="10000"/>
                  </a:schemeClr>
                </a:solidFill>
              </a:rPr>
              <a:t>E</a:t>
            </a:r>
            <a:r>
              <a:rPr lang="en-GB" sz="2000" dirty="0" err="1">
                <a:solidFill>
                  <a:schemeClr val="tx1">
                    <a:lumMod val="90000"/>
                    <a:lumOff val="10000"/>
                  </a:schemeClr>
                </a:solidFill>
              </a:rPr>
              <a:t>ducation</a:t>
            </a:r>
            <a:endParaRPr lang="en-GB" sz="2000" dirty="0">
              <a:solidFill>
                <a:schemeClr val="tx1">
                  <a:lumMod val="90000"/>
                  <a:lumOff val="10000"/>
                </a:schemeClr>
              </a:solidFill>
            </a:endParaRPr>
          </a:p>
        </p:txBody>
      </p:sp>
      <p:sp>
        <p:nvSpPr>
          <p:cNvPr id="1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185802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18945" y="1211785"/>
            <a:ext cx="1606200" cy="323153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0000"/>
                    <a:lumOff val="10000"/>
                  </a:schemeClr>
                </a:solidFill>
                <a:latin typeface="Arial" panose="020B0604020202020204" pitchFamily="34" charset="0"/>
                <a:cs typeface="Arial" panose="020B0604020202020204" pitchFamily="34" charset="0"/>
              </a:rPr>
              <a:t>Antiplagiarism software</a:t>
            </a:r>
            <a:endParaRPr lang="en-GB"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r>
              <a:rPr lang="pl-PL" sz="1200" dirty="0">
                <a:solidFill>
                  <a:schemeClr val="tx1">
                    <a:lumMod val="90000"/>
                    <a:lumOff val="10000"/>
                  </a:schemeClr>
                </a:solidFill>
                <a:latin typeface="Arial" panose="020B0604020202020204" pitchFamily="34" charset="0"/>
                <a:cs typeface="Arial" panose="020B0604020202020204" pitchFamily="34" charset="0"/>
              </a:rPr>
              <a:t>for checking students work, t</a:t>
            </a:r>
            <a:r>
              <a:rPr lang="en-US" sz="1200" dirty="0" err="1">
                <a:solidFill>
                  <a:schemeClr val="tx1">
                    <a:lumMod val="90000"/>
                    <a:lumOff val="10000"/>
                  </a:schemeClr>
                </a:solidFill>
              </a:rPr>
              <a:t>heses</a:t>
            </a:r>
            <a:r>
              <a:rPr lang="en-US" sz="1200" dirty="0">
                <a:solidFill>
                  <a:schemeClr val="tx1">
                    <a:lumMod val="90000"/>
                    <a:lumOff val="10000"/>
                  </a:schemeClr>
                </a:solidFill>
              </a:rPr>
              <a:t> and doctoral dissertations</a:t>
            </a:r>
            <a:endParaRPr lang="hr-HR" sz="1200" dirty="0">
              <a:solidFill>
                <a:schemeClr val="tx1">
                  <a:lumMod val="90000"/>
                  <a:lumOff val="10000"/>
                </a:schemeClr>
              </a:solidFill>
            </a:endParaRPr>
          </a:p>
          <a:p>
            <a:pPr algn="ctr"/>
            <a:r>
              <a:rPr lang="hr-HR" sz="1200" dirty="0">
                <a:solidFill>
                  <a:schemeClr val="tx1">
                    <a:lumMod val="90000"/>
                    <a:lumOff val="10000"/>
                  </a:schemeClr>
                </a:solidFill>
                <a:latin typeface="Arial" panose="020B0604020202020204" pitchFamily="34" charset="0"/>
                <a:cs typeface="Arial" panose="020B0604020202020204" pitchFamily="34" charset="0"/>
              </a:rPr>
              <a:t>by </a:t>
            </a:r>
            <a:r>
              <a:rPr lang="hr-HR" sz="1200" dirty="0" err="1">
                <a:solidFill>
                  <a:schemeClr val="tx1">
                    <a:lumMod val="90000"/>
                    <a:lumOff val="10000"/>
                  </a:schemeClr>
                </a:solidFill>
                <a:latin typeface="Arial" panose="020B0604020202020204" pitchFamily="34" charset="0"/>
                <a:cs typeface="Arial" panose="020B0604020202020204" pitchFamily="34" charset="0"/>
              </a:rPr>
              <a:t>students</a:t>
            </a:r>
            <a:r>
              <a:rPr lang="hr-HR" sz="1200" dirty="0">
                <a:solidFill>
                  <a:schemeClr val="tx1">
                    <a:lumMod val="90000"/>
                    <a:lumOff val="10000"/>
                  </a:schemeClr>
                </a:solidFill>
                <a:latin typeface="Arial" panose="020B0604020202020204" pitchFamily="34" charset="0"/>
                <a:cs typeface="Arial" panose="020B0604020202020204" pitchFamily="34" charset="0"/>
              </a:rPr>
              <a:t> and </a:t>
            </a:r>
            <a:r>
              <a:rPr lang="hr-HR" sz="1200" dirty="0" err="1">
                <a:solidFill>
                  <a:schemeClr val="tx1">
                    <a:lumMod val="90000"/>
                    <a:lumOff val="10000"/>
                  </a:schemeClr>
                </a:solidFill>
                <a:latin typeface="Arial" panose="020B0604020202020204" pitchFamily="34" charset="0"/>
                <a:cs typeface="Arial" panose="020B0604020202020204" pitchFamily="34" charset="0"/>
              </a:rPr>
              <a:t>teachers</a:t>
            </a:r>
            <a:endParaRPr lang="pl-PL"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5" name="Rectangle 4"/>
          <p:cNvSpPr/>
          <p:nvPr/>
        </p:nvSpPr>
        <p:spPr>
          <a:xfrm>
            <a:off x="5988090" y="1215507"/>
            <a:ext cx="1530000" cy="323153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err="1">
                <a:solidFill>
                  <a:schemeClr val="tx1">
                    <a:lumMod val="90000"/>
                    <a:lumOff val="10000"/>
                  </a:schemeClr>
                </a:solidFill>
                <a:latin typeface="Arial" panose="020B0604020202020204" pitchFamily="34" charset="0"/>
                <a:cs typeface="Arial" panose="020B0604020202020204" pitchFamily="34" charset="0"/>
              </a:rPr>
              <a:t>Promoting</a:t>
            </a:r>
            <a:r>
              <a:rPr lang="hr-HR" sz="1600" b="1" dirty="0">
                <a:solidFill>
                  <a:schemeClr val="tx1">
                    <a:lumMod val="90000"/>
                    <a:lumOff val="10000"/>
                  </a:schemeClr>
                </a:solidFill>
                <a:latin typeface="Arial" panose="020B0604020202020204" pitchFamily="34" charset="0"/>
                <a:cs typeface="Arial" panose="020B0604020202020204" pitchFamily="34" charset="0"/>
              </a:rPr>
              <a:t> Open Access and OER</a:t>
            </a:r>
            <a:endParaRPr lang="hr-HR" sz="10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000" dirty="0">
              <a:solidFill>
                <a:schemeClr val="tx1">
                  <a:lumMod val="90000"/>
                  <a:lumOff val="10000"/>
                </a:schemeClr>
              </a:solidFill>
              <a:latin typeface="Arial" panose="020B0604020202020204" pitchFamily="34" charset="0"/>
              <a:cs typeface="Arial" panose="020B0604020202020204" pitchFamily="34" charset="0"/>
            </a:endParaRPr>
          </a:p>
          <a:p>
            <a:pPr algn="ctr"/>
            <a:r>
              <a:rPr lang="pl-PL" sz="1200" dirty="0">
                <a:solidFill>
                  <a:schemeClr val="tx1">
                    <a:lumMod val="90000"/>
                    <a:lumOff val="10000"/>
                  </a:schemeClr>
                </a:solidFill>
                <a:latin typeface="Arial" panose="020B0604020202020204" pitchFamily="34" charset="0"/>
                <a:cs typeface="Arial" panose="020B0604020202020204" pitchFamily="34" charset="0"/>
              </a:rPr>
              <a:t>all educational materials develed in SRCE in Open Access</a:t>
            </a:r>
          </a:p>
          <a:p>
            <a:pPr algn="ctr"/>
            <a:endParaRPr lang="pl-PL" sz="1200" dirty="0">
              <a:solidFill>
                <a:schemeClr val="tx1">
                  <a:lumMod val="90000"/>
                  <a:lumOff val="10000"/>
                </a:schemeClr>
              </a:solidFill>
              <a:latin typeface="Arial" panose="020B0604020202020204" pitchFamily="34" charset="0"/>
              <a:cs typeface="Arial" panose="020B0604020202020204" pitchFamily="34" charset="0"/>
            </a:endParaRPr>
          </a:p>
          <a:p>
            <a:pPr algn="ctr"/>
            <a:r>
              <a:rPr lang="pl-PL" sz="1200" dirty="0">
                <a:solidFill>
                  <a:schemeClr val="tx1">
                    <a:lumMod val="90000"/>
                    <a:lumOff val="10000"/>
                  </a:schemeClr>
                </a:solidFill>
                <a:latin typeface="Arial" panose="020B0604020202020204" pitchFamily="34" charset="0"/>
                <a:cs typeface="Arial" panose="020B0604020202020204" pitchFamily="34" charset="0"/>
              </a:rPr>
              <a:t>SRCE Open education portal</a:t>
            </a:r>
          </a:p>
          <a:p>
            <a:pPr algn="ctr"/>
            <a:endParaRPr lang="pl-PL"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 name="Rectangle 5"/>
          <p:cNvSpPr/>
          <p:nvPr/>
        </p:nvSpPr>
        <p:spPr>
          <a:xfrm>
            <a:off x="4462161" y="1216331"/>
            <a:ext cx="1530000" cy="3230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solidFill>
                  <a:schemeClr val="tx1">
                    <a:lumMod val="90000"/>
                    <a:lumOff val="10000"/>
                  </a:schemeClr>
                </a:solidFill>
                <a:latin typeface="Arial" panose="020B0604020202020204" pitchFamily="34" charset="0"/>
                <a:cs typeface="Arial" panose="020B0604020202020204" pitchFamily="34" charset="0"/>
              </a:rPr>
              <a:t>E-</a:t>
            </a:r>
            <a:r>
              <a:rPr lang="hr-HR" sz="1600" b="1" dirty="0" err="1">
                <a:solidFill>
                  <a:schemeClr val="tx1">
                    <a:lumMod val="90000"/>
                    <a:lumOff val="10000"/>
                  </a:schemeClr>
                </a:solidFill>
                <a:latin typeface="Arial" panose="020B0604020202020204" pitchFamily="34" charset="0"/>
                <a:cs typeface="Arial" panose="020B0604020202020204" pitchFamily="34" charset="0"/>
              </a:rPr>
              <a:t>course</a:t>
            </a:r>
            <a:r>
              <a:rPr lang="hr-HR" sz="1600" b="1" dirty="0">
                <a:solidFill>
                  <a:schemeClr val="tx1">
                    <a:lumMod val="90000"/>
                    <a:lumOff val="10000"/>
                  </a:schemeClr>
                </a:solidFill>
                <a:latin typeface="Arial" panose="020B0604020202020204" pitchFamily="34" charset="0"/>
                <a:cs typeface="Arial" panose="020B0604020202020204" pitchFamily="34" charset="0"/>
              </a:rPr>
              <a:t> </a:t>
            </a:r>
            <a:r>
              <a:rPr lang="hr-HR" sz="1600" b="1" dirty="0" err="1">
                <a:solidFill>
                  <a:schemeClr val="tx1">
                    <a:lumMod val="90000"/>
                    <a:lumOff val="10000"/>
                  </a:schemeClr>
                </a:solidFill>
                <a:latin typeface="Arial" panose="020B0604020202020204" pitchFamily="34" charset="0"/>
                <a:cs typeface="Arial" panose="020B0604020202020204" pitchFamily="34" charset="0"/>
              </a:rPr>
              <a:t>Catalogue</a:t>
            </a:r>
            <a:endParaRPr lang="hr-HR" sz="1000"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600" b="1" dirty="0">
                <a:solidFill>
                  <a:schemeClr val="tx1">
                    <a:lumMod val="90000"/>
                    <a:lumOff val="10000"/>
                  </a:schemeClr>
                </a:solidFill>
                <a:latin typeface="Arial" panose="020B0604020202020204" pitchFamily="34" charset="0"/>
                <a:cs typeface="Arial" panose="020B0604020202020204" pitchFamily="34" charset="0"/>
              </a:rPr>
              <a:t>of HEI in Croatia</a:t>
            </a:r>
          </a:p>
          <a:p>
            <a:pPr algn="ct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000" dirty="0">
              <a:solidFill>
                <a:schemeClr val="tx1">
                  <a:lumMod val="90000"/>
                  <a:lumOff val="10000"/>
                </a:schemeClr>
              </a:solidFill>
              <a:latin typeface="Arial" panose="020B0604020202020204" pitchFamily="34" charset="0"/>
              <a:cs typeface="Arial" panose="020B0604020202020204" pitchFamily="34" charset="0"/>
            </a:endParaRPr>
          </a:p>
          <a:p>
            <a:pPr algn="ctr"/>
            <a:r>
              <a:rPr lang="en-US" sz="1200" dirty="0">
                <a:solidFill>
                  <a:schemeClr val="tx1">
                    <a:lumMod val="90000"/>
                    <a:lumOff val="10000"/>
                  </a:schemeClr>
                </a:solidFill>
                <a:latin typeface="Arial" panose="020B0604020202020204" pitchFamily="34" charset="0"/>
                <a:cs typeface="Arial" panose="020B0604020202020204" pitchFamily="34" charset="0"/>
              </a:rPr>
              <a:t>a central place to find basic information about all e-courses</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7" name="Rectangle 6"/>
          <p:cNvSpPr/>
          <p:nvPr/>
        </p:nvSpPr>
        <p:spPr>
          <a:xfrm>
            <a:off x="2981372" y="1216331"/>
            <a:ext cx="1484164" cy="323153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800" b="1" dirty="0" err="1">
                <a:solidFill>
                  <a:schemeClr val="tx1">
                    <a:lumMod val="90000"/>
                    <a:lumOff val="10000"/>
                  </a:schemeClr>
                </a:solidFill>
                <a:latin typeface="Arial" panose="020B0604020202020204" pitchFamily="34" charset="0"/>
                <a:cs typeface="Arial" panose="020B0604020202020204" pitchFamily="34" charset="0"/>
              </a:rPr>
              <a:t>Webinars</a:t>
            </a:r>
            <a:endParaRPr lang="hr-HR" sz="1800" b="1"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8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200" b="1" dirty="0">
                <a:solidFill>
                  <a:schemeClr val="tx1">
                    <a:lumMod val="90000"/>
                    <a:lumOff val="10000"/>
                  </a:schemeClr>
                </a:solidFill>
                <a:latin typeface="Arial" panose="020B0604020202020204" pitchFamily="34" charset="0"/>
                <a:cs typeface="Arial" panose="020B0604020202020204" pitchFamily="34" charset="0"/>
              </a:rPr>
              <a:t> </a:t>
            </a:r>
          </a:p>
          <a:p>
            <a:pPr algn="ctr"/>
            <a:r>
              <a:rPr lang="hr-HR" sz="1200" dirty="0">
                <a:solidFill>
                  <a:schemeClr val="tx1">
                    <a:lumMod val="90000"/>
                    <a:lumOff val="10000"/>
                  </a:schemeClr>
                </a:solidFill>
                <a:latin typeface="Arial" panose="020B0604020202020204" pitchFamily="34" charset="0"/>
                <a:cs typeface="Arial" panose="020B0604020202020204" pitchFamily="34" charset="0"/>
              </a:rPr>
              <a:t>For online </a:t>
            </a:r>
            <a:r>
              <a:rPr lang="hr-HR" sz="1200" dirty="0" err="1">
                <a:solidFill>
                  <a:schemeClr val="tx1">
                    <a:lumMod val="90000"/>
                    <a:lumOff val="10000"/>
                  </a:schemeClr>
                </a:solidFill>
                <a:latin typeface="Arial" panose="020B0604020202020204" pitchFamily="34" charset="0"/>
                <a:cs typeface="Arial" panose="020B0604020202020204" pitchFamily="34" charset="0"/>
              </a:rPr>
              <a:t>lectures</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presentations</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seminars</a:t>
            </a:r>
            <a:r>
              <a:rPr lang="hr-HR" sz="1200" dirty="0">
                <a:solidFill>
                  <a:schemeClr val="tx1">
                    <a:lumMod val="90000"/>
                    <a:lumOff val="10000"/>
                  </a:schemeClr>
                </a:solidFill>
                <a:latin typeface="Arial" panose="020B0604020202020204" pitchFamily="34" charset="0"/>
                <a:cs typeface="Arial" panose="020B0604020202020204" pitchFamily="34" charset="0"/>
              </a:rPr>
              <a:t>, </a:t>
            </a:r>
            <a:r>
              <a:rPr lang="hr-HR" sz="1200" dirty="0" err="1">
                <a:solidFill>
                  <a:schemeClr val="tx1">
                    <a:lumMod val="90000"/>
                    <a:lumOff val="10000"/>
                  </a:schemeClr>
                </a:solidFill>
                <a:latin typeface="Arial" panose="020B0604020202020204" pitchFamily="34" charset="0"/>
                <a:cs typeface="Arial" panose="020B0604020202020204" pitchFamily="34" charset="0"/>
              </a:rPr>
              <a:t>consultations</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200" dirty="0">
                <a:solidFill>
                  <a:schemeClr val="tx1">
                    <a:lumMod val="90000"/>
                    <a:lumOff val="10000"/>
                  </a:schemeClr>
                </a:solidFill>
                <a:latin typeface="Arial" panose="020B0604020202020204" pitchFamily="34" charset="0"/>
                <a:cs typeface="Arial" panose="020B0604020202020204" pitchFamily="34" charset="0"/>
              </a:rPr>
              <a:t>Adobe </a:t>
            </a:r>
            <a:r>
              <a:rPr lang="hr-HR" sz="1200" dirty="0" err="1">
                <a:solidFill>
                  <a:schemeClr val="tx1">
                    <a:lumMod val="90000"/>
                    <a:lumOff val="10000"/>
                  </a:schemeClr>
                </a:solidFill>
                <a:latin typeface="Arial" panose="020B0604020202020204" pitchFamily="34" charset="0"/>
                <a:cs typeface="Arial" panose="020B0604020202020204" pitchFamily="34" charset="0"/>
              </a:rPr>
              <a:t>Connect</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200" dirty="0" err="1">
                <a:solidFill>
                  <a:schemeClr val="tx1">
                    <a:lumMod val="90000"/>
                    <a:lumOff val="10000"/>
                  </a:schemeClr>
                </a:solidFill>
                <a:latin typeface="Arial" panose="020B0604020202020204" pitchFamily="34" charset="0"/>
                <a:cs typeface="Arial" panose="020B0604020202020204" pitchFamily="34" charset="0"/>
              </a:rPr>
              <a:t>Edumeet</a:t>
            </a: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8" name="Rectangle 7"/>
          <p:cNvSpPr/>
          <p:nvPr/>
        </p:nvSpPr>
        <p:spPr>
          <a:xfrm>
            <a:off x="1522123" y="1216331"/>
            <a:ext cx="1462242" cy="32307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r>
              <a:rPr lang="hr-HR" sz="1600" b="1" dirty="0" err="1">
                <a:solidFill>
                  <a:schemeClr val="tx1">
                    <a:lumMod val="90000"/>
                    <a:lumOff val="10000"/>
                  </a:schemeClr>
                </a:solidFill>
                <a:latin typeface="Arial" panose="020B0604020202020204" pitchFamily="34" charset="0"/>
                <a:cs typeface="Arial" panose="020B0604020202020204" pitchFamily="34" charset="0"/>
              </a:rPr>
              <a:t>Academic</a:t>
            </a:r>
            <a:r>
              <a:rPr lang="hr-HR" sz="1600" b="1" dirty="0">
                <a:solidFill>
                  <a:schemeClr val="tx1">
                    <a:lumMod val="90000"/>
                    <a:lumOff val="10000"/>
                  </a:schemeClr>
                </a:solidFill>
                <a:latin typeface="Arial" panose="020B0604020202020204" pitchFamily="34" charset="0"/>
                <a:cs typeface="Arial" panose="020B0604020202020204" pitchFamily="34" charset="0"/>
              </a:rPr>
              <a:t> </a:t>
            </a:r>
            <a:br>
              <a:rPr lang="hr-HR" sz="1600" b="1" dirty="0">
                <a:solidFill>
                  <a:schemeClr val="tx1">
                    <a:lumMod val="90000"/>
                    <a:lumOff val="10000"/>
                  </a:schemeClr>
                </a:solidFill>
                <a:latin typeface="Arial" panose="020B0604020202020204" pitchFamily="34" charset="0"/>
                <a:cs typeface="Arial" panose="020B0604020202020204" pitchFamily="34" charset="0"/>
              </a:rPr>
            </a:br>
            <a:r>
              <a:rPr lang="hr-HR" sz="1600" b="1" dirty="0">
                <a:solidFill>
                  <a:schemeClr val="tx1">
                    <a:lumMod val="90000"/>
                    <a:lumOff val="10000"/>
                  </a:schemeClr>
                </a:solidFill>
                <a:latin typeface="Arial" panose="020B0604020202020204" pitchFamily="34" charset="0"/>
                <a:cs typeface="Arial" panose="020B0604020202020204" pitchFamily="34" charset="0"/>
              </a:rPr>
              <a:t>e-</a:t>
            </a:r>
            <a:r>
              <a:rPr lang="hr-HR" sz="1600" b="1" dirty="0" err="1">
                <a:solidFill>
                  <a:schemeClr val="tx1">
                    <a:lumMod val="90000"/>
                    <a:lumOff val="10000"/>
                  </a:schemeClr>
                </a:solidFill>
                <a:latin typeface="Arial" panose="020B0604020202020204" pitchFamily="34" charset="0"/>
                <a:cs typeface="Arial" panose="020B0604020202020204" pitchFamily="34" charset="0"/>
              </a:rPr>
              <a:t>portfolio</a:t>
            </a:r>
            <a:endParaRPr lang="hr-HR" sz="1600" b="1"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600" dirty="0">
              <a:solidFill>
                <a:schemeClr val="tx1">
                  <a:lumMod val="90000"/>
                  <a:lumOff val="10000"/>
                </a:schemeClr>
              </a:solidFill>
            </a:endParaRPr>
          </a:p>
          <a:p>
            <a:pPr algn="ctr"/>
            <a:r>
              <a:rPr lang="en-US" sz="1200" dirty="0">
                <a:solidFill>
                  <a:schemeClr val="tx1">
                    <a:lumMod val="90000"/>
                    <a:lumOff val="10000"/>
                  </a:schemeClr>
                </a:solidFill>
                <a:latin typeface="Arial" panose="020B0604020202020204" pitchFamily="34" charset="0"/>
                <a:cs typeface="Arial" panose="020B0604020202020204" pitchFamily="34" charset="0"/>
              </a:rPr>
              <a:t>for personal use, for presentation or as a learning activity</a:t>
            </a:r>
            <a:endParaRPr lang="hr-HR" sz="1200" b="1"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it-IT"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en-GB" sz="10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9" name="Rectangle 8"/>
          <p:cNvSpPr/>
          <p:nvPr/>
        </p:nvSpPr>
        <p:spPr>
          <a:xfrm>
            <a:off x="-6812" y="1216742"/>
            <a:ext cx="1530000" cy="32303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lumMod val="90000"/>
                    <a:lumOff val="10000"/>
                  </a:schemeClr>
                </a:solidFill>
                <a:latin typeface="Arial" panose="020B0604020202020204" pitchFamily="34" charset="0"/>
                <a:cs typeface="Arial" panose="020B0604020202020204" pitchFamily="34" charset="0"/>
              </a:rPr>
              <a:t>E-learning platform for HE</a:t>
            </a: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r>
              <a:rPr lang="en-US" sz="1200" dirty="0">
                <a:solidFill>
                  <a:schemeClr val="tx1">
                    <a:lumMod val="90000"/>
                    <a:lumOff val="10000"/>
                  </a:schemeClr>
                </a:solidFill>
                <a:latin typeface="Arial" panose="020B0604020202020204" pitchFamily="34" charset="0"/>
                <a:ea typeface="Verdana" panose="020B0604030504040204" pitchFamily="34" charset="0"/>
                <a:cs typeface="Arial" panose="020B0604020202020204" pitchFamily="34" charset="0"/>
              </a:rPr>
              <a:t>state-of-the-art </a:t>
            </a:r>
            <a:endParaRPr lang="hr-HR" sz="1200" dirty="0">
              <a:solidFill>
                <a:schemeClr val="tx1">
                  <a:lumMod val="90000"/>
                  <a:lumOff val="10000"/>
                </a:schemeClr>
              </a:solidFill>
              <a:latin typeface="Arial" panose="020B0604020202020204" pitchFamily="34" charset="0"/>
              <a:ea typeface="Verdana" panose="020B0604030504040204" pitchFamily="34" charset="0"/>
              <a:cs typeface="Arial" panose="020B0604020202020204" pitchFamily="34" charset="0"/>
            </a:endParaRPr>
          </a:p>
          <a:p>
            <a:pPr algn="ctr"/>
            <a:r>
              <a:rPr lang="en-US" sz="1200" dirty="0">
                <a:solidFill>
                  <a:schemeClr val="tx1">
                    <a:lumMod val="90000"/>
                    <a:lumOff val="10000"/>
                  </a:schemeClr>
                </a:solidFill>
                <a:latin typeface="Arial" panose="020B0604020202020204" pitchFamily="34" charset="0"/>
                <a:ea typeface="Verdana" panose="020B0604030504040204" pitchFamily="34" charset="0"/>
                <a:cs typeface="Arial" panose="020B0604020202020204" pitchFamily="34" charset="0"/>
              </a:rPr>
              <a:t>e-learning system tailored to user needs</a:t>
            </a:r>
            <a:endParaRPr lang="hr-HR" sz="1200" dirty="0">
              <a:solidFill>
                <a:schemeClr val="tx1">
                  <a:lumMod val="90000"/>
                  <a:lumOff val="10000"/>
                </a:schemeClr>
              </a:solidFill>
              <a:latin typeface="Arial" panose="020B0604020202020204" pitchFamily="34" charset="0"/>
              <a:ea typeface="Verdana" panose="020B0604030504040204" pitchFamily="34" charset="0"/>
              <a:cs typeface="Arial" panose="020B0604020202020204" pitchFamily="34" charset="0"/>
            </a:endParaRPr>
          </a:p>
          <a:p>
            <a:pPr algn="ctr"/>
            <a:endParaRPr lang="hr-HR" sz="12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0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0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a:p>
            <a:pPr algn="ctr"/>
            <a:endParaRPr lang="hr-HR" sz="1400" dirty="0">
              <a:solidFill>
                <a:schemeClr val="tx1">
                  <a:lumMod val="90000"/>
                  <a:lumOff val="10000"/>
                </a:schemeClr>
              </a:solidFill>
              <a:latin typeface="Arial" panose="020B0604020202020204" pitchFamily="34" charset="0"/>
              <a:cs typeface="Arial" panose="020B0604020202020204" pitchFamily="34" charset="0"/>
            </a:endParaRPr>
          </a:p>
        </p:txBody>
      </p:sp>
      <p:pic>
        <p:nvPicPr>
          <p:cNvPr id="10"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92" y="559273"/>
            <a:ext cx="857639" cy="110157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5" y="3569110"/>
            <a:ext cx="2329901" cy="877934"/>
          </a:xfrm>
          <a:prstGeom prst="rect">
            <a:avLst/>
          </a:prstGeom>
          <a:noFill/>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692" y="3757594"/>
            <a:ext cx="1093933" cy="514149"/>
          </a:xfrm>
          <a:prstGeom prst="rect">
            <a:avLst/>
          </a:prstGeom>
          <a:noFill/>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7798572" y="3786412"/>
            <a:ext cx="1028053" cy="475214"/>
          </a:xfrm>
          <a:prstGeom prst="rect">
            <a:avLst/>
          </a:prstGeom>
          <a:noFill/>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000" y="3675824"/>
            <a:ext cx="1454654" cy="960621"/>
          </a:xfrm>
          <a:prstGeom prst="rect">
            <a:avLst/>
          </a:prstGeom>
          <a:noFill/>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7164" y="3831672"/>
            <a:ext cx="1087365" cy="803925"/>
          </a:xfrm>
          <a:prstGeom prst="rect">
            <a:avLst/>
          </a:prstGeom>
          <a:noFill/>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0" y="3906854"/>
            <a:ext cx="1369335" cy="562949"/>
          </a:xfrm>
          <a:prstGeom prst="rect">
            <a:avLst/>
          </a:prstGeom>
          <a:noFill/>
          <a:ln>
            <a:noFill/>
          </a:ln>
          <a:effectLst>
            <a:outerShdw blurRad="292100" dist="139700" dir="2700000" algn="tl" rotWithShape="0">
              <a:srgbClr val="333333">
                <a:alpha val="65000"/>
              </a:srgbClr>
            </a:outerShdw>
          </a:effectLst>
        </p:spPr>
      </p:pic>
      <p:sp>
        <p:nvSpPr>
          <p:cNvPr id="21" name="Title 13">
            <a:extLst>
              <a:ext uri="{FF2B5EF4-FFF2-40B4-BE49-F238E27FC236}">
                <a16:creationId xmlns:a16="http://schemas.microsoft.com/office/drawing/2014/main" id="{03B33F58-7ED3-4533-AFE9-0B6B678789DB}"/>
              </a:ext>
            </a:extLst>
          </p:cNvPr>
          <p:cNvSpPr txBox="1">
            <a:spLocks/>
          </p:cNvSpPr>
          <p:nvPr/>
        </p:nvSpPr>
        <p:spPr>
          <a:xfrm>
            <a:off x="1422728" y="302980"/>
            <a:ext cx="6923409" cy="399813"/>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solidFill>
                  <a:schemeClr val="tx1">
                    <a:lumMod val="90000"/>
                    <a:lumOff val="10000"/>
                  </a:schemeClr>
                </a:solidFill>
              </a:rPr>
              <a:t>E-learning </a:t>
            </a:r>
            <a:r>
              <a:rPr lang="en-GB" sz="2000" dirty="0" err="1">
                <a:solidFill>
                  <a:schemeClr val="tx1">
                    <a:lumMod val="90000"/>
                    <a:lumOff val="10000"/>
                  </a:schemeClr>
                </a:solidFill>
              </a:rPr>
              <a:t>Centre@SRCE</a:t>
            </a:r>
            <a:endParaRPr lang="en-GB" sz="2000" dirty="0">
              <a:solidFill>
                <a:schemeClr val="tx1">
                  <a:lumMod val="90000"/>
                  <a:lumOff val="10000"/>
                </a:schemeClr>
              </a:solidFill>
            </a:endParaRPr>
          </a:p>
        </p:txBody>
      </p:sp>
      <p:sp>
        <p:nvSpPr>
          <p:cNvPr id="17"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8"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6837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a:bodyPr>
          <a:lstStyle/>
          <a:p>
            <a:r>
              <a:rPr lang="hr-HR" dirty="0"/>
              <a:t>Digital </a:t>
            </a:r>
            <a:r>
              <a:rPr lang="hr-HR" dirty="0" err="1"/>
              <a:t>bridges</a:t>
            </a:r>
            <a:r>
              <a:rPr lang="hr-HR" dirty="0"/>
              <a:t> to ERA / EHEA </a:t>
            </a:r>
            <a:endParaRPr lang="en-GB" dirty="0"/>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33801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7A36D-DD34-4489-955C-4C3CE5017E49}"/>
              </a:ext>
            </a:extLst>
          </p:cNvPr>
          <p:cNvGrpSpPr>
            <a:grpSpLocks noChangeAspect="1"/>
          </p:cNvGrpSpPr>
          <p:nvPr/>
        </p:nvGrpSpPr>
        <p:grpSpPr>
          <a:xfrm>
            <a:off x="972000" y="1018013"/>
            <a:ext cx="7200000" cy="3107473"/>
            <a:chOff x="1018564" y="1210194"/>
            <a:chExt cx="7490038" cy="3232651"/>
          </a:xfrm>
        </p:grpSpPr>
        <p:pic>
          <p:nvPicPr>
            <p:cNvPr id="9" name="Picture 8">
              <a:extLst>
                <a:ext uri="{FF2B5EF4-FFF2-40B4-BE49-F238E27FC236}">
                  <a16:creationId xmlns:a16="http://schemas.microsoft.com/office/drawing/2014/main" id="{8EA33826-6A86-4087-91B4-AFA1F69B28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944" y="2790435"/>
              <a:ext cx="3115620" cy="1652409"/>
            </a:xfrm>
            <a:prstGeom prst="rect">
              <a:avLst/>
            </a:prstGeom>
          </p:spPr>
        </p:pic>
        <p:pic>
          <p:nvPicPr>
            <p:cNvPr id="10" name="Picture 9">
              <a:extLst>
                <a:ext uri="{FF2B5EF4-FFF2-40B4-BE49-F238E27FC236}">
                  <a16:creationId xmlns:a16="http://schemas.microsoft.com/office/drawing/2014/main" id="{0551A32E-6BE0-440E-AA91-6241AA353825}"/>
                </a:ext>
              </a:extLst>
            </p:cNvPr>
            <p:cNvPicPr>
              <a:picLocks noChangeAspect="1"/>
            </p:cNvPicPr>
            <p:nvPr/>
          </p:nvPicPr>
          <p:blipFill>
            <a:blip r:embed="rId3"/>
            <a:stretch>
              <a:fillRect/>
            </a:stretch>
          </p:blipFill>
          <p:spPr>
            <a:xfrm>
              <a:off x="6114666" y="1214497"/>
              <a:ext cx="2393936" cy="1620400"/>
            </a:xfrm>
            <a:prstGeom prst="rect">
              <a:avLst/>
            </a:prstGeom>
            <a:ln>
              <a:noFill/>
            </a:ln>
            <a:effectLst/>
          </p:spPr>
        </p:pic>
        <p:sp>
          <p:nvSpPr>
            <p:cNvPr id="11" name="Rectangle 10">
              <a:extLst>
                <a:ext uri="{FF2B5EF4-FFF2-40B4-BE49-F238E27FC236}">
                  <a16:creationId xmlns:a16="http://schemas.microsoft.com/office/drawing/2014/main" id="{B0F04FB3-1681-4A90-937F-DBE492914F76}"/>
                </a:ext>
              </a:extLst>
            </p:cNvPr>
            <p:cNvSpPr>
              <a:spLocks/>
            </p:cNvSpPr>
            <p:nvPr/>
          </p:nvSpPr>
          <p:spPr>
            <a:xfrm>
              <a:off x="6114041" y="2831453"/>
              <a:ext cx="2393936" cy="16113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r>
                <a:rPr lang="hr-HR" sz="1200" b="1" dirty="0">
                  <a:solidFill>
                    <a:schemeClr val="tx1">
                      <a:lumMod val="75000"/>
                      <a:lumOff val="25000"/>
                    </a:schemeClr>
                  </a:solidFill>
                  <a:latin typeface="Arial" panose="020B0604020202020204" pitchFamily="34" charset="0"/>
                  <a:cs typeface="Arial" panose="020B0604020202020204" pitchFamily="34" charset="0"/>
                </a:rPr>
                <a:t>S</a:t>
              </a:r>
              <a:r>
                <a:rPr lang="en-GB" sz="1200" b="1" dirty="0" err="1">
                  <a:solidFill>
                    <a:schemeClr val="tx1">
                      <a:lumMod val="75000"/>
                      <a:lumOff val="25000"/>
                    </a:schemeClr>
                  </a:solidFill>
                  <a:latin typeface="Arial" panose="020B0604020202020204" pitchFamily="34" charset="0"/>
                  <a:cs typeface="Arial" panose="020B0604020202020204" pitchFamily="34" charset="0"/>
                </a:rPr>
                <a:t>uppor</a:t>
              </a:r>
              <a:r>
                <a:rPr lang="hr-HR" sz="1200" b="1" dirty="0" err="1">
                  <a:solidFill>
                    <a:schemeClr val="tx1">
                      <a:lumMod val="75000"/>
                      <a:lumOff val="25000"/>
                    </a:schemeClr>
                  </a:solidFill>
                  <a:latin typeface="Arial" panose="020B0604020202020204" pitchFamily="34" charset="0"/>
                  <a:cs typeface="Arial" panose="020B0604020202020204" pitchFamily="34" charset="0"/>
                </a:rPr>
                <a:t>ts</a:t>
              </a:r>
              <a:r>
                <a:rPr lang="en-GB" sz="1200" b="1" dirty="0">
                  <a:solidFill>
                    <a:schemeClr val="tx1">
                      <a:lumMod val="75000"/>
                      <a:lumOff val="25000"/>
                    </a:schemeClr>
                  </a:solidFill>
                  <a:latin typeface="Arial" panose="020B0604020202020204" pitchFamily="34" charset="0"/>
                  <a:cs typeface="Arial" panose="020B0604020202020204" pitchFamily="34" charset="0"/>
                </a:rPr>
                <a:t> digital transformation of education, research and business </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Promotes</a:t>
              </a:r>
              <a:r>
                <a:rPr lang="en-GB" sz="1200" b="1" dirty="0">
                  <a:solidFill>
                    <a:schemeClr val="tx1">
                      <a:lumMod val="75000"/>
                      <a:lumOff val="25000"/>
                    </a:schemeClr>
                  </a:solidFill>
                  <a:latin typeface="Arial" panose="020B0604020202020204" pitchFamily="34" charset="0"/>
                  <a:cs typeface="Arial" panose="020B0604020202020204" pitchFamily="34" charset="0"/>
                </a:rPr>
                <a:t> Open Science and </a:t>
              </a:r>
              <a:r>
                <a:rPr lang="hr-HR" sz="1200" b="1" dirty="0">
                  <a:solidFill>
                    <a:schemeClr val="tx1">
                      <a:lumMod val="75000"/>
                      <a:lumOff val="25000"/>
                    </a:schemeClr>
                  </a:solidFill>
                  <a:latin typeface="Arial" panose="020B0604020202020204" pitchFamily="34" charset="0"/>
                  <a:cs typeface="Arial" panose="020B0604020202020204" pitchFamily="34" charset="0"/>
                </a:rPr>
                <a:t>P</a:t>
              </a:r>
              <a:r>
                <a:rPr lang="en-GB" sz="1200" b="1" dirty="0">
                  <a:solidFill>
                    <a:schemeClr val="tx1">
                      <a:lumMod val="75000"/>
                      <a:lumOff val="25000"/>
                    </a:schemeClr>
                  </a:solidFill>
                  <a:latin typeface="Arial" panose="020B0604020202020204" pitchFamily="34" charset="0"/>
                  <a:cs typeface="Arial" panose="020B0604020202020204" pitchFamily="34" charset="0"/>
                </a:rPr>
                <a:t>Open Education</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A5DEDC8-3F0F-430D-9C9F-F5640048EB2A}"/>
                </a:ext>
              </a:extLst>
            </p:cNvPr>
            <p:cNvGrpSpPr>
              <a:grpSpLocks noChangeAspect="1"/>
            </p:cNvGrpSpPr>
            <p:nvPr/>
          </p:nvGrpSpPr>
          <p:grpSpPr>
            <a:xfrm rot="17519230">
              <a:off x="6176947" y="2882372"/>
              <a:ext cx="351572" cy="358319"/>
              <a:chOff x="3588121" y="1697098"/>
              <a:chExt cx="340659" cy="340659"/>
            </a:xfrm>
            <a:solidFill>
              <a:srgbClr val="45C0AC"/>
            </a:solidFill>
          </p:grpSpPr>
          <p:sp>
            <p:nvSpPr>
              <p:cNvPr id="22" name="Block Arc 21">
                <a:extLst>
                  <a:ext uri="{FF2B5EF4-FFF2-40B4-BE49-F238E27FC236}">
                    <a16:creationId xmlns:a16="http://schemas.microsoft.com/office/drawing/2014/main" id="{1331C0AC-EAFA-4F93-90BF-C8FCDEFEA778}"/>
                  </a:ext>
                </a:extLst>
              </p:cNvPr>
              <p:cNvSpPr/>
              <p:nvPr/>
            </p:nvSpPr>
            <p:spPr>
              <a:xfrm>
                <a:off x="3588121" y="1697098"/>
                <a:ext cx="340659" cy="340659"/>
              </a:xfrm>
              <a:prstGeom prst="blockArc">
                <a:avLst>
                  <a:gd name="adj1" fmla="val 14967242"/>
                  <a:gd name="adj2" fmla="val 20443918"/>
                  <a:gd name="adj3" fmla="val 26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3" name="Oval 22">
                <a:extLst>
                  <a:ext uri="{FF2B5EF4-FFF2-40B4-BE49-F238E27FC236}">
                    <a16:creationId xmlns:a16="http://schemas.microsoft.com/office/drawing/2014/main" id="{CAE155DC-0872-4A99-82B1-6D35D3AABC8C}"/>
                  </a:ext>
                </a:extLst>
              </p:cNvPr>
              <p:cNvSpPr/>
              <p:nvPr/>
            </p:nvSpPr>
            <p:spPr>
              <a:xfrm>
                <a:off x="3624264" y="1783759"/>
                <a:ext cx="214871"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pic>
          <p:nvPicPr>
            <p:cNvPr id="13" name="Picture 12">
              <a:extLst>
                <a:ext uri="{FF2B5EF4-FFF2-40B4-BE49-F238E27FC236}">
                  <a16:creationId xmlns:a16="http://schemas.microsoft.com/office/drawing/2014/main" id="{C04CB0C9-24C7-4D1D-88F7-BE32A3BD2693}"/>
                </a:ext>
              </a:extLst>
            </p:cNvPr>
            <p:cNvPicPr>
              <a:picLocks noChangeAspect="1"/>
            </p:cNvPicPr>
            <p:nvPr/>
          </p:nvPicPr>
          <p:blipFill>
            <a:blip r:embed="rId4"/>
            <a:stretch>
              <a:fillRect/>
            </a:stretch>
          </p:blipFill>
          <p:spPr>
            <a:xfrm>
              <a:off x="1018565" y="1210194"/>
              <a:ext cx="2968683" cy="1630804"/>
            </a:xfrm>
            <a:prstGeom prst="rect">
              <a:avLst/>
            </a:prstGeom>
          </p:spPr>
        </p:pic>
        <p:sp>
          <p:nvSpPr>
            <p:cNvPr id="14" name="Rectangle 13">
              <a:extLst>
                <a:ext uri="{FF2B5EF4-FFF2-40B4-BE49-F238E27FC236}">
                  <a16:creationId xmlns:a16="http://schemas.microsoft.com/office/drawing/2014/main" id="{0153D55F-4076-4E4D-A436-7DE858332396}"/>
                </a:ext>
              </a:extLst>
            </p:cNvPr>
            <p:cNvSpPr>
              <a:spLocks/>
            </p:cNvSpPr>
            <p:nvPr/>
          </p:nvSpPr>
          <p:spPr>
            <a:xfrm>
              <a:off x="3986623" y="1219607"/>
              <a:ext cx="2123696" cy="16118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b="1" dirty="0">
                  <a:solidFill>
                    <a:schemeClr val="tx1">
                      <a:lumMod val="75000"/>
                      <a:lumOff val="25000"/>
                    </a:schemeClr>
                  </a:solidFill>
                  <a:latin typeface="Arial" panose="020B0604020202020204" pitchFamily="34" charset="0"/>
                  <a:cs typeface="Arial" panose="020B0604020202020204" pitchFamily="34" charset="0"/>
                </a:rPr>
                <a:t>Organisation</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 170 employees</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11 organizational units</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3 locations</a:t>
              </a:r>
            </a:p>
          </p:txBody>
        </p:sp>
        <p:sp>
          <p:nvSpPr>
            <p:cNvPr id="15" name="Rectangle 14">
              <a:extLst>
                <a:ext uri="{FF2B5EF4-FFF2-40B4-BE49-F238E27FC236}">
                  <a16:creationId xmlns:a16="http://schemas.microsoft.com/office/drawing/2014/main" id="{04602F46-8AC6-44B6-A25B-4B10738C0DBF}"/>
                </a:ext>
              </a:extLst>
            </p:cNvPr>
            <p:cNvSpPr>
              <a:spLocks/>
            </p:cNvSpPr>
            <p:nvPr/>
          </p:nvSpPr>
          <p:spPr>
            <a:xfrm>
              <a:off x="1018564" y="2841422"/>
              <a:ext cx="2968683" cy="1601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b="1" dirty="0">
                  <a:solidFill>
                    <a:srgbClr val="333333"/>
                  </a:solidFill>
                  <a:latin typeface="+mj-lt"/>
                </a:rPr>
                <a:t>    B</a:t>
              </a:r>
              <a:r>
                <a:rPr lang="en-GB" sz="1200" b="1" i="0" dirty="0" err="1">
                  <a:solidFill>
                    <a:srgbClr val="333333"/>
                  </a:solidFill>
                  <a:effectLst/>
                  <a:latin typeface="+mj-lt"/>
                </a:rPr>
                <a:t>uilds</a:t>
              </a:r>
              <a:r>
                <a:rPr lang="en-GB" sz="1200" b="1" i="0" dirty="0">
                  <a:solidFill>
                    <a:srgbClr val="333333"/>
                  </a:solidFill>
                  <a:effectLst/>
                  <a:latin typeface="+mj-lt"/>
                </a:rPr>
                <a:t> and </a:t>
              </a:r>
              <a:r>
                <a:rPr lang="hr-HR" sz="1200" b="1" i="0" dirty="0" err="1">
                  <a:solidFill>
                    <a:srgbClr val="333333"/>
                  </a:solidFill>
                  <a:effectLst/>
                  <a:latin typeface="+mj-lt"/>
                </a:rPr>
                <a:t>operates</a:t>
              </a:r>
              <a:r>
                <a:rPr lang="en-GB" sz="1200" b="1" i="0" dirty="0">
                  <a:solidFill>
                    <a:srgbClr val="333333"/>
                  </a:solidFill>
                  <a:effectLst/>
                  <a:latin typeface="+mj-lt"/>
                </a:rPr>
                <a:t> national </a:t>
              </a:r>
              <a:br>
                <a:rPr lang="hr-HR" sz="1200" b="1" i="0" dirty="0">
                  <a:solidFill>
                    <a:srgbClr val="333333"/>
                  </a:solidFill>
                  <a:effectLst/>
                  <a:latin typeface="+mj-lt"/>
                </a:rPr>
              </a:br>
              <a:r>
                <a:rPr lang="en-GB" sz="1200" b="1" i="0" dirty="0">
                  <a:solidFill>
                    <a:srgbClr val="333333"/>
                  </a:solidFill>
                  <a:effectLst/>
                  <a:latin typeface="+mj-lt"/>
                </a:rPr>
                <a:t>e-infrastructure and digital services</a:t>
              </a:r>
              <a:r>
                <a:rPr lang="en-GB" sz="1200" b="0" i="0" dirty="0">
                  <a:solidFill>
                    <a:srgbClr val="333333"/>
                  </a:solidFill>
                  <a:effectLst/>
                  <a:latin typeface="+mj-lt"/>
                </a:rPr>
                <a:t> </a:t>
              </a:r>
            </a:p>
            <a:p>
              <a:pPr algn="ctr" defTabSz="685783">
                <a:spcAft>
                  <a:spcPts val="600"/>
                </a:spcAft>
                <a:defRPr/>
              </a:pPr>
              <a:r>
                <a:rPr lang="en-GB" sz="1200" b="1" i="0" dirty="0">
                  <a:solidFill>
                    <a:srgbClr val="333333"/>
                  </a:solidFill>
                  <a:effectLst/>
                  <a:latin typeface="+mj-lt"/>
                </a:rPr>
                <a:t>30 public services for the needs of the academic and scientific community in Croatia</a:t>
              </a:r>
              <a:endParaRPr lang="en-GB" sz="1200" b="1" dirty="0">
                <a:solidFill>
                  <a:schemeClr val="tx1">
                    <a:lumMod val="75000"/>
                    <a:lumOff val="25000"/>
                  </a:schemeClr>
                </a:solidFill>
                <a:latin typeface="+mj-lt"/>
                <a:cs typeface="Arial" panose="020B0604020202020204" pitchFamily="34" charset="0"/>
              </a:endParaRPr>
            </a:p>
          </p:txBody>
        </p:sp>
        <p:grpSp>
          <p:nvGrpSpPr>
            <p:cNvPr id="16" name="Group 15">
              <a:extLst>
                <a:ext uri="{FF2B5EF4-FFF2-40B4-BE49-F238E27FC236}">
                  <a16:creationId xmlns:a16="http://schemas.microsoft.com/office/drawing/2014/main" id="{3C3AEB4B-8975-447F-8B2C-70FB5B6027C8}"/>
                </a:ext>
              </a:extLst>
            </p:cNvPr>
            <p:cNvGrpSpPr>
              <a:grpSpLocks noChangeAspect="1"/>
            </p:cNvGrpSpPr>
            <p:nvPr/>
          </p:nvGrpSpPr>
          <p:grpSpPr>
            <a:xfrm rot="17519230">
              <a:off x="1084143" y="2891917"/>
              <a:ext cx="351572" cy="358319"/>
              <a:chOff x="3609787" y="1688350"/>
              <a:chExt cx="340659" cy="340659"/>
            </a:xfrm>
          </p:grpSpPr>
          <p:sp>
            <p:nvSpPr>
              <p:cNvPr id="20" name="Block Arc 19">
                <a:extLst>
                  <a:ext uri="{FF2B5EF4-FFF2-40B4-BE49-F238E27FC236}">
                    <a16:creationId xmlns:a16="http://schemas.microsoft.com/office/drawing/2014/main" id="{12927DEC-780B-4649-823C-5E0B261970BD}"/>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1" name="Oval 20">
                <a:extLst>
                  <a:ext uri="{FF2B5EF4-FFF2-40B4-BE49-F238E27FC236}">
                    <a16:creationId xmlns:a16="http://schemas.microsoft.com/office/drawing/2014/main" id="{11121C60-B58F-4546-A9CA-93995875D7DE}"/>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7" name="Group 16">
              <a:extLst>
                <a:ext uri="{FF2B5EF4-FFF2-40B4-BE49-F238E27FC236}">
                  <a16:creationId xmlns:a16="http://schemas.microsoft.com/office/drawing/2014/main" id="{20BCD9D1-5D79-433C-BC3C-69BA90AAD786}"/>
                </a:ext>
              </a:extLst>
            </p:cNvPr>
            <p:cNvGrpSpPr>
              <a:grpSpLocks noChangeAspect="1"/>
            </p:cNvGrpSpPr>
            <p:nvPr/>
          </p:nvGrpSpPr>
          <p:grpSpPr>
            <a:xfrm rot="17519230">
              <a:off x="4042780" y="1255011"/>
              <a:ext cx="351572" cy="358319"/>
              <a:chOff x="3743602" y="1647042"/>
              <a:chExt cx="340659" cy="340659"/>
            </a:xfrm>
            <a:solidFill>
              <a:srgbClr val="DD3F34"/>
            </a:solidFill>
          </p:grpSpPr>
          <p:sp>
            <p:nvSpPr>
              <p:cNvPr id="18" name="Block Arc 17">
                <a:extLst>
                  <a:ext uri="{FF2B5EF4-FFF2-40B4-BE49-F238E27FC236}">
                    <a16:creationId xmlns:a16="http://schemas.microsoft.com/office/drawing/2014/main" id="{70103C2D-04FE-48B7-BF27-511F737D74BD}"/>
                  </a:ext>
                </a:extLst>
              </p:cNvPr>
              <p:cNvSpPr/>
              <p:nvPr/>
            </p:nvSpPr>
            <p:spPr>
              <a:xfrm>
                <a:off x="3743602" y="1647042"/>
                <a:ext cx="340659" cy="340659"/>
              </a:xfrm>
              <a:prstGeom prst="blockArc">
                <a:avLst>
                  <a:gd name="adj1" fmla="val 14967242"/>
                  <a:gd name="adj2" fmla="val 20443918"/>
                  <a:gd name="adj3" fmla="val 26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9" name="Oval 18">
                <a:extLst>
                  <a:ext uri="{FF2B5EF4-FFF2-40B4-BE49-F238E27FC236}">
                    <a16:creationId xmlns:a16="http://schemas.microsoft.com/office/drawing/2014/main" id="{6D1FDC50-5990-4F2E-9B3C-6D0AA1E2F0E4}"/>
                  </a:ext>
                </a:extLst>
              </p:cNvPr>
              <p:cNvSpPr/>
              <p:nvPr/>
            </p:nvSpPr>
            <p:spPr>
              <a:xfrm>
                <a:off x="3785097" y="1735673"/>
                <a:ext cx="214871"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sp>
        <p:nvSpPr>
          <p:cNvPr id="24" name="Title 5">
            <a:extLst>
              <a:ext uri="{FF2B5EF4-FFF2-40B4-BE49-F238E27FC236}">
                <a16:creationId xmlns:a16="http://schemas.microsoft.com/office/drawing/2014/main" id="{709133C8-9B13-4994-BAAD-A05D2F055BC3}"/>
              </a:ext>
            </a:extLst>
          </p:cNvPr>
          <p:cNvSpPr>
            <a:spLocks noGrp="1"/>
          </p:cNvSpPr>
          <p:nvPr>
            <p:ph type="title"/>
          </p:nvPr>
        </p:nvSpPr>
        <p:spPr>
          <a:xfrm>
            <a:off x="628650" y="132586"/>
            <a:ext cx="7886700" cy="994172"/>
          </a:xfrm>
        </p:spPr>
        <p:txBody>
          <a:bodyPr/>
          <a:lstStyle/>
          <a:p>
            <a:r>
              <a:rPr lang="hr-HR" dirty="0"/>
              <a:t>University </a:t>
            </a:r>
            <a:r>
              <a:rPr lang="hr-HR" dirty="0" err="1"/>
              <a:t>Computing</a:t>
            </a:r>
            <a:r>
              <a:rPr lang="hr-HR" dirty="0"/>
              <a:t> Centre - SRCE</a:t>
            </a:r>
            <a:endParaRPr lang="en-GB" dirty="0"/>
          </a:p>
        </p:txBody>
      </p:sp>
      <p:sp>
        <p:nvSpPr>
          <p:cNvPr id="25" name="Footer Placeholder 4">
            <a:extLst>
              <a:ext uri="{FF2B5EF4-FFF2-40B4-BE49-F238E27FC236}">
                <a16:creationId xmlns:a16="http://schemas.microsoft.com/office/drawing/2014/main" id="{F25E2021-05B7-4AD6-9B9C-87B173320324}"/>
              </a:ext>
            </a:extLst>
          </p:cNvPr>
          <p:cNvSpPr txBox="1">
            <a:spLocks/>
          </p:cNvSpPr>
          <p:nvPr/>
        </p:nvSpPr>
        <p:spPr>
          <a:xfrm>
            <a:off x="2182093" y="4774620"/>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6" name="Date Placeholder 3">
            <a:extLst>
              <a:ext uri="{FF2B5EF4-FFF2-40B4-BE49-F238E27FC236}">
                <a16:creationId xmlns:a16="http://schemas.microsoft.com/office/drawing/2014/main" id="{3A0AF5AC-17BD-4AB8-A938-7E8A31E16A60}"/>
              </a:ext>
            </a:extLst>
          </p:cNvPr>
          <p:cNvSpPr txBox="1">
            <a:spLocks/>
          </p:cNvSpPr>
          <p:nvPr/>
        </p:nvSpPr>
        <p:spPr>
          <a:xfrm>
            <a:off x="7683719" y="4762007"/>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26033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E3B1BBD-E837-4E51-9150-4F4CED21925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21250703" flipH="1" flipV="1">
            <a:off x="3435899" y="3000816"/>
            <a:ext cx="2170024" cy="1207621"/>
          </a:xfrm>
          <a:prstGeom prst="rect">
            <a:avLst/>
          </a:prstGeom>
        </p:spPr>
      </p:pic>
      <p:pic>
        <p:nvPicPr>
          <p:cNvPr id="49" name="Picture 48">
            <a:extLst>
              <a:ext uri="{FF2B5EF4-FFF2-40B4-BE49-F238E27FC236}">
                <a16:creationId xmlns:a16="http://schemas.microsoft.com/office/drawing/2014/main" id="{4869D38F-AF00-4323-A5ED-DADD8E6EBA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21326462">
            <a:off x="3299024" y="786386"/>
            <a:ext cx="2251986" cy="1301342"/>
          </a:xfrm>
          <a:prstGeom prst="rect">
            <a:avLst/>
          </a:prstGeom>
        </p:spPr>
      </p:pic>
      <p:pic>
        <p:nvPicPr>
          <p:cNvPr id="27" name="Picture 26">
            <a:extLst>
              <a:ext uri="{FF2B5EF4-FFF2-40B4-BE49-F238E27FC236}">
                <a16:creationId xmlns:a16="http://schemas.microsoft.com/office/drawing/2014/main" id="{92572671-26CA-4BB0-999C-E2FB2CA05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560" y="2122380"/>
            <a:ext cx="1721094" cy="596646"/>
          </a:xfrm>
          <a:prstGeom prst="rect">
            <a:avLst/>
          </a:prstGeom>
        </p:spPr>
      </p:pic>
      <p:sp>
        <p:nvSpPr>
          <p:cNvPr id="29" name="Title 1">
            <a:extLst>
              <a:ext uri="{FF2B5EF4-FFF2-40B4-BE49-F238E27FC236}">
                <a16:creationId xmlns:a16="http://schemas.microsoft.com/office/drawing/2014/main" id="{EB45099F-EF2F-4822-A7B5-034F0911FB69}"/>
              </a:ext>
            </a:extLst>
          </p:cNvPr>
          <p:cNvSpPr>
            <a:spLocks noGrp="1"/>
          </p:cNvSpPr>
          <p:nvPr>
            <p:ph type="title"/>
          </p:nvPr>
        </p:nvSpPr>
        <p:spPr>
          <a:xfrm>
            <a:off x="629842" y="273847"/>
            <a:ext cx="7886700" cy="994172"/>
          </a:xfrm>
        </p:spPr>
        <p:txBody>
          <a:bodyPr/>
          <a:lstStyle/>
          <a:p>
            <a:r>
              <a:rPr lang="hr-HR" dirty="0"/>
              <a:t>Digital </a:t>
            </a:r>
            <a:r>
              <a:rPr lang="hr-HR" dirty="0" err="1"/>
              <a:t>bridges</a:t>
            </a:r>
            <a:r>
              <a:rPr lang="hr-HR" dirty="0"/>
              <a:t> to ERA / EHEA </a:t>
            </a:r>
          </a:p>
        </p:txBody>
      </p:sp>
      <p:cxnSp>
        <p:nvCxnSpPr>
          <p:cNvPr id="58" name="Straight Connector 57">
            <a:extLst>
              <a:ext uri="{FF2B5EF4-FFF2-40B4-BE49-F238E27FC236}">
                <a16:creationId xmlns:a16="http://schemas.microsoft.com/office/drawing/2014/main" id="{6BF75A5A-14B6-456F-92D6-9432ADA80CFE}"/>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0D0FAA2-C5B3-4536-806A-B9AE3903663C}"/>
              </a:ext>
            </a:extLst>
          </p:cNvPr>
          <p:cNvSpPr txBox="1"/>
          <p:nvPr/>
        </p:nvSpPr>
        <p:spPr>
          <a:xfrm>
            <a:off x="1049726" y="1562581"/>
            <a:ext cx="1963999" cy="338554"/>
          </a:xfrm>
          <a:prstGeom prst="rect">
            <a:avLst/>
          </a:prstGeom>
          <a:noFill/>
        </p:spPr>
        <p:txBody>
          <a:bodyPr wrap="none" rtlCol="0">
            <a:spAutoFit/>
          </a:bodyPr>
          <a:lstStyle/>
          <a:p>
            <a:r>
              <a:rPr lang="hr-HR" sz="1600" b="1" dirty="0"/>
              <a:t>U</a:t>
            </a:r>
            <a:r>
              <a:rPr lang="en-GB" sz="1600" b="1" dirty="0"/>
              <a:t>ser </a:t>
            </a:r>
            <a:r>
              <a:rPr lang="hr-HR" sz="1600" b="1" dirty="0"/>
              <a:t>c</a:t>
            </a:r>
            <a:r>
              <a:rPr lang="en-GB" sz="1600" b="1" dirty="0"/>
              <a:t>om</a:t>
            </a:r>
            <a:r>
              <a:rPr lang="hr-HR" sz="1600" b="1" dirty="0"/>
              <a:t>m</a:t>
            </a:r>
            <a:r>
              <a:rPr lang="en-GB" sz="1600" b="1" dirty="0"/>
              <a:t>unities</a:t>
            </a:r>
          </a:p>
        </p:txBody>
      </p:sp>
      <p:sp>
        <p:nvSpPr>
          <p:cNvPr id="48" name="TextBox 47">
            <a:extLst>
              <a:ext uri="{FF2B5EF4-FFF2-40B4-BE49-F238E27FC236}">
                <a16:creationId xmlns:a16="http://schemas.microsoft.com/office/drawing/2014/main" id="{A2EFFDF8-519B-4B94-A1EC-17BE944D505D}"/>
              </a:ext>
            </a:extLst>
          </p:cNvPr>
          <p:cNvSpPr txBox="1"/>
          <p:nvPr/>
        </p:nvSpPr>
        <p:spPr>
          <a:xfrm>
            <a:off x="5872287" y="1561016"/>
            <a:ext cx="2874505" cy="338554"/>
          </a:xfrm>
          <a:prstGeom prst="rect">
            <a:avLst/>
          </a:prstGeom>
          <a:noFill/>
        </p:spPr>
        <p:txBody>
          <a:bodyPr wrap="none" rtlCol="0">
            <a:spAutoFit/>
          </a:bodyPr>
          <a:lstStyle/>
          <a:p>
            <a:r>
              <a:rPr lang="hr-HR" sz="1600" b="1" dirty="0"/>
              <a:t>P</a:t>
            </a:r>
            <a:r>
              <a:rPr lang="en-GB" sz="1600" b="1" dirty="0"/>
              <a:t>an-</a:t>
            </a:r>
            <a:r>
              <a:rPr lang="en-GB" sz="1600" b="1" dirty="0" err="1"/>
              <a:t>european</a:t>
            </a:r>
            <a:r>
              <a:rPr lang="en-GB" sz="1600" b="1" dirty="0"/>
              <a:t> communities</a:t>
            </a:r>
          </a:p>
        </p:txBody>
      </p:sp>
      <p:pic>
        <p:nvPicPr>
          <p:cNvPr id="6" name="Picture 5">
            <a:extLst>
              <a:ext uri="{FF2B5EF4-FFF2-40B4-BE49-F238E27FC236}">
                <a16:creationId xmlns:a16="http://schemas.microsoft.com/office/drawing/2014/main" id="{768D32E5-AA80-4BDD-A8F4-9221D4C5EB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3947" y="2545341"/>
            <a:ext cx="1587703" cy="1154504"/>
          </a:xfrm>
          <a:prstGeom prst="rect">
            <a:avLst/>
          </a:prstGeom>
        </p:spPr>
      </p:pic>
      <p:pic>
        <p:nvPicPr>
          <p:cNvPr id="11" name="Picture 10">
            <a:extLst>
              <a:ext uri="{FF2B5EF4-FFF2-40B4-BE49-F238E27FC236}">
                <a16:creationId xmlns:a16="http://schemas.microsoft.com/office/drawing/2014/main" id="{2B6F4212-B4E0-46A2-93E0-522BD87305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027" y="3267061"/>
            <a:ext cx="1645493" cy="1029777"/>
          </a:xfrm>
          <a:prstGeom prst="rect">
            <a:avLst/>
          </a:prstGeom>
        </p:spPr>
      </p:pic>
      <p:pic>
        <p:nvPicPr>
          <p:cNvPr id="15" name="Picture 14">
            <a:extLst>
              <a:ext uri="{FF2B5EF4-FFF2-40B4-BE49-F238E27FC236}">
                <a16:creationId xmlns:a16="http://schemas.microsoft.com/office/drawing/2014/main" id="{4EE93E95-FFE7-4BB3-B8D7-A8BF472537AB}"/>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3087" y="1876181"/>
            <a:ext cx="2885847" cy="2164384"/>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AE89324E-6F1B-4B17-AA62-A8E3CD0CBDF8}"/>
              </a:ext>
            </a:extLst>
          </p:cNvPr>
          <p:cNvSpPr/>
          <p:nvPr/>
        </p:nvSpPr>
        <p:spPr>
          <a:xfrm>
            <a:off x="2844796" y="3872753"/>
            <a:ext cx="504138" cy="167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7" name="Picture 96">
            <a:extLst>
              <a:ext uri="{FF2B5EF4-FFF2-40B4-BE49-F238E27FC236}">
                <a16:creationId xmlns:a16="http://schemas.microsoft.com/office/drawing/2014/main" id="{2206D9F4-7466-488B-A4D9-8D1C696FB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8415" y="1930955"/>
            <a:ext cx="2708624" cy="1805749"/>
          </a:xfrm>
          <a:prstGeom prst="rect">
            <a:avLst/>
          </a:prstGeom>
          <a:effectLst>
            <a:outerShdw blurRad="50800" dist="38100" dir="2700000" algn="tl" rotWithShape="0">
              <a:prstClr val="black">
                <a:alpha val="40000"/>
              </a:prstClr>
            </a:outerShdw>
          </a:effectLst>
        </p:spPr>
      </p:pic>
      <p:sp>
        <p:nvSpPr>
          <p:cNvPr id="1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6"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97610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0EE6E21A-1E8E-47EE-8F8B-2DF855932285}"/>
              </a:ext>
            </a:extLst>
          </p:cNvPr>
          <p:cNvSpPr txBox="1">
            <a:spLocks/>
          </p:cNvSpPr>
          <p:nvPr/>
        </p:nvSpPr>
        <p:spPr>
          <a:xfrm>
            <a:off x="628651" y="1425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hr-HR" dirty="0"/>
              <a:t>       SRCE &amp; EU </a:t>
            </a:r>
            <a:r>
              <a:rPr lang="hr-HR" dirty="0" err="1"/>
              <a:t>projects</a:t>
            </a:r>
            <a:endParaRPr lang="en-GB" dirty="0"/>
          </a:p>
        </p:txBody>
      </p:sp>
      <p:grpSp>
        <p:nvGrpSpPr>
          <p:cNvPr id="61" name="Group 60">
            <a:extLst>
              <a:ext uri="{FF2B5EF4-FFF2-40B4-BE49-F238E27FC236}">
                <a16:creationId xmlns:a16="http://schemas.microsoft.com/office/drawing/2014/main" id="{E672E022-8110-4767-8923-582F6AA126DA}"/>
              </a:ext>
            </a:extLst>
          </p:cNvPr>
          <p:cNvGrpSpPr/>
          <p:nvPr/>
        </p:nvGrpSpPr>
        <p:grpSpPr>
          <a:xfrm>
            <a:off x="280477" y="219982"/>
            <a:ext cx="7573736" cy="4780971"/>
            <a:chOff x="343782" y="340678"/>
            <a:chExt cx="7573736" cy="4780971"/>
          </a:xfrm>
        </p:grpSpPr>
        <p:sp>
          <p:nvSpPr>
            <p:cNvPr id="14" name="Block Arc 13">
              <a:extLst>
                <a:ext uri="{FF2B5EF4-FFF2-40B4-BE49-F238E27FC236}">
                  <a16:creationId xmlns:a16="http://schemas.microsoft.com/office/drawing/2014/main" id="{2C0FEE56-06B7-4777-AB24-EE0B8A67FA1C}"/>
                </a:ext>
              </a:extLst>
            </p:cNvPr>
            <p:cNvSpPr/>
            <p:nvPr/>
          </p:nvSpPr>
          <p:spPr>
            <a:xfrm rot="17519230">
              <a:off x="868441" y="1497654"/>
              <a:ext cx="2398293" cy="2398293"/>
            </a:xfrm>
            <a:prstGeom prst="blockArc">
              <a:avLst>
                <a:gd name="adj1" fmla="val 14202296"/>
                <a:gd name="adj2" fmla="val 20137924"/>
                <a:gd name="adj3" fmla="val 26799"/>
              </a:avLst>
            </a:prstGeom>
            <a:solidFill>
              <a:srgbClr val="682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Block Arc 59">
              <a:extLst>
                <a:ext uri="{FF2B5EF4-FFF2-40B4-BE49-F238E27FC236}">
                  <a16:creationId xmlns:a16="http://schemas.microsoft.com/office/drawing/2014/main" id="{EA28EC59-0FD4-4D67-90C8-4AFC525B4C62}"/>
                </a:ext>
              </a:extLst>
            </p:cNvPr>
            <p:cNvSpPr/>
            <p:nvPr/>
          </p:nvSpPr>
          <p:spPr>
            <a:xfrm rot="16855364">
              <a:off x="343782" y="2723356"/>
              <a:ext cx="2398293" cy="2398293"/>
            </a:xfrm>
            <a:prstGeom prst="blockArc">
              <a:avLst>
                <a:gd name="adj1" fmla="val 15174551"/>
                <a:gd name="adj2" fmla="val 20137924"/>
                <a:gd name="adj3" fmla="val 26799"/>
              </a:avLst>
            </a:prstGeom>
            <a:solidFill>
              <a:srgbClr val="46C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Oval 58">
              <a:extLst>
                <a:ext uri="{FF2B5EF4-FFF2-40B4-BE49-F238E27FC236}">
                  <a16:creationId xmlns:a16="http://schemas.microsoft.com/office/drawing/2014/main" id="{33786B8E-BB57-49F1-B1A7-E749F33A7CAC}"/>
                </a:ext>
              </a:extLst>
            </p:cNvPr>
            <p:cNvSpPr/>
            <p:nvPr/>
          </p:nvSpPr>
          <p:spPr>
            <a:xfrm>
              <a:off x="693155" y="3081094"/>
              <a:ext cx="1520675" cy="1520674"/>
            </a:xfrm>
            <a:prstGeom prst="ellipse">
              <a:avLst/>
            </a:prstGeom>
            <a:solidFill>
              <a:schemeClr val="bg1"/>
            </a:solidFill>
            <a:ln w="28575">
              <a:solidFill>
                <a:srgbClr val="46C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A18BB5D-EB8A-4317-80E6-A6F26A4AB5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9" r="569"/>
            <a:stretch/>
          </p:blipFill>
          <p:spPr>
            <a:xfrm>
              <a:off x="707982" y="3094438"/>
              <a:ext cx="1484541" cy="1484541"/>
            </a:xfrm>
            <a:prstGeom prst="flowChartConnector">
              <a:avLst/>
            </a:prstGeom>
          </p:spPr>
        </p:pic>
        <p:sp>
          <p:nvSpPr>
            <p:cNvPr id="55" name="Block Arc 54">
              <a:extLst>
                <a:ext uri="{FF2B5EF4-FFF2-40B4-BE49-F238E27FC236}">
                  <a16:creationId xmlns:a16="http://schemas.microsoft.com/office/drawing/2014/main" id="{B6D6007D-7BA4-4D3F-9A54-B7657E73241E}"/>
                </a:ext>
              </a:extLst>
            </p:cNvPr>
            <p:cNvSpPr/>
            <p:nvPr/>
          </p:nvSpPr>
          <p:spPr>
            <a:xfrm rot="6532988" flipH="1">
              <a:off x="4767903" y="925844"/>
              <a:ext cx="3149615" cy="3149615"/>
            </a:xfrm>
            <a:prstGeom prst="blockArc">
              <a:avLst>
                <a:gd name="adj1" fmla="val 14947649"/>
                <a:gd name="adj2" fmla="val 20137924"/>
                <a:gd name="adj3" fmla="val 26799"/>
              </a:avLst>
            </a:prstGeom>
            <a:solidFill>
              <a:srgbClr val="D92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1" name="Block Arc 20">
              <a:extLst>
                <a:ext uri="{FF2B5EF4-FFF2-40B4-BE49-F238E27FC236}">
                  <a16:creationId xmlns:a16="http://schemas.microsoft.com/office/drawing/2014/main" id="{875C21FA-D1B0-43F5-B5E8-CCF46A7C8968}"/>
                </a:ext>
              </a:extLst>
            </p:cNvPr>
            <p:cNvSpPr/>
            <p:nvPr/>
          </p:nvSpPr>
          <p:spPr>
            <a:xfrm rot="9480770" flipH="1">
              <a:off x="1997070" y="1321004"/>
              <a:ext cx="3149615" cy="3149615"/>
            </a:xfrm>
            <a:prstGeom prst="blockArc">
              <a:avLst>
                <a:gd name="adj1" fmla="val 14686785"/>
                <a:gd name="adj2" fmla="val 20237196"/>
                <a:gd name="adj3" fmla="val 26817"/>
              </a:avLst>
            </a:prstGeom>
            <a:solidFill>
              <a:srgbClr val="D92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5" name="Oval 14">
              <a:extLst>
                <a:ext uri="{FF2B5EF4-FFF2-40B4-BE49-F238E27FC236}">
                  <a16:creationId xmlns:a16="http://schemas.microsoft.com/office/drawing/2014/main" id="{E6A2E146-38F9-4276-99F9-FA851CA4481F}"/>
                </a:ext>
              </a:extLst>
            </p:cNvPr>
            <p:cNvSpPr/>
            <p:nvPr/>
          </p:nvSpPr>
          <p:spPr>
            <a:xfrm>
              <a:off x="1246617" y="1916412"/>
              <a:ext cx="1511410" cy="1511410"/>
            </a:xfrm>
            <a:prstGeom prst="ellipse">
              <a:avLst/>
            </a:prstGeom>
            <a:solidFill>
              <a:schemeClr val="bg1"/>
            </a:solidFill>
            <a:ln w="28575">
              <a:solidFill>
                <a:srgbClr val="682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10" name="Block Arc 9">
              <a:extLst>
                <a:ext uri="{FF2B5EF4-FFF2-40B4-BE49-F238E27FC236}">
                  <a16:creationId xmlns:a16="http://schemas.microsoft.com/office/drawing/2014/main" id="{696C8BD9-C696-4208-BA3F-8DD55BF144E8}"/>
                </a:ext>
              </a:extLst>
            </p:cNvPr>
            <p:cNvSpPr/>
            <p:nvPr/>
          </p:nvSpPr>
          <p:spPr>
            <a:xfrm rot="1319230">
              <a:off x="1375814" y="340678"/>
              <a:ext cx="2398293" cy="2398293"/>
            </a:xfrm>
            <a:prstGeom prst="blockArc">
              <a:avLst>
                <a:gd name="adj1" fmla="val 15482422"/>
                <a:gd name="adj2" fmla="val 20792965"/>
                <a:gd name="adj3" fmla="val 26856"/>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a:extLst>
                <a:ext uri="{FF2B5EF4-FFF2-40B4-BE49-F238E27FC236}">
                  <a16:creationId xmlns:a16="http://schemas.microsoft.com/office/drawing/2014/main" id="{5C676473-F483-42E0-B767-AD66D5A7ED61}"/>
                </a:ext>
              </a:extLst>
            </p:cNvPr>
            <p:cNvSpPr/>
            <p:nvPr/>
          </p:nvSpPr>
          <p:spPr>
            <a:xfrm>
              <a:off x="1872030" y="704827"/>
              <a:ext cx="1520675" cy="1520674"/>
            </a:xfrm>
            <a:prstGeom prst="ellipse">
              <a:avLst/>
            </a:prstGeom>
            <a:solidFill>
              <a:schemeClr val="bg1"/>
            </a:solidFill>
            <a:ln w="28575">
              <a:solidFill>
                <a:srgbClr val="F9A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b="1"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4BBD485-441A-4822-9D27-75FE2EEE5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375" y="737539"/>
              <a:ext cx="1404732" cy="1404732"/>
            </a:xfrm>
            <a:prstGeom prst="rect">
              <a:avLst/>
            </a:prstGeom>
          </p:spPr>
        </p:pic>
        <p:sp>
          <p:nvSpPr>
            <p:cNvPr id="27" name="Oval 26">
              <a:extLst>
                <a:ext uri="{FF2B5EF4-FFF2-40B4-BE49-F238E27FC236}">
                  <a16:creationId xmlns:a16="http://schemas.microsoft.com/office/drawing/2014/main" id="{0B4D2326-E991-4266-A742-DE4D8359BC91}"/>
                </a:ext>
              </a:extLst>
            </p:cNvPr>
            <p:cNvSpPr/>
            <p:nvPr/>
          </p:nvSpPr>
          <p:spPr>
            <a:xfrm>
              <a:off x="2003874" y="3143540"/>
              <a:ext cx="1520675" cy="1520674"/>
            </a:xfrm>
            <a:prstGeom prst="ellipse">
              <a:avLst/>
            </a:prstGeom>
            <a:solidFill>
              <a:schemeClr val="bg1"/>
            </a:solidFill>
            <a:ln w="28575">
              <a:solidFill>
                <a:srgbClr val="ED7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b="1"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C496A4AA-07BB-42E7-B79E-7C846B192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063" y="3382331"/>
              <a:ext cx="1054210" cy="1054209"/>
            </a:xfrm>
            <a:prstGeom prst="rect">
              <a:avLst/>
            </a:prstGeom>
          </p:spPr>
        </p:pic>
        <p:sp>
          <p:nvSpPr>
            <p:cNvPr id="32" name="Oval 31">
              <a:extLst>
                <a:ext uri="{FF2B5EF4-FFF2-40B4-BE49-F238E27FC236}">
                  <a16:creationId xmlns:a16="http://schemas.microsoft.com/office/drawing/2014/main" id="{33E24CE1-22B8-41CC-80B0-AF01FE14B7B4}"/>
                </a:ext>
              </a:extLst>
            </p:cNvPr>
            <p:cNvSpPr/>
            <p:nvPr/>
          </p:nvSpPr>
          <p:spPr>
            <a:xfrm>
              <a:off x="4593101" y="1278654"/>
              <a:ext cx="2586191" cy="2586191"/>
            </a:xfrm>
            <a:prstGeom prst="ellipse">
              <a:avLst/>
            </a:prstGeom>
            <a:solidFill>
              <a:schemeClr val="bg1"/>
            </a:solidFill>
            <a:ln w="38100">
              <a:solidFill>
                <a:srgbClr val="D92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b="1" dirty="0">
                <a:solidFill>
                  <a:schemeClr val="bg1"/>
                </a:solidFill>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D361FA3D-C1EB-402A-9EB3-8E98F2EA8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403" y="2783184"/>
              <a:ext cx="858066" cy="352587"/>
            </a:xfrm>
            <a:prstGeom prst="rect">
              <a:avLst/>
            </a:prstGeom>
          </p:spPr>
        </p:pic>
        <p:pic>
          <p:nvPicPr>
            <p:cNvPr id="45" name="Picture 44">
              <a:extLst>
                <a:ext uri="{FF2B5EF4-FFF2-40B4-BE49-F238E27FC236}">
                  <a16:creationId xmlns:a16="http://schemas.microsoft.com/office/drawing/2014/main" id="{27818961-A456-46DB-9A47-E4C9C484AF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1042" y="2229711"/>
              <a:ext cx="768616" cy="480734"/>
            </a:xfrm>
            <a:prstGeom prst="rect">
              <a:avLst/>
            </a:prstGeom>
          </p:spPr>
        </p:pic>
        <p:pic>
          <p:nvPicPr>
            <p:cNvPr id="46" name="Picture 45">
              <a:extLst>
                <a:ext uri="{FF2B5EF4-FFF2-40B4-BE49-F238E27FC236}">
                  <a16:creationId xmlns:a16="http://schemas.microsoft.com/office/drawing/2014/main" id="{9FEA4134-3069-4942-939B-75B87932C7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9684" y="2740557"/>
              <a:ext cx="752628" cy="480734"/>
            </a:xfrm>
            <a:prstGeom prst="rect">
              <a:avLst/>
            </a:prstGeom>
          </p:spPr>
        </p:pic>
        <p:pic>
          <p:nvPicPr>
            <p:cNvPr id="47" name="Picture 46">
              <a:extLst>
                <a:ext uri="{FF2B5EF4-FFF2-40B4-BE49-F238E27FC236}">
                  <a16:creationId xmlns:a16="http://schemas.microsoft.com/office/drawing/2014/main" id="{06C5CC07-9A58-487E-BE92-103FF14DBD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3825" y="1813416"/>
              <a:ext cx="452680" cy="454326"/>
            </a:xfrm>
            <a:prstGeom prst="rect">
              <a:avLst/>
            </a:prstGeom>
          </p:spPr>
        </p:pic>
        <p:pic>
          <p:nvPicPr>
            <p:cNvPr id="48" name="Picture 47">
              <a:extLst>
                <a:ext uri="{FF2B5EF4-FFF2-40B4-BE49-F238E27FC236}">
                  <a16:creationId xmlns:a16="http://schemas.microsoft.com/office/drawing/2014/main" id="{005CD63E-F8C8-46B8-9A0E-1AB2FB4D03D1}"/>
                </a:ext>
              </a:extLst>
            </p:cNvPr>
            <p:cNvPicPr>
              <a:picLocks noChangeAspect="1"/>
            </p:cNvPicPr>
            <p:nvPr/>
          </p:nvPicPr>
          <p:blipFill>
            <a:blip r:embed="rId9"/>
            <a:stretch>
              <a:fillRect/>
            </a:stretch>
          </p:blipFill>
          <p:spPr>
            <a:xfrm>
              <a:off x="5577876" y="2124741"/>
              <a:ext cx="751822" cy="751822"/>
            </a:xfrm>
            <a:prstGeom prst="rect">
              <a:avLst/>
            </a:prstGeom>
          </p:spPr>
        </p:pic>
        <p:pic>
          <p:nvPicPr>
            <p:cNvPr id="49" name="Picture 48">
              <a:extLst>
                <a:ext uri="{FF2B5EF4-FFF2-40B4-BE49-F238E27FC236}">
                  <a16:creationId xmlns:a16="http://schemas.microsoft.com/office/drawing/2014/main" id="{29BD5F09-7057-4DC9-9731-7D2953A361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0528" y="3025688"/>
              <a:ext cx="826783" cy="460157"/>
            </a:xfrm>
            <a:prstGeom prst="rect">
              <a:avLst/>
            </a:prstGeom>
          </p:spPr>
        </p:pic>
        <p:pic>
          <p:nvPicPr>
            <p:cNvPr id="50" name="Picture 49">
              <a:extLst>
                <a:ext uri="{FF2B5EF4-FFF2-40B4-BE49-F238E27FC236}">
                  <a16:creationId xmlns:a16="http://schemas.microsoft.com/office/drawing/2014/main" id="{04829690-664F-4E28-A907-B0E2768553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33081" y="2213724"/>
              <a:ext cx="1014787" cy="649653"/>
            </a:xfrm>
            <a:prstGeom prst="rect">
              <a:avLst/>
            </a:prstGeom>
          </p:spPr>
        </p:pic>
        <p:pic>
          <p:nvPicPr>
            <p:cNvPr id="51" name="Picture 50">
              <a:extLst>
                <a:ext uri="{FF2B5EF4-FFF2-40B4-BE49-F238E27FC236}">
                  <a16:creationId xmlns:a16="http://schemas.microsoft.com/office/drawing/2014/main" id="{E0571561-1369-42A4-B507-6FD4EE3B83D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414602" y="1445700"/>
              <a:ext cx="1007157" cy="318048"/>
            </a:xfrm>
            <a:prstGeom prst="rect">
              <a:avLst/>
            </a:prstGeom>
          </p:spPr>
        </p:pic>
        <p:pic>
          <p:nvPicPr>
            <p:cNvPr id="52" name="Picture 51">
              <a:extLst>
                <a:ext uri="{FF2B5EF4-FFF2-40B4-BE49-F238E27FC236}">
                  <a16:creationId xmlns:a16="http://schemas.microsoft.com/office/drawing/2014/main" id="{62672AF6-C409-471B-ADB9-103CB138652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693280" y="1876511"/>
              <a:ext cx="1206186" cy="301546"/>
            </a:xfrm>
            <a:prstGeom prst="rect">
              <a:avLst/>
            </a:prstGeom>
          </p:spPr>
        </p:pic>
        <p:pic>
          <p:nvPicPr>
            <p:cNvPr id="58" name="Picture 57">
              <a:extLst>
                <a:ext uri="{FF2B5EF4-FFF2-40B4-BE49-F238E27FC236}">
                  <a16:creationId xmlns:a16="http://schemas.microsoft.com/office/drawing/2014/main" id="{081ED296-FFF1-460D-ABA4-817CAFDF05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18673" y="1976818"/>
              <a:ext cx="1587239" cy="1587239"/>
            </a:xfrm>
            <a:prstGeom prst="rect">
              <a:avLst/>
            </a:prstGeom>
          </p:spPr>
        </p:pic>
        <p:sp>
          <p:nvSpPr>
            <p:cNvPr id="18" name="Oval 17">
              <a:extLst>
                <a:ext uri="{FF2B5EF4-FFF2-40B4-BE49-F238E27FC236}">
                  <a16:creationId xmlns:a16="http://schemas.microsoft.com/office/drawing/2014/main" id="{02B57A71-3C0F-4D25-B320-32B728CAD7A4}"/>
                </a:ext>
              </a:extLst>
            </p:cNvPr>
            <p:cNvSpPr>
              <a:spLocks noChangeAspect="1"/>
            </p:cNvSpPr>
            <p:nvPr/>
          </p:nvSpPr>
          <p:spPr>
            <a:xfrm>
              <a:off x="2424844" y="1637015"/>
              <a:ext cx="2147155" cy="2147155"/>
            </a:xfrm>
            <a:prstGeom prst="ellipse">
              <a:avLst/>
            </a:prstGeom>
            <a:solidFill>
              <a:srgbClr val="D92A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EU PROJECTS</a:t>
              </a:r>
              <a:br>
                <a:rPr lang="hr-HR"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SRCE contributes to the</a:t>
              </a:r>
              <a:r>
                <a:rPr lang="hr-HR"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development of the European Research Area</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and</a:t>
              </a:r>
              <a:r>
                <a:rPr lang="en-GB" sz="1200" dirty="0">
                  <a:latin typeface="Arial" panose="020B0604020202020204" pitchFamily="34" charset="0"/>
                  <a:cs typeface="Arial" panose="020B0604020202020204" pitchFamily="34" charset="0"/>
                </a:rPr>
                <a:t> the European Higher Education Area</a:t>
              </a:r>
            </a:p>
          </p:txBody>
        </p:sp>
      </p:grpSp>
      <p:pic>
        <p:nvPicPr>
          <p:cNvPr id="4" name="Picture 3">
            <a:extLst>
              <a:ext uri="{FF2B5EF4-FFF2-40B4-BE49-F238E27FC236}">
                <a16:creationId xmlns:a16="http://schemas.microsoft.com/office/drawing/2014/main" id="{00194BCD-D361-4990-AECC-CC28E240BD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14570" y="3368163"/>
            <a:ext cx="711257" cy="258424"/>
          </a:xfrm>
          <a:prstGeom prst="rect">
            <a:avLst/>
          </a:prstGeom>
        </p:spPr>
      </p:pic>
      <p:sp>
        <p:nvSpPr>
          <p:cNvPr id="2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3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54133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4745616-C5B4-4E08-99AB-E4F023562638}"/>
              </a:ext>
            </a:extLst>
          </p:cNvPr>
          <p:cNvSpPr txBox="1">
            <a:spLocks/>
          </p:cNvSpPr>
          <p:nvPr/>
        </p:nvSpPr>
        <p:spPr>
          <a:xfrm>
            <a:off x="628651" y="1425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hr-HR" dirty="0"/>
              <a:t>       SRCE &amp; </a:t>
            </a:r>
            <a:r>
              <a:rPr lang="hr-HR" dirty="0" err="1"/>
              <a:t>Memberships</a:t>
            </a:r>
            <a:endParaRPr lang="en-GB" dirty="0"/>
          </a:p>
        </p:txBody>
      </p:sp>
      <p:grpSp>
        <p:nvGrpSpPr>
          <p:cNvPr id="10" name="Group 9">
            <a:extLst>
              <a:ext uri="{FF2B5EF4-FFF2-40B4-BE49-F238E27FC236}">
                <a16:creationId xmlns:a16="http://schemas.microsoft.com/office/drawing/2014/main" id="{3BCB9AB0-98C4-417B-8B83-0003AC1D9DAD}"/>
              </a:ext>
            </a:extLst>
          </p:cNvPr>
          <p:cNvGrpSpPr/>
          <p:nvPr/>
        </p:nvGrpSpPr>
        <p:grpSpPr>
          <a:xfrm>
            <a:off x="520966" y="373681"/>
            <a:ext cx="8061871" cy="4177891"/>
            <a:chOff x="520966" y="373681"/>
            <a:chExt cx="8061871" cy="4177891"/>
          </a:xfrm>
        </p:grpSpPr>
        <p:grpSp>
          <p:nvGrpSpPr>
            <p:cNvPr id="6" name="Group 5">
              <a:extLst>
                <a:ext uri="{FF2B5EF4-FFF2-40B4-BE49-F238E27FC236}">
                  <a16:creationId xmlns:a16="http://schemas.microsoft.com/office/drawing/2014/main" id="{D7047B16-CDD8-4C6E-A08D-FC39561041AB}"/>
                </a:ext>
              </a:extLst>
            </p:cNvPr>
            <p:cNvGrpSpPr/>
            <p:nvPr/>
          </p:nvGrpSpPr>
          <p:grpSpPr>
            <a:xfrm>
              <a:off x="520966" y="373681"/>
              <a:ext cx="3287937" cy="3287937"/>
              <a:chOff x="620582" y="757871"/>
              <a:chExt cx="3287937" cy="3287937"/>
            </a:xfrm>
          </p:grpSpPr>
          <p:grpSp>
            <p:nvGrpSpPr>
              <p:cNvPr id="3" name="Group 2">
                <a:extLst>
                  <a:ext uri="{FF2B5EF4-FFF2-40B4-BE49-F238E27FC236}">
                    <a16:creationId xmlns:a16="http://schemas.microsoft.com/office/drawing/2014/main" id="{754EFB81-6371-41A8-B946-17EDBAAE22CF}"/>
                  </a:ext>
                </a:extLst>
              </p:cNvPr>
              <p:cNvGrpSpPr>
                <a:grpSpLocks noChangeAspect="1"/>
              </p:cNvGrpSpPr>
              <p:nvPr/>
            </p:nvGrpSpPr>
            <p:grpSpPr>
              <a:xfrm>
                <a:off x="620582" y="757871"/>
                <a:ext cx="3287937" cy="3287937"/>
                <a:chOff x="1565660" y="936847"/>
                <a:chExt cx="3375905" cy="3375905"/>
              </a:xfrm>
            </p:grpSpPr>
            <p:sp>
              <p:nvSpPr>
                <p:cNvPr id="7" name="Block Arc 6">
                  <a:extLst>
                    <a:ext uri="{FF2B5EF4-FFF2-40B4-BE49-F238E27FC236}">
                      <a16:creationId xmlns:a16="http://schemas.microsoft.com/office/drawing/2014/main" id="{E18E27DE-E862-4A26-A331-399B43FCBBB4}"/>
                    </a:ext>
                  </a:extLst>
                </p:cNvPr>
                <p:cNvSpPr/>
                <p:nvPr/>
              </p:nvSpPr>
              <p:spPr>
                <a:xfrm rot="17519230">
                  <a:off x="1565660" y="936847"/>
                  <a:ext cx="3375905" cy="3375905"/>
                </a:xfrm>
                <a:prstGeom prst="blockArc">
                  <a:avLst>
                    <a:gd name="adj1" fmla="val 14947649"/>
                    <a:gd name="adj2" fmla="val 20137924"/>
                    <a:gd name="adj3" fmla="val 26799"/>
                  </a:avLst>
                </a:prstGeom>
                <a:solidFill>
                  <a:srgbClr val="D7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8" name="Oval 7">
                  <a:extLst>
                    <a:ext uri="{FF2B5EF4-FFF2-40B4-BE49-F238E27FC236}">
                      <a16:creationId xmlns:a16="http://schemas.microsoft.com/office/drawing/2014/main" id="{BFFFEE7D-E601-45A5-BCDE-653F877588BF}"/>
                    </a:ext>
                  </a:extLst>
                </p:cNvPr>
                <p:cNvSpPr/>
                <p:nvPr/>
              </p:nvSpPr>
              <p:spPr>
                <a:xfrm>
                  <a:off x="2262376" y="1600821"/>
                  <a:ext cx="2412000" cy="2412000"/>
                </a:xfrm>
                <a:prstGeom prst="ellipse">
                  <a:avLst/>
                </a:prstGeom>
                <a:solidFill>
                  <a:schemeClr val="bg1"/>
                </a:solidFill>
                <a:ln w="28575">
                  <a:solidFill>
                    <a:srgbClr val="D71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latin typeface="Arial" panose="020B0604020202020204"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4CF983BC-DFBD-4753-B5DD-C2DC5D796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066" y="2514289"/>
                <a:ext cx="521798" cy="521798"/>
              </a:xfrm>
              <a:prstGeom prst="rect">
                <a:avLst/>
              </a:prstGeom>
            </p:spPr>
          </p:pic>
          <p:pic>
            <p:nvPicPr>
              <p:cNvPr id="25" name="Picture 24">
                <a:extLst>
                  <a:ext uri="{FF2B5EF4-FFF2-40B4-BE49-F238E27FC236}">
                    <a16:creationId xmlns:a16="http://schemas.microsoft.com/office/drawing/2014/main" id="{1E4763B7-2223-4773-B917-172D1DCE9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913" y="2162563"/>
                <a:ext cx="1685751" cy="405580"/>
              </a:xfrm>
              <a:prstGeom prst="rect">
                <a:avLst/>
              </a:prstGeom>
            </p:spPr>
          </p:pic>
          <p:pic>
            <p:nvPicPr>
              <p:cNvPr id="26" name="Picture 25">
                <a:extLst>
                  <a:ext uri="{FF2B5EF4-FFF2-40B4-BE49-F238E27FC236}">
                    <a16:creationId xmlns:a16="http://schemas.microsoft.com/office/drawing/2014/main" id="{36E5AD27-EF72-4F99-BA15-AB00D0835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712" y="1841395"/>
                <a:ext cx="542199" cy="521798"/>
              </a:xfrm>
              <a:prstGeom prst="rect">
                <a:avLst/>
              </a:prstGeom>
            </p:spPr>
          </p:pic>
          <p:pic>
            <p:nvPicPr>
              <p:cNvPr id="27" name="Picture 26">
                <a:extLst>
                  <a:ext uri="{FF2B5EF4-FFF2-40B4-BE49-F238E27FC236}">
                    <a16:creationId xmlns:a16="http://schemas.microsoft.com/office/drawing/2014/main" id="{E08F5487-92AB-4680-B466-4658D3D96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691" y="3113882"/>
                <a:ext cx="775867" cy="201801"/>
              </a:xfrm>
              <a:prstGeom prst="rect">
                <a:avLst/>
              </a:prstGeom>
            </p:spPr>
          </p:pic>
          <p:pic>
            <p:nvPicPr>
              <p:cNvPr id="28" name="Picture 27" descr="eduroam logo">
                <a:hlinkClick r:id="rId6" tooltip="home"/>
                <a:extLst>
                  <a:ext uri="{FF2B5EF4-FFF2-40B4-BE49-F238E27FC236}">
                    <a16:creationId xmlns:a16="http://schemas.microsoft.com/office/drawing/2014/main" id="{12FE4DB4-060F-452B-87D5-9A5966158E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8913" y="2952433"/>
                <a:ext cx="774917" cy="363116"/>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9" name="Picture 28">
                <a:extLst>
                  <a:ext uri="{FF2B5EF4-FFF2-40B4-BE49-F238E27FC236}">
                    <a16:creationId xmlns:a16="http://schemas.microsoft.com/office/drawing/2014/main" id="{BDAEA454-314B-4709-BE65-D031BD36CC01}"/>
                  </a:ext>
                </a:extLst>
              </p:cNvPr>
              <p:cNvPicPr>
                <a:picLocks noChangeAspect="1"/>
              </p:cNvPicPr>
              <p:nvPr/>
            </p:nvPicPr>
            <p:blipFill>
              <a:blip r:embed="rId8"/>
              <a:stretch>
                <a:fillRect/>
              </a:stretch>
            </p:blipFill>
            <p:spPr>
              <a:xfrm>
                <a:off x="1613040" y="2562755"/>
                <a:ext cx="725072" cy="406041"/>
              </a:xfrm>
              <a:prstGeom prst="rect">
                <a:avLst/>
              </a:prstGeom>
            </p:spPr>
          </p:pic>
          <p:pic>
            <p:nvPicPr>
              <p:cNvPr id="5" name="Picture 4">
                <a:extLst>
                  <a:ext uri="{FF2B5EF4-FFF2-40B4-BE49-F238E27FC236}">
                    <a16:creationId xmlns:a16="http://schemas.microsoft.com/office/drawing/2014/main" id="{0A220FE6-D429-44AE-8AD1-5B07868876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7164" y="1684930"/>
                <a:ext cx="1135485" cy="255485"/>
              </a:xfrm>
              <a:prstGeom prst="rect">
                <a:avLst/>
              </a:prstGeom>
            </p:spPr>
          </p:pic>
        </p:grpSp>
        <p:sp>
          <p:nvSpPr>
            <p:cNvPr id="12" name="Block Arc 11">
              <a:extLst>
                <a:ext uri="{FF2B5EF4-FFF2-40B4-BE49-F238E27FC236}">
                  <a16:creationId xmlns:a16="http://schemas.microsoft.com/office/drawing/2014/main" id="{C04939DD-0E61-468E-84BD-09FFE7205036}"/>
                </a:ext>
              </a:extLst>
            </p:cNvPr>
            <p:cNvSpPr/>
            <p:nvPr/>
          </p:nvSpPr>
          <p:spPr>
            <a:xfrm rot="9480770" flipH="1">
              <a:off x="3072830" y="1175667"/>
              <a:ext cx="3375905" cy="3375905"/>
            </a:xfrm>
            <a:prstGeom prst="blockArc">
              <a:avLst>
                <a:gd name="adj1" fmla="val 14947649"/>
                <a:gd name="adj2" fmla="val 20137924"/>
                <a:gd name="adj3" fmla="val 26799"/>
              </a:avLst>
            </a:prstGeom>
            <a:solidFill>
              <a:srgbClr val="45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grpSp>
          <p:nvGrpSpPr>
            <p:cNvPr id="37" name="Group 36">
              <a:extLst>
                <a:ext uri="{FF2B5EF4-FFF2-40B4-BE49-F238E27FC236}">
                  <a16:creationId xmlns:a16="http://schemas.microsoft.com/office/drawing/2014/main" id="{CE56101A-86D9-419A-B69F-8479B4C4CA69}"/>
                </a:ext>
              </a:extLst>
            </p:cNvPr>
            <p:cNvGrpSpPr>
              <a:grpSpLocks noChangeAspect="1"/>
            </p:cNvGrpSpPr>
            <p:nvPr/>
          </p:nvGrpSpPr>
          <p:grpSpPr>
            <a:xfrm flipH="1">
              <a:off x="5294900" y="737616"/>
              <a:ext cx="3287937" cy="3287937"/>
              <a:chOff x="1596439" y="1102068"/>
              <a:chExt cx="3375905" cy="3375905"/>
            </a:xfrm>
            <a:solidFill>
              <a:srgbClr val="F9A61A"/>
            </a:solidFill>
          </p:grpSpPr>
          <p:sp>
            <p:nvSpPr>
              <p:cNvPr id="45" name="Block Arc 44">
                <a:extLst>
                  <a:ext uri="{FF2B5EF4-FFF2-40B4-BE49-F238E27FC236}">
                    <a16:creationId xmlns:a16="http://schemas.microsoft.com/office/drawing/2014/main" id="{771E9082-91A1-434F-8CF9-2A17669BF6CF}"/>
                  </a:ext>
                </a:extLst>
              </p:cNvPr>
              <p:cNvSpPr/>
              <p:nvPr/>
            </p:nvSpPr>
            <p:spPr>
              <a:xfrm rot="14660981">
                <a:off x="1596439" y="1102068"/>
                <a:ext cx="3375905" cy="3375905"/>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46" name="Oval 45">
                <a:extLst>
                  <a:ext uri="{FF2B5EF4-FFF2-40B4-BE49-F238E27FC236}">
                    <a16:creationId xmlns:a16="http://schemas.microsoft.com/office/drawing/2014/main" id="{D6D086D9-E1AD-42C4-9223-B5CEB8F536CE}"/>
                  </a:ext>
                </a:extLst>
              </p:cNvPr>
              <p:cNvSpPr/>
              <p:nvPr/>
            </p:nvSpPr>
            <p:spPr>
              <a:xfrm>
                <a:off x="2262376" y="1600821"/>
                <a:ext cx="2412000" cy="2412000"/>
              </a:xfrm>
              <a:prstGeom prst="ellipse">
                <a:avLst/>
              </a:prstGeom>
              <a:solidFill>
                <a:schemeClr val="bg1"/>
              </a:solidFill>
              <a:ln w="28575">
                <a:solidFill>
                  <a:srgbClr val="F9A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A5804DF8-2DFA-440B-B329-4D71EF0005D1}"/>
                </a:ext>
              </a:extLst>
            </p:cNvPr>
            <p:cNvGrpSpPr/>
            <p:nvPr/>
          </p:nvGrpSpPr>
          <p:grpSpPr>
            <a:xfrm>
              <a:off x="5865996" y="1457205"/>
              <a:ext cx="1954867" cy="1719460"/>
              <a:chOff x="5695711" y="2873079"/>
              <a:chExt cx="1954867" cy="1719460"/>
            </a:xfrm>
          </p:grpSpPr>
          <p:pic>
            <p:nvPicPr>
              <p:cNvPr id="31" name="Picture 30">
                <a:extLst>
                  <a:ext uri="{FF2B5EF4-FFF2-40B4-BE49-F238E27FC236}">
                    <a16:creationId xmlns:a16="http://schemas.microsoft.com/office/drawing/2014/main" id="{A3276008-775E-423C-BA6F-92A0EF4B421E}"/>
                  </a:ext>
                </a:extLst>
              </p:cNvPr>
              <p:cNvPicPr>
                <a:picLocks noChangeAspect="1"/>
              </p:cNvPicPr>
              <p:nvPr/>
            </p:nvPicPr>
            <p:blipFill>
              <a:blip r:embed="rId10"/>
              <a:stretch>
                <a:fillRect/>
              </a:stretch>
            </p:blipFill>
            <p:spPr>
              <a:xfrm>
                <a:off x="5695711" y="3689471"/>
                <a:ext cx="609804" cy="613457"/>
              </a:xfrm>
              <a:prstGeom prst="rect">
                <a:avLst/>
              </a:prstGeom>
            </p:spPr>
          </p:pic>
          <p:pic>
            <p:nvPicPr>
              <p:cNvPr id="32" name="Picture 31">
                <a:extLst>
                  <a:ext uri="{FF2B5EF4-FFF2-40B4-BE49-F238E27FC236}">
                    <a16:creationId xmlns:a16="http://schemas.microsoft.com/office/drawing/2014/main" id="{5A39152F-F3B0-4104-94C8-47F2F71AD7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7204" y="4238632"/>
                <a:ext cx="1047007" cy="353907"/>
              </a:xfrm>
              <a:prstGeom prst="rect">
                <a:avLst/>
              </a:prstGeom>
            </p:spPr>
          </p:pic>
          <p:pic>
            <p:nvPicPr>
              <p:cNvPr id="33" name="Picture 32">
                <a:extLst>
                  <a:ext uri="{FF2B5EF4-FFF2-40B4-BE49-F238E27FC236}">
                    <a16:creationId xmlns:a16="http://schemas.microsoft.com/office/drawing/2014/main" id="{024A5D4F-E1F8-4983-B006-D29AF508E4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2150" y="3592587"/>
                <a:ext cx="968428" cy="518996"/>
              </a:xfrm>
              <a:prstGeom prst="rect">
                <a:avLst/>
              </a:prstGeom>
            </p:spPr>
          </p:pic>
          <p:pic>
            <p:nvPicPr>
              <p:cNvPr id="34" name="Picture 33">
                <a:extLst>
                  <a:ext uri="{FF2B5EF4-FFF2-40B4-BE49-F238E27FC236}">
                    <a16:creationId xmlns:a16="http://schemas.microsoft.com/office/drawing/2014/main" id="{B6FFDB25-BC49-46A4-B4F8-555A18DE50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36706" y="2873079"/>
                <a:ext cx="1106389" cy="425027"/>
              </a:xfrm>
              <a:prstGeom prst="rect">
                <a:avLst/>
              </a:prstGeom>
            </p:spPr>
          </p:pic>
          <p:pic>
            <p:nvPicPr>
              <p:cNvPr id="35" name="Picture 34">
                <a:extLst>
                  <a:ext uri="{FF2B5EF4-FFF2-40B4-BE49-F238E27FC236}">
                    <a16:creationId xmlns:a16="http://schemas.microsoft.com/office/drawing/2014/main" id="{FAF6B684-0B06-4D43-B40B-3E821102B8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95711" y="3155506"/>
                <a:ext cx="1293922" cy="464853"/>
              </a:xfrm>
              <a:prstGeom prst="rect">
                <a:avLst/>
              </a:prstGeom>
            </p:spPr>
          </p:pic>
        </p:grpSp>
        <p:sp>
          <p:nvSpPr>
            <p:cNvPr id="13" name="Oval 12">
              <a:extLst>
                <a:ext uri="{FF2B5EF4-FFF2-40B4-BE49-F238E27FC236}">
                  <a16:creationId xmlns:a16="http://schemas.microsoft.com/office/drawing/2014/main" id="{A783C409-B964-4C6F-8690-D5CA1B5F3885}"/>
                </a:ext>
              </a:extLst>
            </p:cNvPr>
            <p:cNvSpPr/>
            <p:nvPr/>
          </p:nvSpPr>
          <p:spPr>
            <a:xfrm>
              <a:off x="3335781" y="1353529"/>
              <a:ext cx="2412000" cy="2412000"/>
            </a:xfrm>
            <a:prstGeom prst="ellipse">
              <a:avLst/>
            </a:prstGeom>
            <a:solidFill>
              <a:srgbClr val="45C0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MEMBERSHIP</a:t>
              </a:r>
              <a:r>
                <a:rPr lang="hr-HR" sz="1200" b="1" dirty="0">
                  <a:latin typeface="Arial" panose="020B0604020202020204" pitchFamily="34" charset="0"/>
                  <a:cs typeface="Arial" panose="020B0604020202020204" pitchFamily="34" charset="0"/>
                </a:rPr>
                <a:t>S</a:t>
              </a:r>
              <a:endParaRPr lang="en-GB" sz="1200" b="1"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as a national representative SRCE represents Croatian interests and commitments in international bodies and organizations </a:t>
              </a:r>
            </a:p>
          </p:txBody>
        </p:sp>
      </p:grpSp>
      <p:sp>
        <p:nvSpPr>
          <p:cNvPr id="36"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38"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00088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a:bodyPr>
          <a:lstStyle/>
          <a:p>
            <a:r>
              <a:rPr lang="hr-HR" dirty="0" err="1"/>
              <a:t>Community</a:t>
            </a:r>
            <a:r>
              <a:rPr lang="hr-HR" dirty="0"/>
              <a:t> </a:t>
            </a:r>
            <a:r>
              <a:rPr lang="hr-HR" dirty="0" err="1"/>
              <a:t>Programme</a:t>
            </a:r>
            <a:r>
              <a:rPr lang="hr-HR" dirty="0"/>
              <a:t> </a:t>
            </a:r>
            <a:r>
              <a:rPr lang="hr-HR" dirty="0" err="1"/>
              <a:t>and</a:t>
            </a:r>
            <a:r>
              <a:rPr lang="hr-HR" dirty="0"/>
              <a:t> </a:t>
            </a:r>
            <a:r>
              <a:rPr lang="hr-HR" dirty="0" err="1"/>
              <a:t>Outreach</a:t>
            </a:r>
            <a:endParaRPr lang="en-GB" dirty="0"/>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709889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FD3F08-18DD-4710-A035-B48C0C6274F5}"/>
              </a:ext>
            </a:extLst>
          </p:cNvPr>
          <p:cNvSpPr txBox="1">
            <a:spLocks/>
          </p:cNvSpPr>
          <p:nvPr/>
        </p:nvSpPr>
        <p:spPr>
          <a:xfrm>
            <a:off x="628651" y="1425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hr-HR" dirty="0"/>
              <a:t>D</a:t>
            </a:r>
            <a:r>
              <a:rPr lang="en-GB" dirty="0" err="1"/>
              <a:t>ays</a:t>
            </a:r>
            <a:r>
              <a:rPr lang="en-GB" dirty="0"/>
              <a:t> of </a:t>
            </a:r>
            <a:r>
              <a:rPr lang="hr-HR" dirty="0"/>
              <a:t>e</a:t>
            </a:r>
            <a:r>
              <a:rPr lang="en-GB" dirty="0"/>
              <a:t>-infrastructure SRCE DEI</a:t>
            </a:r>
          </a:p>
        </p:txBody>
      </p:sp>
      <p:pic>
        <p:nvPicPr>
          <p:cNvPr id="7" name="Content Placeholder 6">
            <a:extLst>
              <a:ext uri="{FF2B5EF4-FFF2-40B4-BE49-F238E27FC236}">
                <a16:creationId xmlns:a16="http://schemas.microsoft.com/office/drawing/2014/main" id="{B77FE7E8-014D-4EDA-8D73-28198C43E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913" y="2715617"/>
            <a:ext cx="2883597" cy="1943052"/>
          </a:xfrm>
          <a:prstGeom prst="rect">
            <a:avLst/>
          </a:prstGeom>
        </p:spPr>
      </p:pic>
      <p:pic>
        <p:nvPicPr>
          <p:cNvPr id="9" name="Picture 8">
            <a:extLst>
              <a:ext uri="{FF2B5EF4-FFF2-40B4-BE49-F238E27FC236}">
                <a16:creationId xmlns:a16="http://schemas.microsoft.com/office/drawing/2014/main" id="{B316EA2C-0FA2-4598-84A4-289EF3936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829" y="2736390"/>
            <a:ext cx="2894084" cy="1916230"/>
          </a:xfrm>
          <a:prstGeom prst="rect">
            <a:avLst/>
          </a:prstGeom>
        </p:spPr>
      </p:pic>
      <p:pic>
        <p:nvPicPr>
          <p:cNvPr id="10" name="Picture 9">
            <a:extLst>
              <a:ext uri="{FF2B5EF4-FFF2-40B4-BE49-F238E27FC236}">
                <a16:creationId xmlns:a16="http://schemas.microsoft.com/office/drawing/2014/main" id="{DE8BF122-63CD-4EC5-8C95-C857F2164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829" y="822960"/>
            <a:ext cx="2894084" cy="1916230"/>
          </a:xfrm>
          <a:prstGeom prst="rect">
            <a:avLst/>
          </a:prstGeom>
        </p:spPr>
      </p:pic>
      <p:pic>
        <p:nvPicPr>
          <p:cNvPr id="13" name="Picture 12">
            <a:extLst>
              <a:ext uri="{FF2B5EF4-FFF2-40B4-BE49-F238E27FC236}">
                <a16:creationId xmlns:a16="http://schemas.microsoft.com/office/drawing/2014/main" id="{D8EE504A-4F4F-4CFE-AB05-244FE77D9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913" y="819844"/>
            <a:ext cx="2883597" cy="1909287"/>
          </a:xfrm>
          <a:prstGeom prst="rect">
            <a:avLst/>
          </a:prstGeom>
        </p:spPr>
      </p:pic>
      <p:pic>
        <p:nvPicPr>
          <p:cNvPr id="8" name="Picture 7">
            <a:extLst>
              <a:ext uri="{FF2B5EF4-FFF2-40B4-BE49-F238E27FC236}">
                <a16:creationId xmlns:a16="http://schemas.microsoft.com/office/drawing/2014/main" id="{8118A00A-29FC-4F4F-A6EF-A3324DBE3227}"/>
              </a:ext>
            </a:extLst>
          </p:cNvPr>
          <p:cNvPicPr>
            <a:picLocks noChangeAspect="1"/>
          </p:cNvPicPr>
          <p:nvPr/>
        </p:nvPicPr>
        <p:blipFill>
          <a:blip r:embed="rId6"/>
          <a:stretch>
            <a:fillRect/>
          </a:stretch>
        </p:blipFill>
        <p:spPr>
          <a:xfrm>
            <a:off x="3626982" y="1931296"/>
            <a:ext cx="1669862" cy="1582639"/>
          </a:xfrm>
          <a:prstGeom prst="rect">
            <a:avLst/>
          </a:prstGeom>
        </p:spPr>
      </p:pic>
      <p:pic>
        <p:nvPicPr>
          <p:cNvPr id="17" name="Picture 16">
            <a:extLst>
              <a:ext uri="{FF2B5EF4-FFF2-40B4-BE49-F238E27FC236}">
                <a16:creationId xmlns:a16="http://schemas.microsoft.com/office/drawing/2014/main" id="{988A91A5-6379-4A0E-95F9-D6F2403038F8}"/>
              </a:ext>
            </a:extLst>
          </p:cNvPr>
          <p:cNvPicPr>
            <a:picLocks noChangeAspect="1"/>
          </p:cNvPicPr>
          <p:nvPr/>
        </p:nvPicPr>
        <p:blipFill rotWithShape="1">
          <a:blip r:embed="rId7">
            <a:extLst>
              <a:ext uri="{28A0092B-C50C-407E-A947-70E740481C1C}">
                <a14:useLocalDpi xmlns:a14="http://schemas.microsoft.com/office/drawing/2010/main" val="0"/>
              </a:ext>
            </a:extLst>
          </a:blip>
          <a:srcRect l="24034" t="-1" r="38877" b="31465"/>
          <a:stretch/>
        </p:blipFill>
        <p:spPr>
          <a:xfrm>
            <a:off x="799025" y="455561"/>
            <a:ext cx="1403862" cy="1403862"/>
          </a:xfrm>
          <a:prstGeom prst="flowChartConnector">
            <a:avLst/>
          </a:prstGeom>
        </p:spPr>
      </p:pic>
      <p:pic>
        <p:nvPicPr>
          <p:cNvPr id="18" name="Picture 17">
            <a:extLst>
              <a:ext uri="{FF2B5EF4-FFF2-40B4-BE49-F238E27FC236}">
                <a16:creationId xmlns:a16="http://schemas.microsoft.com/office/drawing/2014/main" id="{D92D129A-CA81-417D-8A5A-5F0F7FC38C9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51" t="-1" r="39869" b="31466"/>
          <a:stretch/>
        </p:blipFill>
        <p:spPr>
          <a:xfrm>
            <a:off x="6754245" y="3342754"/>
            <a:ext cx="1321898" cy="1403862"/>
          </a:xfrm>
          <a:prstGeom prst="flowChartConnector">
            <a:avLst/>
          </a:prstGeom>
        </p:spPr>
      </p:pic>
      <p:sp>
        <p:nvSpPr>
          <p:cNvPr id="2" name="TextBox 1"/>
          <p:cNvSpPr txBox="1"/>
          <p:nvPr/>
        </p:nvSpPr>
        <p:spPr>
          <a:xfrm>
            <a:off x="475635" y="1859423"/>
            <a:ext cx="1007007" cy="261610"/>
          </a:xfrm>
          <a:prstGeom prst="rect">
            <a:avLst/>
          </a:prstGeom>
          <a:noFill/>
        </p:spPr>
        <p:txBody>
          <a:bodyPr wrap="none" rtlCol="0">
            <a:spAutoFit/>
          </a:bodyPr>
          <a:lstStyle/>
          <a:p>
            <a:r>
              <a:rPr lang="hr-HR" sz="1050" dirty="0"/>
              <a:t>Eng Lim Goh</a:t>
            </a:r>
          </a:p>
        </p:txBody>
      </p:sp>
      <p:sp>
        <p:nvSpPr>
          <p:cNvPr id="11" name="TextBox 10"/>
          <p:cNvSpPr txBox="1"/>
          <p:nvPr/>
        </p:nvSpPr>
        <p:spPr>
          <a:xfrm>
            <a:off x="7789030" y="4425368"/>
            <a:ext cx="1452642" cy="261610"/>
          </a:xfrm>
          <a:prstGeom prst="rect">
            <a:avLst/>
          </a:prstGeom>
          <a:noFill/>
        </p:spPr>
        <p:txBody>
          <a:bodyPr wrap="none" rtlCol="0">
            <a:spAutoFit/>
          </a:bodyPr>
          <a:lstStyle/>
          <a:p>
            <a:r>
              <a:rPr lang="hr-HR" sz="1050" dirty="0"/>
              <a:t>dr. sc. </a:t>
            </a:r>
            <a:r>
              <a:rPr lang="hr-HR" sz="1050" dirty="0" err="1"/>
              <a:t>Giorgio</a:t>
            </a:r>
            <a:r>
              <a:rPr lang="hr-HR" sz="1050" dirty="0"/>
              <a:t> </a:t>
            </a:r>
            <a:r>
              <a:rPr lang="hr-HR" sz="1050" dirty="0" err="1"/>
              <a:t>Rossi</a:t>
            </a:r>
            <a:endParaRPr lang="hr-HR" sz="1050" dirty="0"/>
          </a:p>
        </p:txBody>
      </p:sp>
      <p:sp>
        <p:nvSpPr>
          <p:cNvPr id="12"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4"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4805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2)">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487450-59AD-42FA-811F-1DD23DE75EE8}"/>
              </a:ext>
            </a:extLst>
          </p:cNvPr>
          <p:cNvPicPr>
            <a:picLocks noChangeAspect="1"/>
          </p:cNvPicPr>
          <p:nvPr/>
        </p:nvPicPr>
        <p:blipFill>
          <a:blip r:embed="rId3"/>
          <a:stretch>
            <a:fillRect/>
          </a:stretch>
        </p:blipFill>
        <p:spPr>
          <a:xfrm>
            <a:off x="511357" y="805299"/>
            <a:ext cx="3985336" cy="1872578"/>
          </a:xfrm>
          <a:prstGeom prst="rect">
            <a:avLst/>
          </a:prstGeom>
        </p:spPr>
      </p:pic>
      <p:pic>
        <p:nvPicPr>
          <p:cNvPr id="9" name="Content Placeholder 8">
            <a:extLst>
              <a:ext uri="{FF2B5EF4-FFF2-40B4-BE49-F238E27FC236}">
                <a16:creationId xmlns:a16="http://schemas.microsoft.com/office/drawing/2014/main" id="{497FC757-CD1A-493E-A6D3-4B694F1E756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1357" y="2706905"/>
            <a:ext cx="3985336" cy="1859824"/>
          </a:xfrm>
        </p:spPr>
      </p:pic>
      <p:sp>
        <p:nvSpPr>
          <p:cNvPr id="10" name="Title 1">
            <a:extLst>
              <a:ext uri="{FF2B5EF4-FFF2-40B4-BE49-F238E27FC236}">
                <a16:creationId xmlns:a16="http://schemas.microsoft.com/office/drawing/2014/main" id="{5B5083B2-385E-41A5-858D-4448CB654BD3}"/>
              </a:ext>
            </a:extLst>
          </p:cNvPr>
          <p:cNvSpPr>
            <a:spLocks noGrp="1"/>
          </p:cNvSpPr>
          <p:nvPr>
            <p:ph type="title"/>
          </p:nvPr>
        </p:nvSpPr>
        <p:spPr>
          <a:xfrm>
            <a:off x="628650" y="170722"/>
            <a:ext cx="7886700" cy="634577"/>
          </a:xfrm>
        </p:spPr>
        <p:txBody>
          <a:bodyPr/>
          <a:lstStyle/>
          <a:p>
            <a:r>
              <a:rPr lang="hr-HR" dirty="0"/>
              <a:t>SRCE </a:t>
            </a:r>
            <a:r>
              <a:rPr lang="hr-HR" dirty="0" err="1"/>
              <a:t>Community</a:t>
            </a:r>
            <a:r>
              <a:rPr lang="hr-HR" dirty="0"/>
              <a:t> </a:t>
            </a:r>
            <a:r>
              <a:rPr lang="hr-HR" dirty="0" err="1"/>
              <a:t>Programme</a:t>
            </a:r>
            <a:r>
              <a:rPr lang="hr-HR" dirty="0"/>
              <a:t> </a:t>
            </a:r>
            <a:endParaRPr lang="en-GB" dirty="0"/>
          </a:p>
        </p:txBody>
      </p:sp>
      <p:pic>
        <p:nvPicPr>
          <p:cNvPr id="24" name="Picture 23">
            <a:extLst>
              <a:ext uri="{FF2B5EF4-FFF2-40B4-BE49-F238E27FC236}">
                <a16:creationId xmlns:a16="http://schemas.microsoft.com/office/drawing/2014/main" id="{802402F1-5FBE-4101-9875-EC416A82E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115" y="2706904"/>
            <a:ext cx="3978235" cy="1859825"/>
          </a:xfrm>
          <a:prstGeom prst="rect">
            <a:avLst/>
          </a:prstGeom>
        </p:spPr>
      </p:pic>
      <p:pic>
        <p:nvPicPr>
          <p:cNvPr id="26" name="Picture 25">
            <a:extLst>
              <a:ext uri="{FF2B5EF4-FFF2-40B4-BE49-F238E27FC236}">
                <a16:creationId xmlns:a16="http://schemas.microsoft.com/office/drawing/2014/main" id="{A68EA716-FADA-4F36-BF7A-A4F13FBF7B5C}"/>
              </a:ext>
            </a:extLst>
          </p:cNvPr>
          <p:cNvPicPr>
            <a:picLocks noChangeAspect="1"/>
          </p:cNvPicPr>
          <p:nvPr/>
        </p:nvPicPr>
        <p:blipFill>
          <a:blip r:embed="rId6"/>
          <a:stretch>
            <a:fillRect/>
          </a:stretch>
        </p:blipFill>
        <p:spPr>
          <a:xfrm>
            <a:off x="5492978" y="805298"/>
            <a:ext cx="1962306" cy="1872579"/>
          </a:xfrm>
          <a:prstGeom prst="rect">
            <a:avLst/>
          </a:prstGeom>
        </p:spPr>
      </p:pic>
      <p:sp>
        <p:nvSpPr>
          <p:cNvPr id="15" name="Date Placeholder 3">
            <a:extLst>
              <a:ext uri="{FF2B5EF4-FFF2-40B4-BE49-F238E27FC236}">
                <a16:creationId xmlns:a16="http://schemas.microsoft.com/office/drawing/2014/main" id="{3A0AF5AC-17BD-4AB8-A938-7E8A31E16A60}"/>
              </a:ext>
            </a:extLst>
          </p:cNvPr>
          <p:cNvSpPr txBox="1">
            <a:spLocks/>
          </p:cNvSpPr>
          <p:nvPr/>
        </p:nvSpPr>
        <p:spPr>
          <a:xfrm>
            <a:off x="7562850" y="4767263"/>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
        <p:nvSpPr>
          <p:cNvPr id="16"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Tree>
    <p:extLst>
      <p:ext uri="{BB962C8B-B14F-4D97-AF65-F5344CB8AC3E}">
        <p14:creationId xmlns:p14="http://schemas.microsoft.com/office/powerpoint/2010/main" val="71294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a:bodyPr>
          <a:lstStyle/>
          <a:p>
            <a:r>
              <a:rPr lang="hr-HR" dirty="0" err="1"/>
              <a:t>Promotion</a:t>
            </a:r>
            <a:r>
              <a:rPr lang="hr-HR" dirty="0"/>
              <a:t> </a:t>
            </a:r>
            <a:r>
              <a:rPr lang="hr-HR" dirty="0" err="1"/>
              <a:t>and</a:t>
            </a:r>
            <a:r>
              <a:rPr lang="hr-HR" dirty="0"/>
              <a:t> </a:t>
            </a:r>
            <a:r>
              <a:rPr lang="hr-HR" dirty="0" err="1"/>
              <a:t>Communication</a:t>
            </a:r>
            <a:endParaRPr lang="en-GB" dirty="0"/>
          </a:p>
        </p:txBody>
      </p:sp>
      <p:sp>
        <p:nvSpPr>
          <p:cNvPr id="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023617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D00699D-1D36-4380-9F6C-1EE81D201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666" y="1053562"/>
            <a:ext cx="1743736" cy="2301733"/>
          </a:xfrm>
          <a:prstGeom prst="rect">
            <a:avLst/>
          </a:prstGeom>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2858B808-D0A3-46FC-B0A8-AF4AD3D7EAF2}"/>
              </a:ext>
            </a:extLst>
          </p:cNvPr>
          <p:cNvSpPr txBox="1">
            <a:spLocks/>
          </p:cNvSpPr>
          <p:nvPr/>
        </p:nvSpPr>
        <p:spPr>
          <a:xfrm>
            <a:off x="628650" y="170722"/>
            <a:ext cx="7886700" cy="634577"/>
          </a:xfrm>
          <a:prstGeom prst="rect">
            <a:avLst/>
          </a:prstGeom>
        </p:spPr>
        <p:txBody>
          <a:bodyPr vert="horz" lIns="91440" tIns="45720" rIns="91440" bIns="45720" rtlCol="0" anchor="ctr">
            <a:normAutofit/>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r>
              <a:rPr lang="hr-HR" dirty="0"/>
              <a:t>Promotion </a:t>
            </a:r>
            <a:r>
              <a:rPr lang="hr-HR" dirty="0" err="1"/>
              <a:t>and</a:t>
            </a:r>
            <a:r>
              <a:rPr lang="hr-HR" dirty="0"/>
              <a:t> </a:t>
            </a:r>
            <a:r>
              <a:rPr lang="hr-HR" dirty="0" err="1"/>
              <a:t>Communication</a:t>
            </a:r>
            <a:endParaRPr lang="en-GB" dirty="0"/>
          </a:p>
        </p:txBody>
      </p:sp>
      <p:pic>
        <p:nvPicPr>
          <p:cNvPr id="13" name="Picture 12">
            <a:extLst>
              <a:ext uri="{FF2B5EF4-FFF2-40B4-BE49-F238E27FC236}">
                <a16:creationId xmlns:a16="http://schemas.microsoft.com/office/drawing/2014/main" id="{0EE544B1-8A4D-4520-8AE3-B356C1F75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652" y="1053562"/>
            <a:ext cx="1748153" cy="23017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0B2F76F-6433-494D-B5F8-5E2F7CE77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473" y="1053562"/>
            <a:ext cx="1743736" cy="2301733"/>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5AD66E4-93B6-4093-AE83-1FFEEA529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399" y="1053562"/>
            <a:ext cx="1742294" cy="2301733"/>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3C0B3DB7-1CD3-4E8F-85B4-D455D512B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81" y="2607994"/>
            <a:ext cx="2938477" cy="2103116"/>
          </a:xfrm>
          <a:prstGeom prst="rect">
            <a:avLst/>
          </a:prstGeom>
        </p:spPr>
      </p:pic>
      <p:pic>
        <p:nvPicPr>
          <p:cNvPr id="25" name="Picture 24">
            <a:extLst>
              <a:ext uri="{FF2B5EF4-FFF2-40B4-BE49-F238E27FC236}">
                <a16:creationId xmlns:a16="http://schemas.microsoft.com/office/drawing/2014/main" id="{76F05972-B459-4CF6-8230-169963568B69}"/>
              </a:ext>
            </a:extLst>
          </p:cNvPr>
          <p:cNvPicPr>
            <a:picLocks noChangeAspect="1"/>
          </p:cNvPicPr>
          <p:nvPr/>
        </p:nvPicPr>
        <p:blipFill>
          <a:blip r:embed="rId7"/>
          <a:stretch>
            <a:fillRect/>
          </a:stretch>
        </p:blipFill>
        <p:spPr>
          <a:xfrm>
            <a:off x="7566449" y="2860476"/>
            <a:ext cx="1364960" cy="1211938"/>
          </a:xfrm>
          <a:prstGeom prst="rect">
            <a:avLst/>
          </a:prstGeom>
        </p:spPr>
      </p:pic>
      <p:sp>
        <p:nvSpPr>
          <p:cNvPr id="2" name="TextBox 1">
            <a:extLst>
              <a:ext uri="{FF2B5EF4-FFF2-40B4-BE49-F238E27FC236}">
                <a16:creationId xmlns:a16="http://schemas.microsoft.com/office/drawing/2014/main" id="{DC9B95DA-12C5-4D24-8C23-A9EEC2491B46}"/>
              </a:ext>
            </a:extLst>
          </p:cNvPr>
          <p:cNvSpPr txBox="1"/>
          <p:nvPr/>
        </p:nvSpPr>
        <p:spPr>
          <a:xfrm>
            <a:off x="2603403" y="3850008"/>
            <a:ext cx="6292043" cy="717119"/>
          </a:xfrm>
          <a:prstGeom prst="rect">
            <a:avLst/>
          </a:prstGeom>
          <a:noFill/>
        </p:spPr>
        <p:txBody>
          <a:bodyPr wrap="none" rtlCol="0">
            <a:spAutoFit/>
          </a:bodyPr>
          <a:lstStyle/>
          <a:p>
            <a:r>
              <a:rPr lang="hr-HR" sz="2030" b="1" dirty="0" err="1"/>
              <a:t>Publication</a:t>
            </a:r>
            <a:r>
              <a:rPr lang="hr-HR" sz="2030" b="1" dirty="0"/>
              <a:t>:</a:t>
            </a:r>
          </a:p>
          <a:p>
            <a:r>
              <a:rPr lang="en-GB" sz="2030" b="1" dirty="0"/>
              <a:t>A brief chronology of achievements</a:t>
            </a:r>
            <a:r>
              <a:rPr lang="hr-HR" sz="2030" b="1" dirty="0"/>
              <a:t> (1971-2023) </a:t>
            </a:r>
            <a:endParaRPr lang="en-GB" sz="2030" b="1" dirty="0"/>
          </a:p>
        </p:txBody>
      </p:sp>
      <p:pic>
        <p:nvPicPr>
          <p:cNvPr id="7" name="Content Placeholder 6">
            <a:extLst>
              <a:ext uri="{FF2B5EF4-FFF2-40B4-BE49-F238E27FC236}">
                <a16:creationId xmlns:a16="http://schemas.microsoft.com/office/drawing/2014/main" id="{20B44A77-0151-4888-8EE5-0C1F6052F4A2}"/>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685063" y="1053562"/>
            <a:ext cx="2308603" cy="1247894"/>
          </a:xfrm>
        </p:spPr>
      </p:pic>
      <p:sp>
        <p:nvSpPr>
          <p:cNvPr id="12"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4"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759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49DF-2D9D-43DD-BA45-79833C95BC2C}"/>
              </a:ext>
            </a:extLst>
          </p:cNvPr>
          <p:cNvSpPr>
            <a:spLocks noGrp="1"/>
          </p:cNvSpPr>
          <p:nvPr>
            <p:ph type="title"/>
          </p:nvPr>
        </p:nvSpPr>
        <p:spPr>
          <a:xfrm>
            <a:off x="319929" y="192746"/>
            <a:ext cx="3014249" cy="582928"/>
          </a:xfrm>
        </p:spPr>
        <p:txBody>
          <a:bodyPr/>
          <a:lstStyle/>
          <a:p>
            <a:pPr algn="l"/>
            <a:r>
              <a:rPr lang="hr-HR" dirty="0"/>
              <a:t>W</a:t>
            </a:r>
            <a:r>
              <a:rPr lang="en-GB" dirty="0"/>
              <a:t>eb and </a:t>
            </a:r>
            <a:r>
              <a:rPr lang="hr-HR" dirty="0"/>
              <a:t>S</a:t>
            </a:r>
            <a:r>
              <a:rPr lang="en-GB" dirty="0" err="1"/>
              <a:t>ocial</a:t>
            </a:r>
            <a:r>
              <a:rPr lang="en-GB" dirty="0"/>
              <a:t> </a:t>
            </a:r>
            <a:r>
              <a:rPr lang="hr-HR" dirty="0"/>
              <a:t>Media</a:t>
            </a:r>
            <a:endParaRPr lang="en-GB" dirty="0"/>
          </a:p>
        </p:txBody>
      </p:sp>
      <p:grpSp>
        <p:nvGrpSpPr>
          <p:cNvPr id="12" name="Group 11">
            <a:extLst>
              <a:ext uri="{FF2B5EF4-FFF2-40B4-BE49-F238E27FC236}">
                <a16:creationId xmlns:a16="http://schemas.microsoft.com/office/drawing/2014/main" id="{81CFEC1E-A7B2-4002-9999-BD1B754DC397}"/>
              </a:ext>
            </a:extLst>
          </p:cNvPr>
          <p:cNvGrpSpPr/>
          <p:nvPr/>
        </p:nvGrpSpPr>
        <p:grpSpPr>
          <a:xfrm>
            <a:off x="433159" y="922178"/>
            <a:ext cx="2923845" cy="2832136"/>
            <a:chOff x="433159" y="922178"/>
            <a:chExt cx="2923845" cy="2832136"/>
          </a:xfrm>
        </p:grpSpPr>
        <p:pic>
          <p:nvPicPr>
            <p:cNvPr id="7" name="Picture 6">
              <a:extLst>
                <a:ext uri="{FF2B5EF4-FFF2-40B4-BE49-F238E27FC236}">
                  <a16:creationId xmlns:a16="http://schemas.microsoft.com/office/drawing/2014/main" id="{2DB210D0-F5A1-4681-9143-7625AA046B82}"/>
                </a:ext>
              </a:extLst>
            </p:cNvPr>
            <p:cNvPicPr>
              <a:picLocks noChangeAspect="1"/>
            </p:cNvPicPr>
            <p:nvPr/>
          </p:nvPicPr>
          <p:blipFill>
            <a:blip r:embed="rId2"/>
            <a:stretch>
              <a:fillRect/>
            </a:stretch>
          </p:blipFill>
          <p:spPr>
            <a:xfrm>
              <a:off x="433159" y="922178"/>
              <a:ext cx="2923845" cy="1344419"/>
            </a:xfrm>
            <a:prstGeom prst="rect">
              <a:avLst/>
            </a:prstGeom>
          </p:spPr>
        </p:pic>
        <p:pic>
          <p:nvPicPr>
            <p:cNvPr id="11" name="Picture 10">
              <a:extLst>
                <a:ext uri="{FF2B5EF4-FFF2-40B4-BE49-F238E27FC236}">
                  <a16:creationId xmlns:a16="http://schemas.microsoft.com/office/drawing/2014/main" id="{73D4857B-F34E-44D2-97C6-B6B1C7C8723C}"/>
                </a:ext>
              </a:extLst>
            </p:cNvPr>
            <p:cNvPicPr>
              <a:picLocks noChangeAspect="1"/>
            </p:cNvPicPr>
            <p:nvPr/>
          </p:nvPicPr>
          <p:blipFill>
            <a:blip r:embed="rId3"/>
            <a:stretch>
              <a:fillRect/>
            </a:stretch>
          </p:blipFill>
          <p:spPr>
            <a:xfrm>
              <a:off x="702593" y="2308052"/>
              <a:ext cx="2189748" cy="1446262"/>
            </a:xfrm>
            <a:prstGeom prst="rect">
              <a:avLst/>
            </a:prstGeom>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439" t="1658" r="7304" b="765"/>
          <a:stretch/>
        </p:blipFill>
        <p:spPr>
          <a:xfrm>
            <a:off x="7562850" y="2068783"/>
            <a:ext cx="1455606" cy="252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332" y="134712"/>
            <a:ext cx="2146238" cy="252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1471" y="44529"/>
            <a:ext cx="1475465" cy="2520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640" y="2754671"/>
            <a:ext cx="1391837" cy="1800000"/>
          </a:xfrm>
          <a:prstGeom prst="rect">
            <a:avLst/>
          </a:prstGeom>
        </p:spPr>
      </p:pic>
      <p:pic>
        <p:nvPicPr>
          <p:cNvPr id="16" name="Picture 15"/>
          <p:cNvPicPr>
            <a:picLocks noChangeAspect="1"/>
          </p:cNvPicPr>
          <p:nvPr/>
        </p:nvPicPr>
        <p:blipFill>
          <a:blip r:embed="rId8"/>
          <a:stretch>
            <a:fillRect/>
          </a:stretch>
        </p:blipFill>
        <p:spPr>
          <a:xfrm>
            <a:off x="5336163" y="2724247"/>
            <a:ext cx="2030718" cy="1800000"/>
          </a:xfrm>
          <a:prstGeom prst="rect">
            <a:avLst/>
          </a:prstGeom>
        </p:spPr>
      </p:pic>
      <p:sp>
        <p:nvSpPr>
          <p:cNvPr id="1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201011" y="4793539"/>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5" name="Date Placeholder 3">
            <a:extLst>
              <a:ext uri="{FF2B5EF4-FFF2-40B4-BE49-F238E27FC236}">
                <a16:creationId xmlns:a16="http://schemas.microsoft.com/office/drawing/2014/main" id="{3A0AF5AC-17BD-4AB8-A938-7E8A31E16A60}"/>
              </a:ext>
            </a:extLst>
          </p:cNvPr>
          <p:cNvSpPr txBox="1">
            <a:spLocks/>
          </p:cNvSpPr>
          <p:nvPr/>
        </p:nvSpPr>
        <p:spPr>
          <a:xfrm>
            <a:off x="7690026" y="4762008"/>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833200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742" y="684017"/>
            <a:ext cx="1080000" cy="29909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397" y="31294"/>
            <a:ext cx="1080000" cy="477729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052" y="1190778"/>
            <a:ext cx="1080000" cy="1655440"/>
          </a:xfrm>
          <a:prstGeom prst="rect">
            <a:avLst/>
          </a:prstGeom>
        </p:spPr>
      </p:pic>
      <p:sp>
        <p:nvSpPr>
          <p:cNvPr id="11" name="TextBox 10">
            <a:extLst>
              <a:ext uri="{FF2B5EF4-FFF2-40B4-BE49-F238E27FC236}">
                <a16:creationId xmlns:a16="http://schemas.microsoft.com/office/drawing/2014/main" id="{DC9B95DA-12C5-4D24-8C23-A9EEC2491B46}"/>
              </a:ext>
            </a:extLst>
          </p:cNvPr>
          <p:cNvSpPr txBox="1"/>
          <p:nvPr/>
        </p:nvSpPr>
        <p:spPr>
          <a:xfrm>
            <a:off x="164833" y="174767"/>
            <a:ext cx="1439818" cy="404726"/>
          </a:xfrm>
          <a:prstGeom prst="rect">
            <a:avLst/>
          </a:prstGeom>
          <a:noFill/>
        </p:spPr>
        <p:txBody>
          <a:bodyPr wrap="none" rtlCol="0">
            <a:spAutoFit/>
          </a:bodyPr>
          <a:lstStyle/>
          <a:p>
            <a:r>
              <a:rPr lang="hr-HR" sz="2030" b="1" dirty="0"/>
              <a:t>Puls Srca </a:t>
            </a:r>
            <a:endParaRPr lang="en-GB" sz="2030" b="1" dirty="0"/>
          </a:p>
        </p:txBody>
      </p:sp>
      <p:sp>
        <p:nvSpPr>
          <p:cNvPr id="22" name="TextBox 21">
            <a:extLst>
              <a:ext uri="{FF2B5EF4-FFF2-40B4-BE49-F238E27FC236}">
                <a16:creationId xmlns:a16="http://schemas.microsoft.com/office/drawing/2014/main" id="{DC9B95DA-12C5-4D24-8C23-A9EEC2491B46}"/>
              </a:ext>
            </a:extLst>
          </p:cNvPr>
          <p:cNvSpPr txBox="1"/>
          <p:nvPr/>
        </p:nvSpPr>
        <p:spPr>
          <a:xfrm>
            <a:off x="4029866" y="279291"/>
            <a:ext cx="1944763" cy="404726"/>
          </a:xfrm>
          <a:prstGeom prst="rect">
            <a:avLst/>
          </a:prstGeom>
          <a:noFill/>
        </p:spPr>
        <p:txBody>
          <a:bodyPr wrap="none" rtlCol="0">
            <a:spAutoFit/>
          </a:bodyPr>
          <a:lstStyle/>
          <a:p>
            <a:r>
              <a:rPr lang="hr-HR" sz="2030" b="1" dirty="0"/>
              <a:t>E-</a:t>
            </a:r>
            <a:r>
              <a:rPr lang="hr-HR" sz="2030" b="1" dirty="0" err="1"/>
              <a:t>newsletters</a:t>
            </a:r>
            <a:r>
              <a:rPr lang="hr-HR" sz="2030" b="1" dirty="0"/>
              <a:t> </a:t>
            </a:r>
            <a:endParaRPr lang="en-GB" sz="2030" b="1"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7382" y="805062"/>
            <a:ext cx="1070144" cy="360000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6135" y="805062"/>
            <a:ext cx="1109589" cy="3600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4333" y="740267"/>
            <a:ext cx="1048101" cy="360000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4535" y="957320"/>
            <a:ext cx="1045454" cy="3600000"/>
          </a:xfrm>
          <a:prstGeom prst="rect">
            <a:avLst/>
          </a:prstGeom>
        </p:spPr>
      </p:pic>
      <p:sp>
        <p:nvSpPr>
          <p:cNvPr id="13" name="Footer Placeholder 4">
            <a:extLst>
              <a:ext uri="{FF2B5EF4-FFF2-40B4-BE49-F238E27FC236}">
                <a16:creationId xmlns:a16="http://schemas.microsoft.com/office/drawing/2014/main" id="{F25E2021-05B7-4AD6-9B9C-87B173320324}"/>
              </a:ext>
            </a:extLst>
          </p:cNvPr>
          <p:cNvSpPr txBox="1">
            <a:spLocks/>
          </p:cNvSpPr>
          <p:nvPr/>
        </p:nvSpPr>
        <p:spPr>
          <a:xfrm>
            <a:off x="2201011" y="4787233"/>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4" name="Date Placeholder 3">
            <a:extLst>
              <a:ext uri="{FF2B5EF4-FFF2-40B4-BE49-F238E27FC236}">
                <a16:creationId xmlns:a16="http://schemas.microsoft.com/office/drawing/2014/main" id="{3A0AF5AC-17BD-4AB8-A938-7E8A31E16A60}"/>
              </a:ext>
            </a:extLst>
          </p:cNvPr>
          <p:cNvSpPr txBox="1">
            <a:spLocks/>
          </p:cNvSpPr>
          <p:nvPr/>
        </p:nvSpPr>
        <p:spPr>
          <a:xfrm>
            <a:off x="7677413" y="4768314"/>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95458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F65F-881E-41DA-889E-4BF26C8C2BB7}"/>
              </a:ext>
            </a:extLst>
          </p:cNvPr>
          <p:cNvSpPr>
            <a:spLocks noGrp="1"/>
          </p:cNvSpPr>
          <p:nvPr>
            <p:ph type="title"/>
          </p:nvPr>
        </p:nvSpPr>
        <p:spPr>
          <a:xfrm>
            <a:off x="628651" y="160294"/>
            <a:ext cx="7886700" cy="994172"/>
          </a:xfrm>
        </p:spPr>
        <p:txBody>
          <a:bodyPr/>
          <a:lstStyle/>
          <a:p>
            <a:r>
              <a:rPr lang="hr-HR" dirty="0" err="1"/>
              <a:t>Governance</a:t>
            </a:r>
            <a:r>
              <a:rPr lang="hr-HR" dirty="0"/>
              <a:t> </a:t>
            </a:r>
            <a:r>
              <a:rPr lang="hr-HR" dirty="0" err="1"/>
              <a:t>structure</a:t>
            </a:r>
            <a:endParaRPr lang="en-GB" dirty="0"/>
          </a:p>
        </p:txBody>
      </p:sp>
      <p:graphicFrame>
        <p:nvGraphicFramePr>
          <p:cNvPr id="6" name="Diagram 5">
            <a:extLst>
              <a:ext uri="{FF2B5EF4-FFF2-40B4-BE49-F238E27FC236}">
                <a16:creationId xmlns:a16="http://schemas.microsoft.com/office/drawing/2014/main" id="{5BA9E566-5EDD-4EEB-B25B-6FC8E1D918A9}"/>
              </a:ext>
            </a:extLst>
          </p:cNvPr>
          <p:cNvGraphicFramePr/>
          <p:nvPr>
            <p:extLst>
              <p:ext uri="{D42A27DB-BD31-4B8C-83A1-F6EECF244321}">
                <p14:modId xmlns:p14="http://schemas.microsoft.com/office/powerpoint/2010/main" val="2864486558"/>
              </p:ext>
            </p:extLst>
          </p:nvPr>
        </p:nvGraphicFramePr>
        <p:xfrm>
          <a:off x="2988235" y="1763059"/>
          <a:ext cx="3382682" cy="252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B8DC1E8B-4DC0-4946-B6ED-D8085EDFF46E}"/>
              </a:ext>
            </a:extLst>
          </p:cNvPr>
          <p:cNvGrpSpPr/>
          <p:nvPr/>
        </p:nvGrpSpPr>
        <p:grpSpPr>
          <a:xfrm>
            <a:off x="3914632" y="1210428"/>
            <a:ext cx="1529887" cy="764943"/>
            <a:chOff x="926397" y="339375"/>
            <a:chExt cx="1529887" cy="764943"/>
          </a:xfrm>
        </p:grpSpPr>
        <p:sp>
          <p:nvSpPr>
            <p:cNvPr id="8" name="Rectangle 7">
              <a:extLst>
                <a:ext uri="{FF2B5EF4-FFF2-40B4-BE49-F238E27FC236}">
                  <a16:creationId xmlns:a16="http://schemas.microsoft.com/office/drawing/2014/main" id="{8B265A45-D761-4B7B-9AC4-49366F3A3657}"/>
                </a:ext>
              </a:extLst>
            </p:cNvPr>
            <p:cNvSpPr/>
            <p:nvPr/>
          </p:nvSpPr>
          <p:spPr>
            <a:xfrm>
              <a:off x="926397" y="339375"/>
              <a:ext cx="1529887" cy="764943"/>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3C60D7FC-0A80-4F55-98A2-85128A5D6F5C}"/>
                </a:ext>
              </a:extLst>
            </p:cNvPr>
            <p:cNvSpPr txBox="1"/>
            <p:nvPr/>
          </p:nvSpPr>
          <p:spPr>
            <a:xfrm>
              <a:off x="926397" y="339375"/>
              <a:ext cx="1529887" cy="7649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Supervisory </a:t>
              </a:r>
              <a:r>
                <a:rPr lang="hr-HR" sz="1600" kern="1200" dirty="0"/>
                <a:t>B</a:t>
              </a:r>
              <a:r>
                <a:rPr lang="en-GB" sz="1600" kern="1200" dirty="0" err="1"/>
                <a:t>oard</a:t>
              </a:r>
              <a:endParaRPr lang="en-GB" sz="1600" kern="1200" dirty="0"/>
            </a:p>
          </p:txBody>
        </p:sp>
      </p:grpSp>
      <p:sp>
        <p:nvSpPr>
          <p:cNvPr id="10" name="TextBox 9">
            <a:extLst>
              <a:ext uri="{FF2B5EF4-FFF2-40B4-BE49-F238E27FC236}">
                <a16:creationId xmlns:a16="http://schemas.microsoft.com/office/drawing/2014/main" id="{BE8EDAAF-9A5B-4836-B97C-7D3F0A06FF75}"/>
              </a:ext>
            </a:extLst>
          </p:cNvPr>
          <p:cNvSpPr txBox="1"/>
          <p:nvPr/>
        </p:nvSpPr>
        <p:spPr>
          <a:xfrm>
            <a:off x="1338424" y="3269128"/>
            <a:ext cx="1649811" cy="600164"/>
          </a:xfrm>
          <a:prstGeom prst="rect">
            <a:avLst/>
          </a:prstGeom>
          <a:noFill/>
        </p:spPr>
        <p:txBody>
          <a:bodyPr wrap="none" rtlCol="0">
            <a:spAutoFit/>
          </a:bodyPr>
          <a:lstStyle/>
          <a:p>
            <a:pPr marL="171450" indent="-171450">
              <a:buFont typeface="Wingdings" panose="05000000000000000000" pitchFamily="2" charset="2"/>
              <a:buChar char="§"/>
            </a:pPr>
            <a:r>
              <a:rPr lang="hr-HR" sz="1100" dirty="0"/>
              <a:t>Director / CEO</a:t>
            </a:r>
          </a:p>
          <a:p>
            <a:pPr marL="171450" indent="-171450">
              <a:buFont typeface="Wingdings" panose="05000000000000000000" pitchFamily="2" charset="2"/>
              <a:buChar char="§"/>
            </a:pPr>
            <a:r>
              <a:rPr lang="hr-HR" sz="1100" dirty="0" err="1"/>
              <a:t>Deputy</a:t>
            </a:r>
            <a:r>
              <a:rPr lang="hr-HR" sz="1100" dirty="0"/>
              <a:t> Director</a:t>
            </a:r>
          </a:p>
          <a:p>
            <a:pPr marL="171450" indent="-171450">
              <a:buFont typeface="Wingdings" panose="05000000000000000000" pitchFamily="2" charset="2"/>
              <a:buChar char="§"/>
            </a:pPr>
            <a:r>
              <a:rPr lang="hr-HR" sz="1100" dirty="0"/>
              <a:t>4 </a:t>
            </a:r>
            <a:r>
              <a:rPr lang="hr-HR" sz="1100" dirty="0" err="1"/>
              <a:t>Assistant</a:t>
            </a:r>
            <a:r>
              <a:rPr lang="hr-HR" sz="1100" dirty="0"/>
              <a:t> </a:t>
            </a:r>
            <a:r>
              <a:rPr lang="hr-HR" sz="1100" dirty="0" err="1"/>
              <a:t>Directors</a:t>
            </a:r>
            <a:endParaRPr lang="en-GB" sz="1100" dirty="0"/>
          </a:p>
        </p:txBody>
      </p:sp>
      <p:sp>
        <p:nvSpPr>
          <p:cNvPr id="11" name="TextBox 10">
            <a:extLst>
              <a:ext uri="{FF2B5EF4-FFF2-40B4-BE49-F238E27FC236}">
                <a16:creationId xmlns:a16="http://schemas.microsoft.com/office/drawing/2014/main" id="{385FF3CA-95A8-46AD-9CAC-72E42BBA2ACE}"/>
              </a:ext>
            </a:extLst>
          </p:cNvPr>
          <p:cNvSpPr txBox="1"/>
          <p:nvPr/>
        </p:nvSpPr>
        <p:spPr>
          <a:xfrm>
            <a:off x="6370917" y="3269128"/>
            <a:ext cx="1891865" cy="430887"/>
          </a:xfrm>
          <a:prstGeom prst="rect">
            <a:avLst/>
          </a:prstGeom>
          <a:noFill/>
        </p:spPr>
        <p:txBody>
          <a:bodyPr wrap="none" rtlCol="0">
            <a:spAutoFit/>
          </a:bodyPr>
          <a:lstStyle/>
          <a:p>
            <a:pPr marL="171450" indent="-171450">
              <a:buFont typeface="Wingdings" panose="05000000000000000000" pitchFamily="2" charset="2"/>
              <a:buChar char="§"/>
            </a:pPr>
            <a:r>
              <a:rPr lang="hr-HR" sz="1100" dirty="0"/>
              <a:t>Director / CEO</a:t>
            </a:r>
          </a:p>
          <a:p>
            <a:pPr marL="171450" indent="-171450">
              <a:buFont typeface="Wingdings" panose="05000000000000000000" pitchFamily="2" charset="2"/>
              <a:buChar char="§"/>
            </a:pPr>
            <a:r>
              <a:rPr lang="hr-HR" sz="1100" dirty="0"/>
              <a:t>10 Heads of Department</a:t>
            </a:r>
            <a:endParaRPr lang="en-GB" sz="1100" dirty="0"/>
          </a:p>
        </p:txBody>
      </p:sp>
      <p:sp>
        <p:nvSpPr>
          <p:cNvPr id="12" name="TextBox 11">
            <a:extLst>
              <a:ext uri="{FF2B5EF4-FFF2-40B4-BE49-F238E27FC236}">
                <a16:creationId xmlns:a16="http://schemas.microsoft.com/office/drawing/2014/main" id="{208EED92-90B3-4F01-BF27-8DDE5A3CC6FE}"/>
              </a:ext>
            </a:extLst>
          </p:cNvPr>
          <p:cNvSpPr txBox="1"/>
          <p:nvPr/>
        </p:nvSpPr>
        <p:spPr>
          <a:xfrm>
            <a:off x="5466941" y="1292817"/>
            <a:ext cx="2491424" cy="600164"/>
          </a:xfrm>
          <a:prstGeom prst="rect">
            <a:avLst/>
          </a:prstGeom>
          <a:noFill/>
        </p:spPr>
        <p:txBody>
          <a:bodyPr wrap="square" rtlCol="0">
            <a:spAutoFit/>
          </a:bodyPr>
          <a:lstStyle/>
          <a:p>
            <a:pPr marL="171450" indent="-171450">
              <a:buFont typeface="Wingdings" panose="05000000000000000000" pitchFamily="2" charset="2"/>
              <a:buChar char="§"/>
            </a:pPr>
            <a:r>
              <a:rPr lang="hr-HR" sz="1100" dirty="0"/>
              <a:t>4 </a:t>
            </a:r>
            <a:r>
              <a:rPr lang="hr-HR" sz="1100" dirty="0" err="1"/>
              <a:t>persons</a:t>
            </a:r>
            <a:r>
              <a:rPr lang="hr-HR" sz="1100" dirty="0"/>
              <a:t> </a:t>
            </a:r>
            <a:r>
              <a:rPr lang="en-GB" sz="1100" dirty="0"/>
              <a:t>appointed by the Senate of the University of Zagreb</a:t>
            </a:r>
            <a:endParaRPr lang="hr-HR" sz="1100" dirty="0"/>
          </a:p>
          <a:p>
            <a:pPr marL="171450" indent="-171450">
              <a:buFont typeface="Wingdings" panose="05000000000000000000" pitchFamily="2" charset="2"/>
              <a:buChar char="§"/>
            </a:pPr>
            <a:r>
              <a:rPr lang="hr-HR" sz="1100" dirty="0"/>
              <a:t>1 </a:t>
            </a:r>
            <a:r>
              <a:rPr lang="hr-HR" sz="1100" dirty="0" err="1"/>
              <a:t>employee</a:t>
            </a:r>
            <a:r>
              <a:rPr lang="hr-HR" sz="1100" dirty="0"/>
              <a:t> representative</a:t>
            </a:r>
            <a:endParaRPr lang="en-GB" sz="1100" dirty="0"/>
          </a:p>
        </p:txBody>
      </p:sp>
      <p:sp>
        <p:nvSpPr>
          <p:cNvPr id="13" name="Footer Placeholder 4">
            <a:extLst>
              <a:ext uri="{FF2B5EF4-FFF2-40B4-BE49-F238E27FC236}">
                <a16:creationId xmlns:a16="http://schemas.microsoft.com/office/drawing/2014/main" id="{F86E1E92-0741-4C99-B55B-92BCB0B6A9FB}"/>
              </a:ext>
            </a:extLst>
          </p:cNvPr>
          <p:cNvSpPr txBox="1">
            <a:spLocks/>
          </p:cNvSpPr>
          <p:nvPr/>
        </p:nvSpPr>
        <p:spPr>
          <a:xfrm>
            <a:off x="2182093" y="4774620"/>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4" name="Date Placeholder 3">
            <a:extLst>
              <a:ext uri="{FF2B5EF4-FFF2-40B4-BE49-F238E27FC236}">
                <a16:creationId xmlns:a16="http://schemas.microsoft.com/office/drawing/2014/main" id="{AABD2301-3F71-4083-ACB5-B725BACD2A12}"/>
              </a:ext>
            </a:extLst>
          </p:cNvPr>
          <p:cNvSpPr txBox="1">
            <a:spLocks/>
          </p:cNvSpPr>
          <p:nvPr/>
        </p:nvSpPr>
        <p:spPr>
          <a:xfrm>
            <a:off x="7683719" y="4762007"/>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001173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816" y="966184"/>
            <a:ext cx="1848937" cy="1023237"/>
          </a:xfrm>
          <a:prstGeom prst="rect">
            <a:avLst/>
          </a:prstGeom>
        </p:spPr>
      </p:pic>
      <p:pic>
        <p:nvPicPr>
          <p:cNvPr id="5" name="Picture 4"/>
          <p:cNvPicPr>
            <a:picLocks noChangeAspect="1"/>
          </p:cNvPicPr>
          <p:nvPr/>
        </p:nvPicPr>
        <p:blipFill>
          <a:blip r:embed="rId3"/>
          <a:stretch>
            <a:fillRect/>
          </a:stretch>
        </p:blipFill>
        <p:spPr>
          <a:xfrm>
            <a:off x="669743" y="1724468"/>
            <a:ext cx="1320670" cy="720044"/>
          </a:xfrm>
          <a:prstGeom prst="rect">
            <a:avLst/>
          </a:prstGeom>
        </p:spPr>
      </p:pic>
      <p:pic>
        <p:nvPicPr>
          <p:cNvPr id="6" name="Picture 5"/>
          <p:cNvPicPr>
            <a:picLocks noChangeAspect="1"/>
          </p:cNvPicPr>
          <p:nvPr/>
        </p:nvPicPr>
        <p:blipFill>
          <a:blip r:embed="rId4"/>
          <a:stretch>
            <a:fillRect/>
          </a:stretch>
        </p:blipFill>
        <p:spPr>
          <a:xfrm>
            <a:off x="2241483" y="167590"/>
            <a:ext cx="1803197" cy="904658"/>
          </a:xfrm>
          <a:prstGeom prst="rect">
            <a:avLst/>
          </a:prstGeom>
        </p:spPr>
      </p:pic>
      <p:pic>
        <p:nvPicPr>
          <p:cNvPr id="7" name="Picture 6"/>
          <p:cNvPicPr>
            <a:picLocks noChangeAspect="1"/>
          </p:cNvPicPr>
          <p:nvPr/>
        </p:nvPicPr>
        <p:blipFill>
          <a:blip r:embed="rId5"/>
          <a:stretch>
            <a:fillRect/>
          </a:stretch>
        </p:blipFill>
        <p:spPr>
          <a:xfrm>
            <a:off x="2785834" y="723790"/>
            <a:ext cx="1130814" cy="642078"/>
          </a:xfrm>
          <a:prstGeom prst="rect">
            <a:avLst/>
          </a:prstGeom>
        </p:spPr>
      </p:pic>
      <p:pic>
        <p:nvPicPr>
          <p:cNvPr id="8" name="Picture 7"/>
          <p:cNvPicPr>
            <a:picLocks noChangeAspect="1"/>
          </p:cNvPicPr>
          <p:nvPr/>
        </p:nvPicPr>
        <p:blipFill>
          <a:blip r:embed="rId6"/>
          <a:stretch>
            <a:fillRect/>
          </a:stretch>
        </p:blipFill>
        <p:spPr>
          <a:xfrm>
            <a:off x="5099133" y="447613"/>
            <a:ext cx="2808382" cy="2463461"/>
          </a:xfrm>
          <a:prstGeom prst="rect">
            <a:avLst/>
          </a:prstGeom>
        </p:spPr>
      </p:pic>
      <p:pic>
        <p:nvPicPr>
          <p:cNvPr id="9" name="Picture 8"/>
          <p:cNvPicPr>
            <a:picLocks noChangeAspect="1"/>
          </p:cNvPicPr>
          <p:nvPr/>
        </p:nvPicPr>
        <p:blipFill>
          <a:blip r:embed="rId7"/>
          <a:stretch>
            <a:fillRect/>
          </a:stretch>
        </p:blipFill>
        <p:spPr>
          <a:xfrm>
            <a:off x="7613710" y="841478"/>
            <a:ext cx="1277088" cy="1620077"/>
          </a:xfrm>
          <a:prstGeom prst="rect">
            <a:avLst/>
          </a:prstGeom>
        </p:spPr>
      </p:pic>
      <p:pic>
        <p:nvPicPr>
          <p:cNvPr id="10" name="Picture 9"/>
          <p:cNvPicPr>
            <a:picLocks noChangeAspect="1"/>
          </p:cNvPicPr>
          <p:nvPr/>
        </p:nvPicPr>
        <p:blipFill>
          <a:blip r:embed="rId8"/>
          <a:stretch>
            <a:fillRect/>
          </a:stretch>
        </p:blipFill>
        <p:spPr>
          <a:xfrm>
            <a:off x="457434" y="2540341"/>
            <a:ext cx="1882772" cy="1958598"/>
          </a:xfrm>
          <a:prstGeom prst="rect">
            <a:avLst/>
          </a:prstGeom>
        </p:spPr>
      </p:pic>
      <p:pic>
        <p:nvPicPr>
          <p:cNvPr id="12" name="Picture 11"/>
          <p:cNvPicPr>
            <a:picLocks noChangeAspect="1"/>
          </p:cNvPicPr>
          <p:nvPr/>
        </p:nvPicPr>
        <p:blipFill>
          <a:blip r:embed="rId9"/>
          <a:stretch>
            <a:fillRect/>
          </a:stretch>
        </p:blipFill>
        <p:spPr>
          <a:xfrm>
            <a:off x="3997092" y="2150874"/>
            <a:ext cx="1064435" cy="2160000"/>
          </a:xfrm>
          <a:prstGeom prst="rect">
            <a:avLst/>
          </a:prstGeom>
        </p:spPr>
      </p:pic>
      <p:pic>
        <p:nvPicPr>
          <p:cNvPr id="13" name="Picture 12"/>
          <p:cNvPicPr>
            <a:picLocks noChangeAspect="1"/>
          </p:cNvPicPr>
          <p:nvPr/>
        </p:nvPicPr>
        <p:blipFill>
          <a:blip r:embed="rId10"/>
          <a:stretch>
            <a:fillRect/>
          </a:stretch>
        </p:blipFill>
        <p:spPr>
          <a:xfrm>
            <a:off x="7263549" y="2660041"/>
            <a:ext cx="1697742" cy="1800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6157" y="1365868"/>
            <a:ext cx="1564984" cy="3302939"/>
          </a:xfrm>
          <a:prstGeom prst="rect">
            <a:avLst/>
          </a:prstGeom>
        </p:spPr>
      </p:pic>
      <p:pic>
        <p:nvPicPr>
          <p:cNvPr id="16" name="Picture 15"/>
          <p:cNvPicPr>
            <a:picLocks noChangeAspect="1"/>
          </p:cNvPicPr>
          <p:nvPr/>
        </p:nvPicPr>
        <p:blipFill>
          <a:blip r:embed="rId12"/>
          <a:stretch>
            <a:fillRect/>
          </a:stretch>
        </p:blipFill>
        <p:spPr>
          <a:xfrm>
            <a:off x="5644783" y="2962409"/>
            <a:ext cx="1618766" cy="876759"/>
          </a:xfrm>
          <a:prstGeom prst="rect">
            <a:avLst/>
          </a:prstGeom>
        </p:spPr>
      </p:pic>
      <p:sp>
        <p:nvSpPr>
          <p:cNvPr id="17" name="TextBox 16">
            <a:extLst>
              <a:ext uri="{FF2B5EF4-FFF2-40B4-BE49-F238E27FC236}">
                <a16:creationId xmlns:a16="http://schemas.microsoft.com/office/drawing/2014/main" id="{DC9B95DA-12C5-4D24-8C23-A9EEC2491B46}"/>
              </a:ext>
            </a:extLst>
          </p:cNvPr>
          <p:cNvSpPr txBox="1"/>
          <p:nvPr/>
        </p:nvSpPr>
        <p:spPr>
          <a:xfrm>
            <a:off x="340816" y="313671"/>
            <a:ext cx="1858201" cy="404726"/>
          </a:xfrm>
          <a:prstGeom prst="rect">
            <a:avLst/>
          </a:prstGeom>
          <a:noFill/>
        </p:spPr>
        <p:txBody>
          <a:bodyPr wrap="none" rtlCol="0">
            <a:spAutoFit/>
          </a:bodyPr>
          <a:lstStyle/>
          <a:p>
            <a:r>
              <a:rPr lang="hr-HR" sz="2030" b="1" dirty="0"/>
              <a:t>Srce </a:t>
            </a:r>
            <a:r>
              <a:rPr lang="hr-HR" sz="2030" b="1" dirty="0" err="1"/>
              <a:t>in</a:t>
            </a:r>
            <a:r>
              <a:rPr lang="hr-HR" sz="2030" b="1" dirty="0"/>
              <a:t> Media</a:t>
            </a:r>
            <a:endParaRPr lang="en-GB" sz="2030" b="1" dirty="0"/>
          </a:p>
        </p:txBody>
      </p:sp>
      <p:pic>
        <p:nvPicPr>
          <p:cNvPr id="18" name="Picture 17"/>
          <p:cNvPicPr>
            <a:picLocks noChangeAspect="1"/>
          </p:cNvPicPr>
          <p:nvPr/>
        </p:nvPicPr>
        <p:blipFill>
          <a:blip r:embed="rId13"/>
          <a:stretch>
            <a:fillRect/>
          </a:stretch>
        </p:blipFill>
        <p:spPr>
          <a:xfrm>
            <a:off x="4153625" y="438237"/>
            <a:ext cx="885720" cy="1569085"/>
          </a:xfrm>
          <a:prstGeom prst="rect">
            <a:avLst/>
          </a:prstGeom>
        </p:spPr>
      </p:pic>
      <p:pic>
        <p:nvPicPr>
          <p:cNvPr id="19" name="Picture 18"/>
          <p:cNvPicPr>
            <a:picLocks noChangeAspect="1"/>
          </p:cNvPicPr>
          <p:nvPr/>
        </p:nvPicPr>
        <p:blipFill rotWithShape="1">
          <a:blip r:embed="rId14" cstate="print">
            <a:extLst>
              <a:ext uri="{28A0092B-C50C-407E-A947-70E740481C1C}">
                <a14:useLocalDpi xmlns:a14="http://schemas.microsoft.com/office/drawing/2010/main" val="0"/>
              </a:ext>
            </a:extLst>
          </a:blip>
          <a:srcRect t="12786"/>
          <a:stretch/>
        </p:blipFill>
        <p:spPr>
          <a:xfrm>
            <a:off x="5107478" y="3898899"/>
            <a:ext cx="1122451" cy="734201"/>
          </a:xfrm>
          <a:prstGeom prst="rect">
            <a:avLst/>
          </a:prstGeom>
        </p:spPr>
      </p:pic>
      <p:sp>
        <p:nvSpPr>
          <p:cNvPr id="20" name="Footer Placeholder 4">
            <a:extLst>
              <a:ext uri="{FF2B5EF4-FFF2-40B4-BE49-F238E27FC236}">
                <a16:creationId xmlns:a16="http://schemas.microsoft.com/office/drawing/2014/main" id="{F25E2021-05B7-4AD6-9B9C-87B173320324}"/>
              </a:ext>
            </a:extLst>
          </p:cNvPr>
          <p:cNvSpPr txBox="1">
            <a:spLocks/>
          </p:cNvSpPr>
          <p:nvPr/>
        </p:nvSpPr>
        <p:spPr>
          <a:xfrm>
            <a:off x="2201011" y="4774620"/>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1" name="Date Placeholder 3">
            <a:extLst>
              <a:ext uri="{FF2B5EF4-FFF2-40B4-BE49-F238E27FC236}">
                <a16:creationId xmlns:a16="http://schemas.microsoft.com/office/drawing/2014/main" id="{3A0AF5AC-17BD-4AB8-A938-7E8A31E16A60}"/>
              </a:ext>
            </a:extLst>
          </p:cNvPr>
          <p:cNvSpPr txBox="1">
            <a:spLocks/>
          </p:cNvSpPr>
          <p:nvPr/>
        </p:nvSpPr>
        <p:spPr>
          <a:xfrm>
            <a:off x="7690025" y="4768314"/>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127358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816" y="2984500"/>
            <a:ext cx="3005056" cy="1354822"/>
          </a:xfrm>
          <a:prstGeom prst="rect">
            <a:avLst/>
          </a:prstGeom>
        </p:spPr>
      </p:pic>
      <p:sp>
        <p:nvSpPr>
          <p:cNvPr id="5" name="TextBox 4">
            <a:extLst>
              <a:ext uri="{FF2B5EF4-FFF2-40B4-BE49-F238E27FC236}">
                <a16:creationId xmlns:a16="http://schemas.microsoft.com/office/drawing/2014/main" id="{DC9B95DA-12C5-4D24-8C23-A9EEC2491B46}"/>
              </a:ext>
            </a:extLst>
          </p:cNvPr>
          <p:cNvSpPr txBox="1"/>
          <p:nvPr/>
        </p:nvSpPr>
        <p:spPr>
          <a:xfrm>
            <a:off x="340815" y="313671"/>
            <a:ext cx="2748215" cy="404726"/>
          </a:xfrm>
          <a:prstGeom prst="rect">
            <a:avLst/>
          </a:prstGeom>
          <a:noFill/>
        </p:spPr>
        <p:txBody>
          <a:bodyPr wrap="square" rtlCol="0">
            <a:spAutoFit/>
          </a:bodyPr>
          <a:lstStyle/>
          <a:p>
            <a:r>
              <a:rPr lang="hr-HR" sz="2030" b="1" dirty="0"/>
              <a:t>Srce for </a:t>
            </a:r>
            <a:r>
              <a:rPr lang="hr-HR" sz="2030" b="1" dirty="0" err="1"/>
              <a:t>Freshmen</a:t>
            </a:r>
            <a:endParaRPr lang="en-GB" sz="203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93" y="827274"/>
            <a:ext cx="1756833" cy="17568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367" y="1384300"/>
            <a:ext cx="2006143" cy="1504607"/>
          </a:xfrm>
          <a:prstGeom prst="rect">
            <a:avLst/>
          </a:prstGeom>
        </p:spPr>
      </p:pic>
      <p:pic>
        <p:nvPicPr>
          <p:cNvPr id="8" name="Picture 7"/>
          <p:cNvPicPr>
            <a:picLocks noChangeAspect="1"/>
          </p:cNvPicPr>
          <p:nvPr/>
        </p:nvPicPr>
        <p:blipFill>
          <a:blip r:embed="rId5"/>
          <a:stretch>
            <a:fillRect/>
          </a:stretch>
        </p:blipFill>
        <p:spPr>
          <a:xfrm>
            <a:off x="3332009" y="232208"/>
            <a:ext cx="3602047" cy="4107114"/>
          </a:xfrm>
          <a:prstGeom prst="rect">
            <a:avLst/>
          </a:prstGeom>
        </p:spPr>
      </p:pic>
      <p:sp>
        <p:nvSpPr>
          <p:cNvPr id="9"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0"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198837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58AF66C-22C5-4D35-89A0-EF50ADA89D3D}"/>
              </a:ext>
            </a:extLst>
          </p:cNvPr>
          <p:cNvSpPr>
            <a:spLocks noGrp="1"/>
          </p:cNvSpPr>
          <p:nvPr>
            <p:ph type="title"/>
          </p:nvPr>
        </p:nvSpPr>
        <p:spPr>
          <a:xfrm>
            <a:off x="628651" y="273847"/>
            <a:ext cx="7886700" cy="994172"/>
          </a:xfrm>
        </p:spPr>
        <p:txBody>
          <a:bodyPr/>
          <a:lstStyle/>
          <a:p>
            <a:r>
              <a:rPr lang="hr-HR" dirty="0"/>
              <a:t>The </a:t>
            </a:r>
            <a:r>
              <a:rPr lang="hr-HR" dirty="0" err="1"/>
              <a:t>key</a:t>
            </a:r>
            <a:r>
              <a:rPr lang="hr-HR" dirty="0"/>
              <a:t> to </a:t>
            </a:r>
            <a:r>
              <a:rPr lang="hr-HR" dirty="0" err="1"/>
              <a:t>Success</a:t>
            </a:r>
            <a:endParaRPr lang="hr-HR" dirty="0"/>
          </a:p>
        </p:txBody>
      </p:sp>
      <p:pic>
        <p:nvPicPr>
          <p:cNvPr id="6" name="Picture 5">
            <a:extLst>
              <a:ext uri="{FF2B5EF4-FFF2-40B4-BE49-F238E27FC236}">
                <a16:creationId xmlns:a16="http://schemas.microsoft.com/office/drawing/2014/main" id="{C6A400AD-4A8F-47C5-ACBB-F9236ABD8900}"/>
              </a:ext>
            </a:extLst>
          </p:cNvPr>
          <p:cNvPicPr>
            <a:picLocks noChangeAspect="1"/>
          </p:cNvPicPr>
          <p:nvPr/>
        </p:nvPicPr>
        <p:blipFill>
          <a:blip r:embed="rId3"/>
          <a:stretch>
            <a:fillRect/>
          </a:stretch>
        </p:blipFill>
        <p:spPr>
          <a:xfrm>
            <a:off x="183313" y="1101633"/>
            <a:ext cx="8292905" cy="3459073"/>
          </a:xfrm>
          <a:prstGeom prst="rect">
            <a:avLst/>
          </a:prstGeom>
        </p:spPr>
      </p:pic>
      <p:sp>
        <p:nvSpPr>
          <p:cNvPr id="15" name="Rectangle 14">
            <a:extLst>
              <a:ext uri="{FF2B5EF4-FFF2-40B4-BE49-F238E27FC236}">
                <a16:creationId xmlns:a16="http://schemas.microsoft.com/office/drawing/2014/main" id="{04FFA5B2-23DA-4527-B77A-36F61DA8CF1C}"/>
              </a:ext>
            </a:extLst>
          </p:cNvPr>
          <p:cNvSpPr/>
          <p:nvPr/>
        </p:nvSpPr>
        <p:spPr>
          <a:xfrm>
            <a:off x="7249260" y="3051228"/>
            <a:ext cx="1746597" cy="1593885"/>
          </a:xfrm>
          <a:prstGeom prst="rect">
            <a:avLst/>
          </a:prstGeom>
          <a:solidFill>
            <a:srgbClr val="D2072A"/>
          </a:solidFill>
          <a:ln>
            <a:solidFill>
              <a:srgbClr val="D207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ECHNOLOGY</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ALENTS</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OLERANCE</a:t>
            </a:r>
          </a:p>
          <a:p>
            <a:pPr algn="ctr">
              <a:lnSpc>
                <a:spcPct val="150000"/>
              </a:lnSpc>
            </a:pPr>
            <a:endParaRPr lang="hr-HR" b="1" dirty="0">
              <a:latin typeface="Arial" panose="020B0604020202020204" pitchFamily="34" charset="0"/>
              <a:cs typeface="Arial" panose="020B0604020202020204" pitchFamily="34" charset="0"/>
            </a:endParaRPr>
          </a:p>
          <a:p>
            <a:pPr algn="ctr">
              <a:lnSpc>
                <a:spcPct val="150000"/>
              </a:lnSpc>
            </a:pPr>
            <a:endParaRPr lang="hr-HR"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D1A3B6B-AA22-4C4E-8702-5E6021048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084" y="4012133"/>
            <a:ext cx="1262564" cy="492263"/>
          </a:xfrm>
          <a:prstGeom prst="rect">
            <a:avLst/>
          </a:prstGeom>
        </p:spPr>
      </p:pic>
      <p:sp>
        <p:nvSpPr>
          <p:cNvPr id="9" name="Footer Placeholder 4">
            <a:extLst>
              <a:ext uri="{FF2B5EF4-FFF2-40B4-BE49-F238E27FC236}">
                <a16:creationId xmlns:a16="http://schemas.microsoft.com/office/drawing/2014/main" id="{F25E2021-05B7-4AD6-9B9C-87B173320324}"/>
              </a:ext>
            </a:extLst>
          </p:cNvPr>
          <p:cNvSpPr txBox="1">
            <a:spLocks/>
          </p:cNvSpPr>
          <p:nvPr/>
        </p:nvSpPr>
        <p:spPr>
          <a:xfrm>
            <a:off x="2201011" y="4755702"/>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0" name="Date Placeholder 3">
            <a:extLst>
              <a:ext uri="{FF2B5EF4-FFF2-40B4-BE49-F238E27FC236}">
                <a16:creationId xmlns:a16="http://schemas.microsoft.com/office/drawing/2014/main" id="{3A0AF5AC-17BD-4AB8-A938-7E8A31E16A60}"/>
              </a:ext>
            </a:extLst>
          </p:cNvPr>
          <p:cNvSpPr txBox="1">
            <a:spLocks/>
          </p:cNvSpPr>
          <p:nvPr/>
        </p:nvSpPr>
        <p:spPr>
          <a:xfrm>
            <a:off x="7708944" y="4762008"/>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693955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B0A5572-6FBE-43EE-9BD0-2544F03797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467065" y="1148221"/>
            <a:ext cx="4352189" cy="2847057"/>
          </a:xfrm>
        </p:spPr>
      </p:pic>
      <p:sp>
        <p:nvSpPr>
          <p:cNvPr id="5" name="Footer Placeholder 4">
            <a:extLst>
              <a:ext uri="{FF2B5EF4-FFF2-40B4-BE49-F238E27FC236}">
                <a16:creationId xmlns:a16="http://schemas.microsoft.com/office/drawing/2014/main" id="{F25E2021-05B7-4AD6-9B9C-87B173320324}"/>
              </a:ext>
            </a:extLst>
          </p:cNvPr>
          <p:cNvSpPr txBox="1">
            <a:spLocks/>
          </p:cNvSpPr>
          <p:nvPr/>
        </p:nvSpPr>
        <p:spPr>
          <a:xfrm>
            <a:off x="2232542" y="4774620"/>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6" name="Date Placeholder 3">
            <a:extLst>
              <a:ext uri="{FF2B5EF4-FFF2-40B4-BE49-F238E27FC236}">
                <a16:creationId xmlns:a16="http://schemas.microsoft.com/office/drawing/2014/main" id="{3A0AF5AC-17BD-4AB8-A938-7E8A31E16A60}"/>
              </a:ext>
            </a:extLst>
          </p:cNvPr>
          <p:cNvSpPr txBox="1">
            <a:spLocks/>
          </p:cNvSpPr>
          <p:nvPr/>
        </p:nvSpPr>
        <p:spPr>
          <a:xfrm>
            <a:off x="7683719" y="4787233"/>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4208341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a:t>University </a:t>
            </a:r>
            <a:r>
              <a:rPr lang="hr-HR" dirty="0" err="1"/>
              <a:t>of</a:t>
            </a:r>
            <a:r>
              <a:rPr lang="hr-HR" dirty="0"/>
              <a:t> Zagreb, University </a:t>
            </a:r>
            <a:r>
              <a:rPr lang="hr-HR" dirty="0" err="1"/>
              <a:t>Computing</a:t>
            </a:r>
            <a:r>
              <a:rPr lang="hr-HR" dirty="0"/>
              <a:t> Centre - SRCE</a:t>
            </a:r>
          </a:p>
        </p:txBody>
      </p:sp>
      <p:sp>
        <p:nvSpPr>
          <p:cNvPr id="3" name="Subtitle 2"/>
          <p:cNvSpPr>
            <a:spLocks noGrp="1"/>
          </p:cNvSpPr>
          <p:nvPr>
            <p:ph type="subTitle" idx="1"/>
          </p:nvPr>
        </p:nvSpPr>
        <p:spPr/>
        <p:txBody>
          <a:bodyPr/>
          <a:lstStyle/>
          <a:p>
            <a:pPr>
              <a:spcAft>
                <a:spcPts val="1200"/>
              </a:spcAft>
            </a:pPr>
            <a:r>
              <a:rPr lang="hr-HR" sz="1600" dirty="0" err="1"/>
              <a:t>Overview</a:t>
            </a:r>
            <a:r>
              <a:rPr lang="hr-HR" sz="1600" dirty="0"/>
              <a:t> </a:t>
            </a:r>
            <a:r>
              <a:rPr lang="hr-HR" sz="1600" dirty="0" err="1"/>
              <a:t>of</a:t>
            </a:r>
            <a:r>
              <a:rPr lang="hr-HR" sz="1600" dirty="0"/>
              <a:t> </a:t>
            </a:r>
            <a:r>
              <a:rPr lang="hr-HR" sz="1600" dirty="0" err="1"/>
              <a:t>activities</a:t>
            </a:r>
            <a:r>
              <a:rPr lang="hr-HR" sz="1600" dirty="0"/>
              <a:t> &amp; </a:t>
            </a:r>
            <a:r>
              <a:rPr lang="hr-HR" sz="1600" dirty="0" err="1"/>
              <a:t>projects</a:t>
            </a:r>
            <a:endParaRPr lang="hr-HR" sz="1600" dirty="0"/>
          </a:p>
        </p:txBody>
      </p:sp>
      <p:sp>
        <p:nvSpPr>
          <p:cNvPr id="8" name="Footer Placeholder 4">
            <a:extLst>
              <a:ext uri="{FF2B5EF4-FFF2-40B4-BE49-F238E27FC236}">
                <a16:creationId xmlns:a16="http://schemas.microsoft.com/office/drawing/2014/main" id="{F25E2021-05B7-4AD6-9B9C-87B173320324}"/>
              </a:ext>
            </a:extLst>
          </p:cNvPr>
          <p:cNvSpPr txBox="1">
            <a:spLocks/>
          </p:cNvSpPr>
          <p:nvPr/>
        </p:nvSpPr>
        <p:spPr>
          <a:xfrm>
            <a:off x="2182092" y="4780926"/>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9" name="Date Placeholder 3">
            <a:extLst>
              <a:ext uri="{FF2B5EF4-FFF2-40B4-BE49-F238E27FC236}">
                <a16:creationId xmlns:a16="http://schemas.microsoft.com/office/drawing/2014/main" id="{3A0AF5AC-17BD-4AB8-A938-7E8A31E16A60}"/>
              </a:ext>
            </a:extLst>
          </p:cNvPr>
          <p:cNvSpPr txBox="1">
            <a:spLocks/>
          </p:cNvSpPr>
          <p:nvPr/>
        </p:nvSpPr>
        <p:spPr>
          <a:xfrm>
            <a:off x="7683719" y="4762007"/>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2518549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D9E3-D0A2-459B-ADD7-B250F9C3789C}"/>
              </a:ext>
            </a:extLst>
          </p:cNvPr>
          <p:cNvSpPr>
            <a:spLocks noGrp="1"/>
          </p:cNvSpPr>
          <p:nvPr>
            <p:ph type="title"/>
          </p:nvPr>
        </p:nvSpPr>
        <p:spPr>
          <a:xfrm>
            <a:off x="628650" y="101600"/>
            <a:ext cx="7886700" cy="994172"/>
          </a:xfrm>
        </p:spPr>
        <p:txBody>
          <a:bodyPr/>
          <a:lstStyle/>
          <a:p>
            <a:r>
              <a:rPr lang="en-GB" dirty="0"/>
              <a:t>The organizational structure of the SRCE</a:t>
            </a:r>
          </a:p>
        </p:txBody>
      </p:sp>
      <p:graphicFrame>
        <p:nvGraphicFramePr>
          <p:cNvPr id="6" name="Diagram 5">
            <a:extLst>
              <a:ext uri="{FF2B5EF4-FFF2-40B4-BE49-F238E27FC236}">
                <a16:creationId xmlns:a16="http://schemas.microsoft.com/office/drawing/2014/main" id="{FE3A6988-3940-4903-9329-DA8F7297B6C7}"/>
              </a:ext>
            </a:extLst>
          </p:cNvPr>
          <p:cNvGraphicFramePr/>
          <p:nvPr/>
        </p:nvGraphicFramePr>
        <p:xfrm>
          <a:off x="310777" y="469901"/>
          <a:ext cx="8669616" cy="4583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E07021C6-1913-4E0B-9CAF-B93CCB70E3C4}"/>
              </a:ext>
            </a:extLst>
          </p:cNvPr>
          <p:cNvSpPr txBox="1">
            <a:spLocks/>
          </p:cNvSpPr>
          <p:nvPr/>
        </p:nvSpPr>
        <p:spPr>
          <a:xfrm>
            <a:off x="2182093" y="4774620"/>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5" name="Date Placeholder 3">
            <a:extLst>
              <a:ext uri="{FF2B5EF4-FFF2-40B4-BE49-F238E27FC236}">
                <a16:creationId xmlns:a16="http://schemas.microsoft.com/office/drawing/2014/main" id="{79AE4740-1DD9-4598-B5F6-EE7FE9EA0A58}"/>
              </a:ext>
            </a:extLst>
          </p:cNvPr>
          <p:cNvSpPr txBox="1">
            <a:spLocks/>
          </p:cNvSpPr>
          <p:nvPr/>
        </p:nvSpPr>
        <p:spPr>
          <a:xfrm>
            <a:off x="7683719" y="4762007"/>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6196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7FCDA0-1E2F-48FB-943C-935EAF42F9D6}"/>
              </a:ext>
            </a:extLst>
          </p:cNvPr>
          <p:cNvGrpSpPr/>
          <p:nvPr/>
        </p:nvGrpSpPr>
        <p:grpSpPr>
          <a:xfrm>
            <a:off x="291149" y="433433"/>
            <a:ext cx="675000" cy="675000"/>
            <a:chOff x="685895" y="301456"/>
            <a:chExt cx="900000" cy="900000"/>
          </a:xfrm>
        </p:grpSpPr>
        <p:sp>
          <p:nvSpPr>
            <p:cNvPr id="4" name="Oval 3">
              <a:extLst>
                <a:ext uri="{FF2B5EF4-FFF2-40B4-BE49-F238E27FC236}">
                  <a16:creationId xmlns:a16="http://schemas.microsoft.com/office/drawing/2014/main" id="{1412731C-0ECF-49A7-AAD0-1B65DE738481}"/>
                </a:ext>
              </a:extLst>
            </p:cNvPr>
            <p:cNvSpPr/>
            <p:nvPr/>
          </p:nvSpPr>
          <p:spPr>
            <a:xfrm>
              <a:off x="912819" y="527488"/>
              <a:ext cx="430216" cy="432000"/>
            </a:xfrm>
            <a:prstGeom prst="ellipse">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Block Arc 4">
              <a:extLst>
                <a:ext uri="{FF2B5EF4-FFF2-40B4-BE49-F238E27FC236}">
                  <a16:creationId xmlns:a16="http://schemas.microsoft.com/office/drawing/2014/main" id="{15BFC6A1-7718-49E1-B85B-26B898838BBF}"/>
                </a:ext>
              </a:extLst>
            </p:cNvPr>
            <p:cNvSpPr/>
            <p:nvPr/>
          </p:nvSpPr>
          <p:spPr>
            <a:xfrm rot="16200000">
              <a:off x="685895" y="301456"/>
              <a:ext cx="900000" cy="900000"/>
            </a:xfrm>
            <a:prstGeom prst="blockArc">
              <a:avLst>
                <a:gd name="adj1" fmla="val 16251750"/>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grpSp>
      <p:grpSp>
        <p:nvGrpSpPr>
          <p:cNvPr id="30" name="Group 29">
            <a:extLst>
              <a:ext uri="{FF2B5EF4-FFF2-40B4-BE49-F238E27FC236}">
                <a16:creationId xmlns:a16="http://schemas.microsoft.com/office/drawing/2014/main" id="{B1D515A6-13A0-424E-9CEA-776581680928}"/>
              </a:ext>
            </a:extLst>
          </p:cNvPr>
          <p:cNvGrpSpPr>
            <a:grpSpLocks noChangeAspect="1"/>
          </p:cNvGrpSpPr>
          <p:nvPr/>
        </p:nvGrpSpPr>
        <p:grpSpPr>
          <a:xfrm>
            <a:off x="5740136" y="762548"/>
            <a:ext cx="3169995" cy="3767249"/>
            <a:chOff x="7310183" y="631823"/>
            <a:chExt cx="4560613" cy="5419872"/>
          </a:xfrm>
        </p:grpSpPr>
        <p:sp>
          <p:nvSpPr>
            <p:cNvPr id="28" name="Block Arc 27">
              <a:extLst>
                <a:ext uri="{FF2B5EF4-FFF2-40B4-BE49-F238E27FC236}">
                  <a16:creationId xmlns:a16="http://schemas.microsoft.com/office/drawing/2014/main" id="{FF5488EB-34B7-47D3-A997-17FEDA88573E}"/>
                </a:ext>
              </a:extLst>
            </p:cNvPr>
            <p:cNvSpPr/>
            <p:nvPr/>
          </p:nvSpPr>
          <p:spPr>
            <a:xfrm rot="11852379" flipH="1" flipV="1">
              <a:off x="10864714" y="1793290"/>
              <a:ext cx="900000" cy="900000"/>
            </a:xfrm>
            <a:prstGeom prst="blockArc">
              <a:avLst>
                <a:gd name="adj1" fmla="val 16251750"/>
                <a:gd name="adj2" fmla="val 21351824"/>
                <a:gd name="adj3" fmla="val 21725"/>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27" name="Block Arc 26">
              <a:extLst>
                <a:ext uri="{FF2B5EF4-FFF2-40B4-BE49-F238E27FC236}">
                  <a16:creationId xmlns:a16="http://schemas.microsoft.com/office/drawing/2014/main" id="{9615B95F-3B8D-4290-9D20-AA32FB2BCAC0}"/>
                </a:ext>
              </a:extLst>
            </p:cNvPr>
            <p:cNvSpPr/>
            <p:nvPr/>
          </p:nvSpPr>
          <p:spPr>
            <a:xfrm rot="4921602" flipH="1" flipV="1">
              <a:off x="8655492" y="3485988"/>
              <a:ext cx="900000" cy="900000"/>
            </a:xfrm>
            <a:prstGeom prst="blockArc">
              <a:avLst>
                <a:gd name="adj1" fmla="val 11499128"/>
                <a:gd name="adj2" fmla="val 9"/>
                <a:gd name="adj3" fmla="val 21154"/>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26" name="Block Arc 25">
              <a:extLst>
                <a:ext uri="{FF2B5EF4-FFF2-40B4-BE49-F238E27FC236}">
                  <a16:creationId xmlns:a16="http://schemas.microsoft.com/office/drawing/2014/main" id="{D69D6385-0059-45EF-9ADB-2EC45B356AE0}"/>
                </a:ext>
              </a:extLst>
            </p:cNvPr>
            <p:cNvSpPr/>
            <p:nvPr/>
          </p:nvSpPr>
          <p:spPr>
            <a:xfrm rot="4522098" flipH="1" flipV="1">
              <a:off x="9063713" y="1577775"/>
              <a:ext cx="900000" cy="900000"/>
            </a:xfrm>
            <a:prstGeom prst="blockArc">
              <a:avLst>
                <a:gd name="adj1" fmla="val 16251750"/>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25" name="Block Arc 24">
              <a:extLst>
                <a:ext uri="{FF2B5EF4-FFF2-40B4-BE49-F238E27FC236}">
                  <a16:creationId xmlns:a16="http://schemas.microsoft.com/office/drawing/2014/main" id="{36F6792D-0E11-44CA-9403-5D03C7A94B8B}"/>
                </a:ext>
              </a:extLst>
            </p:cNvPr>
            <p:cNvSpPr/>
            <p:nvPr/>
          </p:nvSpPr>
          <p:spPr>
            <a:xfrm rot="16200000" flipH="1" flipV="1">
              <a:off x="9069984" y="4803451"/>
              <a:ext cx="900000" cy="900000"/>
            </a:xfrm>
            <a:prstGeom prst="blockArc">
              <a:avLst>
                <a:gd name="adj1" fmla="val 16251750"/>
                <a:gd name="adj2" fmla="val 1220560"/>
                <a:gd name="adj3" fmla="val 19235"/>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pic>
          <p:nvPicPr>
            <p:cNvPr id="16" name="Picture 15">
              <a:extLst>
                <a:ext uri="{FF2B5EF4-FFF2-40B4-BE49-F238E27FC236}">
                  <a16:creationId xmlns:a16="http://schemas.microsoft.com/office/drawing/2014/main" id="{742AA8C2-FE58-47AA-8F18-A4DA91DC42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53385">
              <a:off x="9516765" y="631823"/>
              <a:ext cx="1975102" cy="150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294D75BE-D6F2-4DC0-B16B-BD3853A6E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8553">
              <a:off x="7310183" y="4379610"/>
              <a:ext cx="2144261" cy="161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1A5A240F-23B9-4404-82EC-1E77C5E51422}"/>
                </a:ext>
              </a:extLst>
            </p:cNvPr>
            <p:cNvGrpSpPr/>
            <p:nvPr/>
          </p:nvGrpSpPr>
          <p:grpSpPr>
            <a:xfrm>
              <a:off x="9002487" y="2096290"/>
              <a:ext cx="2777254" cy="1648289"/>
              <a:chOff x="3545368" y="203123"/>
              <a:chExt cx="5994872" cy="4103160"/>
            </a:xfrm>
          </p:grpSpPr>
          <p:pic>
            <p:nvPicPr>
              <p:cNvPr id="19" name="Picture 18">
                <a:extLst>
                  <a:ext uri="{FF2B5EF4-FFF2-40B4-BE49-F238E27FC236}">
                    <a16:creationId xmlns:a16="http://schemas.microsoft.com/office/drawing/2014/main" id="{7463B803-8A0D-4943-B8DE-7026641424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8"/>
              <a:stretch/>
            </p:blipFill>
            <p:spPr>
              <a:xfrm rot="21318575">
                <a:off x="3545368" y="203123"/>
                <a:ext cx="2697514" cy="4103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D1CF0254-1E6A-4C05-8942-66704B31B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313" y="939088"/>
                <a:ext cx="3234927" cy="3117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grpSp>
        <p:pic>
          <p:nvPicPr>
            <p:cNvPr id="21" name="Picture 20">
              <a:extLst>
                <a:ext uri="{FF2B5EF4-FFF2-40B4-BE49-F238E27FC236}">
                  <a16:creationId xmlns:a16="http://schemas.microsoft.com/office/drawing/2014/main" id="{D92EB131-04B1-4326-94A3-9EE01881DD73}"/>
                </a:ext>
              </a:extLst>
            </p:cNvPr>
            <p:cNvPicPr>
              <a:picLocks noChangeAspect="1"/>
            </p:cNvPicPr>
            <p:nvPr/>
          </p:nvPicPr>
          <p:blipFill>
            <a:blip r:embed="rId6"/>
            <a:stretch>
              <a:fillRect/>
            </a:stretch>
          </p:blipFill>
          <p:spPr>
            <a:xfrm rot="348407">
              <a:off x="8965356" y="3763948"/>
              <a:ext cx="2905440" cy="2287747"/>
            </a:xfrm>
            <a:prstGeom prst="rect">
              <a:avLst/>
            </a:prstGeom>
          </p:spPr>
        </p:pic>
      </p:grpSp>
      <p:sp>
        <p:nvSpPr>
          <p:cNvPr id="15" name="Rectangle 3">
            <a:extLst>
              <a:ext uri="{FF2B5EF4-FFF2-40B4-BE49-F238E27FC236}">
                <a16:creationId xmlns:a16="http://schemas.microsoft.com/office/drawing/2014/main" id="{2796C47B-2687-462E-9C48-56B56FE0E5FE}"/>
              </a:ext>
            </a:extLst>
          </p:cNvPr>
          <p:cNvSpPr txBox="1">
            <a:spLocks noChangeArrowheads="1"/>
          </p:cNvSpPr>
          <p:nvPr/>
        </p:nvSpPr>
        <p:spPr>
          <a:xfrm>
            <a:off x="383906" y="1054353"/>
            <a:ext cx="5536232" cy="3475444"/>
          </a:xfrm>
          <a:prstGeom prst="rect">
            <a:avLst/>
          </a:prstGeom>
        </p:spPr>
        <p:txBody>
          <a:bodyPr vert="horz" lIns="68580" tIns="34290" rIns="68580" bIns="34290" rtlCol="0">
            <a:noAutofit/>
          </a:bodyPr>
          <a:lstStyle>
            <a:lvl1pPr marL="171446" indent="-171446" algn="l" defTabSz="685783" rtl="0" eaLnBrk="1" latinLnBrk="0" hangingPunct="1">
              <a:lnSpc>
                <a:spcPct val="90000"/>
              </a:lnSpc>
              <a:spcBef>
                <a:spcPts val="750"/>
              </a:spcBef>
              <a:buClr>
                <a:srgbClr val="C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rgbClr val="C00000"/>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3236" lvl="1" indent="-285750">
              <a:lnSpc>
                <a:spcPct val="100000"/>
              </a:lnSpc>
              <a:spcBef>
                <a:spcPts val="0"/>
              </a:spcBef>
              <a:buFont typeface="Wingdings" panose="05000000000000000000" pitchFamily="2" charset="2"/>
              <a:buChar char="§"/>
            </a:pPr>
            <a:r>
              <a:rPr lang="en-GB" sz="1350" b="1" dirty="0">
                <a:solidFill>
                  <a:srgbClr val="D2072A"/>
                </a:solidFill>
              </a:rPr>
              <a:t>29 April 1971 SRCE Birthday</a:t>
            </a:r>
            <a:endParaRPr lang="hr-HR" sz="1350" b="1" dirty="0">
              <a:solidFill>
                <a:srgbClr val="D2072A"/>
              </a:solidFill>
            </a:endParaRPr>
          </a:p>
          <a:p>
            <a:pPr marL="483236" lvl="1" indent="-285750">
              <a:lnSpc>
                <a:spcPct val="100000"/>
              </a:lnSpc>
              <a:spcBef>
                <a:spcPts val="0"/>
              </a:spcBef>
              <a:buFont typeface="Wingdings" panose="05000000000000000000" pitchFamily="2" charset="2"/>
              <a:buChar char="§"/>
            </a:pPr>
            <a:r>
              <a:rPr lang="en-GB" sz="1350" dirty="0"/>
              <a:t>1972 - First training courses for end-users at temporary UNIVAC 1106 System</a:t>
            </a:r>
            <a:endParaRPr lang="hr-HR" sz="1350" dirty="0"/>
          </a:p>
          <a:p>
            <a:pPr marL="483236" lvl="1" indent="-285750">
              <a:lnSpc>
                <a:spcPct val="100000"/>
              </a:lnSpc>
              <a:spcBef>
                <a:spcPts val="0"/>
              </a:spcBef>
              <a:buFont typeface="Wingdings" panose="05000000000000000000" pitchFamily="2" charset="2"/>
              <a:buChar char="§"/>
            </a:pPr>
            <a:r>
              <a:rPr lang="en-GB" sz="1350" dirty="0"/>
              <a:t>1974 - </a:t>
            </a:r>
            <a:r>
              <a:rPr lang="en-GB" sz="1350" b="1" dirty="0">
                <a:solidFill>
                  <a:srgbClr val="D2072A"/>
                </a:solidFill>
              </a:rPr>
              <a:t>UNIVAC 1100 - the biggest &amp; fastest computer "in this part of Europe" - new building specially designed for SRCE</a:t>
            </a:r>
            <a:endParaRPr lang="hr-HR" sz="1350" b="1" dirty="0">
              <a:solidFill>
                <a:srgbClr val="D2072A"/>
              </a:solidFill>
            </a:endParaRPr>
          </a:p>
          <a:p>
            <a:pPr marL="483236" lvl="1" indent="-285750">
              <a:lnSpc>
                <a:spcPct val="100000"/>
              </a:lnSpc>
              <a:spcBef>
                <a:spcPts val="0"/>
              </a:spcBef>
              <a:buFont typeface="Wingdings" panose="05000000000000000000" pitchFamily="2" charset="2"/>
              <a:buChar char="§"/>
            </a:pPr>
            <a:r>
              <a:rPr lang="en-GB" sz="1350" b="1" dirty="0">
                <a:solidFill>
                  <a:srgbClr val="D2072A"/>
                </a:solidFill>
              </a:rPr>
              <a:t>1981 - SIZIF - System of Scientific Information of Croatia</a:t>
            </a:r>
            <a:endParaRPr lang="hr-HR" sz="1350" b="1" dirty="0">
              <a:solidFill>
                <a:srgbClr val="D2072A"/>
              </a:solidFill>
            </a:endParaRPr>
          </a:p>
          <a:p>
            <a:pPr marL="483236" lvl="1" indent="-285750">
              <a:lnSpc>
                <a:spcPct val="100000"/>
              </a:lnSpc>
              <a:spcBef>
                <a:spcPts val="0"/>
              </a:spcBef>
              <a:buFont typeface="Wingdings" panose="05000000000000000000" pitchFamily="2" charset="2"/>
              <a:buChar char="§"/>
            </a:pPr>
            <a:r>
              <a:rPr lang="en-GB" sz="1350" b="1" dirty="0"/>
              <a:t>1984 - Information System for Sarajevo'84 Olympic Games</a:t>
            </a:r>
            <a:endParaRPr lang="hr-HR" sz="1350" b="1" dirty="0"/>
          </a:p>
          <a:p>
            <a:pPr marL="483236" lvl="1" indent="-285750">
              <a:lnSpc>
                <a:spcPct val="100000"/>
              </a:lnSpc>
              <a:spcBef>
                <a:spcPts val="0"/>
              </a:spcBef>
              <a:buFont typeface="Wingdings" panose="05000000000000000000" pitchFamily="2" charset="2"/>
              <a:buChar char="§"/>
            </a:pPr>
            <a:r>
              <a:rPr lang="en-GB" sz="1350" b="1" dirty="0"/>
              <a:t>1987 - First supercomputer in Srce (CONVEX)</a:t>
            </a:r>
            <a:endParaRPr lang="hr-HR" sz="1350" b="1" dirty="0"/>
          </a:p>
          <a:p>
            <a:pPr marL="483236" lvl="1" indent="-285750">
              <a:lnSpc>
                <a:spcPct val="100000"/>
              </a:lnSpc>
              <a:spcBef>
                <a:spcPts val="0"/>
              </a:spcBef>
              <a:buFont typeface="Wingdings" panose="05000000000000000000" pitchFamily="2" charset="2"/>
              <a:buChar char="§"/>
            </a:pPr>
            <a:r>
              <a:rPr lang="en-GB" sz="1350" dirty="0"/>
              <a:t>1989 - First UNIX based production servers</a:t>
            </a:r>
            <a:endParaRPr lang="hr-HR" sz="1350" dirty="0"/>
          </a:p>
          <a:p>
            <a:pPr marL="483236" lvl="1" indent="-285750">
              <a:lnSpc>
                <a:spcPct val="100000"/>
              </a:lnSpc>
              <a:spcBef>
                <a:spcPts val="0"/>
              </a:spcBef>
              <a:buFont typeface="Wingdings" panose="05000000000000000000" pitchFamily="2" charset="2"/>
              <a:buChar char="§"/>
            </a:pPr>
            <a:r>
              <a:rPr lang="en-GB" sz="1350" dirty="0"/>
              <a:t>1990 - BITNET connection</a:t>
            </a:r>
            <a:endParaRPr lang="hr-HR" sz="1350" dirty="0"/>
          </a:p>
          <a:p>
            <a:pPr marL="483236" lvl="1" indent="-285750">
              <a:lnSpc>
                <a:spcPct val="100000"/>
              </a:lnSpc>
              <a:spcBef>
                <a:spcPts val="0"/>
              </a:spcBef>
              <a:buFont typeface="Wingdings" panose="05000000000000000000" pitchFamily="2" charset="2"/>
              <a:buChar char="§"/>
            </a:pPr>
            <a:r>
              <a:rPr lang="en-GB" sz="1350" b="1" dirty="0">
                <a:solidFill>
                  <a:srgbClr val="D2072A"/>
                </a:solidFill>
              </a:rPr>
              <a:t>1991 – </a:t>
            </a:r>
            <a:r>
              <a:rPr lang="en-GB" sz="1350" b="1" dirty="0" err="1">
                <a:solidFill>
                  <a:srgbClr val="D2072A"/>
                </a:solidFill>
              </a:rPr>
              <a:t>CARNet</a:t>
            </a:r>
            <a:r>
              <a:rPr lang="en-GB" sz="1350" b="1" dirty="0">
                <a:solidFill>
                  <a:srgbClr val="D2072A"/>
                </a:solidFill>
              </a:rPr>
              <a:t> (Croatian Academic and </a:t>
            </a:r>
            <a:r>
              <a:rPr lang="en-GB" sz="1350" b="1" dirty="0" err="1">
                <a:solidFill>
                  <a:srgbClr val="D2072A"/>
                </a:solidFill>
              </a:rPr>
              <a:t>Resea</a:t>
            </a:r>
            <a:r>
              <a:rPr lang="hr-HR" sz="1350" b="1" dirty="0">
                <a:solidFill>
                  <a:srgbClr val="D2072A"/>
                </a:solidFill>
              </a:rPr>
              <a:t>r</a:t>
            </a:r>
            <a:r>
              <a:rPr lang="en-GB" sz="1350" b="1" dirty="0" err="1">
                <a:solidFill>
                  <a:srgbClr val="D2072A"/>
                </a:solidFill>
              </a:rPr>
              <a:t>ch</a:t>
            </a:r>
            <a:r>
              <a:rPr lang="en-GB" sz="1350" b="1" dirty="0">
                <a:solidFill>
                  <a:srgbClr val="D2072A"/>
                </a:solidFill>
              </a:rPr>
              <a:t> Network) 1992 - First Internet connection</a:t>
            </a:r>
            <a:endParaRPr lang="hr-HR" sz="1350" b="1" dirty="0">
              <a:solidFill>
                <a:srgbClr val="D2072A"/>
              </a:solidFill>
            </a:endParaRPr>
          </a:p>
          <a:p>
            <a:pPr marL="483236" lvl="1" indent="-285750">
              <a:lnSpc>
                <a:spcPct val="100000"/>
              </a:lnSpc>
              <a:spcBef>
                <a:spcPts val="0"/>
              </a:spcBef>
              <a:buFont typeface="Wingdings" panose="05000000000000000000" pitchFamily="2" charset="2"/>
              <a:buChar char="§"/>
            </a:pPr>
            <a:r>
              <a:rPr lang="en-GB" sz="1350" dirty="0"/>
              <a:t>1993 - Croatian Internet Top Level Domain - .hr</a:t>
            </a:r>
            <a:endParaRPr lang="hr-HR" sz="1350" dirty="0"/>
          </a:p>
          <a:p>
            <a:pPr marL="483236" lvl="1" indent="-285750">
              <a:lnSpc>
                <a:spcPct val="100000"/>
              </a:lnSpc>
              <a:spcBef>
                <a:spcPts val="0"/>
              </a:spcBef>
              <a:buFont typeface="Wingdings" panose="05000000000000000000" pitchFamily="2" charset="2"/>
              <a:buChar char="§"/>
            </a:pPr>
            <a:r>
              <a:rPr lang="en-GB" sz="1350" dirty="0"/>
              <a:t>1995 - First ATM (155 Mbps) connection within academic network</a:t>
            </a:r>
          </a:p>
        </p:txBody>
      </p:sp>
      <p:sp>
        <p:nvSpPr>
          <p:cNvPr id="23" name="Title 5">
            <a:extLst>
              <a:ext uri="{FF2B5EF4-FFF2-40B4-BE49-F238E27FC236}">
                <a16:creationId xmlns:a16="http://schemas.microsoft.com/office/drawing/2014/main" id="{6F1CB85B-81E8-4A8B-8D33-7D15D52D8EAF}"/>
              </a:ext>
            </a:extLst>
          </p:cNvPr>
          <p:cNvSpPr>
            <a:spLocks noGrp="1"/>
          </p:cNvSpPr>
          <p:nvPr>
            <p:ph type="title"/>
          </p:nvPr>
        </p:nvSpPr>
        <p:spPr>
          <a:xfrm>
            <a:off x="628651" y="273847"/>
            <a:ext cx="7886700" cy="994172"/>
          </a:xfrm>
        </p:spPr>
        <p:txBody>
          <a:bodyPr/>
          <a:lstStyle/>
          <a:p>
            <a:r>
              <a:rPr lang="hr-HR" dirty="0"/>
              <a:t>SRCE … 20th </a:t>
            </a:r>
            <a:r>
              <a:rPr lang="hr-HR" dirty="0" err="1"/>
              <a:t>century</a:t>
            </a:r>
            <a:endParaRPr lang="hr-HR" dirty="0"/>
          </a:p>
        </p:txBody>
      </p:sp>
      <p:sp>
        <p:nvSpPr>
          <p:cNvPr id="22"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24"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2048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a:extLst>
              <a:ext uri="{FF2B5EF4-FFF2-40B4-BE49-F238E27FC236}">
                <a16:creationId xmlns:a16="http://schemas.microsoft.com/office/drawing/2014/main" id="{C2AB27DE-B7E3-4D78-9F81-FF9B43B7A8E9}"/>
              </a:ext>
            </a:extLst>
          </p:cNvPr>
          <p:cNvSpPr txBox="1">
            <a:spLocks noChangeArrowheads="1"/>
          </p:cNvSpPr>
          <p:nvPr/>
        </p:nvSpPr>
        <p:spPr>
          <a:xfrm>
            <a:off x="341872" y="1096482"/>
            <a:ext cx="6532623" cy="3531560"/>
          </a:xfrm>
          <a:prstGeom prst="rect">
            <a:avLst/>
          </a:prstGeom>
        </p:spPr>
        <p:txBody>
          <a:bodyPr vert="horz" lIns="68580" tIns="34290" rIns="68580" bIns="34290" rtlCol="0">
            <a:noAutofit/>
          </a:bodyPr>
          <a:lstStyle>
            <a:lvl1pPr marL="171446" indent="-171446" algn="l" defTabSz="685783" rtl="0" eaLnBrk="1" latinLnBrk="0" hangingPunct="1">
              <a:lnSpc>
                <a:spcPct val="90000"/>
              </a:lnSpc>
              <a:spcBef>
                <a:spcPts val="750"/>
              </a:spcBef>
              <a:buClr>
                <a:srgbClr val="C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rgbClr val="C00000"/>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20484" lvl="1" indent="-257175">
              <a:lnSpc>
                <a:spcPct val="100000"/>
              </a:lnSpc>
              <a:spcBef>
                <a:spcPts val="0"/>
              </a:spcBef>
              <a:buFont typeface="Wingdings" panose="05000000000000000000" pitchFamily="2" charset="2"/>
              <a:buChar char="§"/>
            </a:pPr>
            <a:r>
              <a:rPr lang="en-US" sz="1350" b="1" dirty="0">
                <a:solidFill>
                  <a:srgbClr val="C00000"/>
                </a:solidFill>
              </a:rPr>
              <a:t>2000 Croatian Internet </a:t>
            </a:r>
            <a:r>
              <a:rPr lang="en-US" sz="1350" b="1" dirty="0" err="1">
                <a:solidFill>
                  <a:srgbClr val="C00000"/>
                </a:solidFill>
              </a:rPr>
              <a:t>eXchange</a:t>
            </a:r>
            <a:r>
              <a:rPr lang="en-US" sz="1350" b="1" dirty="0">
                <a:solidFill>
                  <a:srgbClr val="C00000"/>
                </a:solidFill>
              </a:rPr>
              <a:t> (CIX)</a:t>
            </a:r>
            <a:endParaRPr lang="hr-HR" sz="1350" b="1" dirty="0">
              <a:solidFill>
                <a:srgbClr val="C00000"/>
              </a:solidFill>
            </a:endParaRPr>
          </a:p>
          <a:p>
            <a:pPr marL="520484" lvl="1" indent="-257175">
              <a:lnSpc>
                <a:spcPct val="100000"/>
              </a:lnSpc>
              <a:spcBef>
                <a:spcPts val="0"/>
              </a:spcBef>
              <a:buFont typeface="Wingdings" panose="05000000000000000000" pitchFamily="2" charset="2"/>
              <a:buChar char="§"/>
            </a:pPr>
            <a:r>
              <a:rPr lang="hr-HR" sz="1350" dirty="0"/>
              <a:t>2001 Information system for HE </a:t>
            </a:r>
          </a:p>
          <a:p>
            <a:pPr marL="520484" lvl="1" indent="-257175">
              <a:lnSpc>
                <a:spcPct val="100000"/>
              </a:lnSpc>
              <a:spcBef>
                <a:spcPts val="0"/>
              </a:spcBef>
              <a:buFont typeface="Wingdings" panose="05000000000000000000" pitchFamily="2" charset="2"/>
              <a:buChar char="§"/>
            </a:pPr>
            <a:r>
              <a:rPr lang="en-US" sz="1350" b="1" dirty="0">
                <a:solidFill>
                  <a:srgbClr val="C00000"/>
                </a:solidFill>
              </a:rPr>
              <a:t>2002 </a:t>
            </a:r>
            <a:r>
              <a:rPr lang="en-GB" sz="1350" b="1" dirty="0">
                <a:solidFill>
                  <a:srgbClr val="C00000"/>
                </a:solidFill>
              </a:rPr>
              <a:t>GĖANT Point of Presence (</a:t>
            </a:r>
            <a:r>
              <a:rPr lang="en-GB" sz="1350" b="1" dirty="0" err="1">
                <a:solidFill>
                  <a:srgbClr val="C00000"/>
                </a:solidFill>
              </a:rPr>
              <a:t>PoP</a:t>
            </a:r>
            <a:r>
              <a:rPr lang="en-GB" sz="1350" b="1" dirty="0">
                <a:solidFill>
                  <a:srgbClr val="C00000"/>
                </a:solidFill>
              </a:rPr>
              <a:t>)</a:t>
            </a:r>
            <a:endParaRPr lang="hr-HR" sz="1350" b="1" dirty="0">
              <a:solidFill>
                <a:srgbClr val="C00000"/>
              </a:solidFill>
            </a:endParaRPr>
          </a:p>
          <a:p>
            <a:pPr marL="520484" lvl="1" indent="-257175">
              <a:lnSpc>
                <a:spcPct val="100000"/>
              </a:lnSpc>
              <a:spcBef>
                <a:spcPts val="0"/>
              </a:spcBef>
              <a:buFont typeface="Wingdings" panose="05000000000000000000" pitchFamily="2" charset="2"/>
              <a:buChar char="§"/>
            </a:pPr>
            <a:r>
              <a:rPr lang="en-US" sz="1350" dirty="0"/>
              <a:t>2002 </a:t>
            </a:r>
            <a:r>
              <a:rPr lang="en-GB" sz="1350" dirty="0"/>
              <a:t>HPC cluster Isabella established (part of EDG)</a:t>
            </a:r>
            <a:endParaRPr lang="hr-HR" sz="1350" dirty="0"/>
          </a:p>
          <a:p>
            <a:pPr marL="520484" lvl="1" indent="-257175">
              <a:lnSpc>
                <a:spcPct val="100000"/>
              </a:lnSpc>
              <a:spcBef>
                <a:spcPts val="0"/>
              </a:spcBef>
              <a:buFont typeface="Wingdings" panose="05000000000000000000" pitchFamily="2" charset="2"/>
              <a:buChar char="§"/>
            </a:pPr>
            <a:r>
              <a:rPr lang="en-US" sz="1350" dirty="0"/>
              <a:t>2002</a:t>
            </a:r>
            <a:r>
              <a:rPr lang="hr-HR" sz="1350" dirty="0"/>
              <a:t> </a:t>
            </a:r>
            <a:r>
              <a:rPr lang="en-GB" sz="1350" dirty="0"/>
              <a:t>National grid project CRO-GRID</a:t>
            </a:r>
            <a:endParaRPr lang="hr-HR" sz="1350" dirty="0"/>
          </a:p>
          <a:p>
            <a:pPr marL="520484" lvl="1" indent="-257175">
              <a:lnSpc>
                <a:spcPct val="100000"/>
              </a:lnSpc>
              <a:spcBef>
                <a:spcPts val="0"/>
              </a:spcBef>
              <a:buFont typeface="Wingdings" panose="05000000000000000000" pitchFamily="2" charset="2"/>
              <a:buChar char="§"/>
            </a:pPr>
            <a:r>
              <a:rPr lang="en-US" sz="1350" dirty="0"/>
              <a:t>2005 </a:t>
            </a:r>
            <a:r>
              <a:rPr lang="en-GB" sz="1350" dirty="0"/>
              <a:t>National grid infrastructure CRO NGI up &amp; running</a:t>
            </a:r>
            <a:endParaRPr lang="hr-HR" sz="1350" dirty="0"/>
          </a:p>
          <a:p>
            <a:pPr marL="520484" lvl="1" indent="-257175">
              <a:lnSpc>
                <a:spcPct val="100000"/>
              </a:lnSpc>
              <a:spcBef>
                <a:spcPts val="0"/>
              </a:spcBef>
              <a:buFont typeface="Wingdings" panose="05000000000000000000" pitchFamily="2" charset="2"/>
              <a:buChar char="§"/>
            </a:pPr>
            <a:r>
              <a:rPr lang="en-US" sz="1350" b="1" dirty="0">
                <a:solidFill>
                  <a:srgbClr val="D2072A"/>
                </a:solidFill>
              </a:rPr>
              <a:t>2006</a:t>
            </a:r>
            <a:r>
              <a:rPr lang="hr-HR" sz="1350" b="1" dirty="0">
                <a:solidFill>
                  <a:srgbClr val="D2072A"/>
                </a:solidFill>
              </a:rPr>
              <a:t> </a:t>
            </a:r>
            <a:r>
              <a:rPr lang="en-GB" sz="1350" b="1" dirty="0" err="1">
                <a:solidFill>
                  <a:srgbClr val="D2072A"/>
                </a:solidFill>
              </a:rPr>
              <a:t>AAI@EduHr</a:t>
            </a:r>
            <a:r>
              <a:rPr lang="en-GB" sz="1350" b="1" dirty="0">
                <a:solidFill>
                  <a:srgbClr val="D2072A"/>
                </a:solidFill>
              </a:rPr>
              <a:t> - national authentication and authorization infrastructure</a:t>
            </a:r>
            <a:endParaRPr lang="hr-HR" sz="1350" b="1" dirty="0">
              <a:solidFill>
                <a:srgbClr val="D2072A"/>
              </a:solidFill>
            </a:endParaRPr>
          </a:p>
          <a:p>
            <a:pPr marL="520484" lvl="1" indent="-257175">
              <a:lnSpc>
                <a:spcPct val="100000"/>
              </a:lnSpc>
              <a:spcBef>
                <a:spcPts val="0"/>
              </a:spcBef>
              <a:buFont typeface="Wingdings" panose="05000000000000000000" pitchFamily="2" charset="2"/>
              <a:buChar char="§"/>
            </a:pPr>
            <a:r>
              <a:rPr lang="en-GB" sz="1350" dirty="0"/>
              <a:t>2006</a:t>
            </a:r>
            <a:r>
              <a:rPr lang="hr-HR" sz="1350" dirty="0"/>
              <a:t> </a:t>
            </a:r>
            <a:r>
              <a:rPr lang="en-GB" sz="1350" dirty="0"/>
              <a:t>Portal of Croatian scientific and professional journals</a:t>
            </a:r>
            <a:r>
              <a:rPr lang="hr-HR" sz="1350" dirty="0"/>
              <a:t> - </a:t>
            </a:r>
            <a:r>
              <a:rPr lang="nn-NO" sz="1350" dirty="0"/>
              <a:t>Hrčak</a:t>
            </a:r>
            <a:endParaRPr lang="hr-HR" sz="1350" dirty="0"/>
          </a:p>
          <a:p>
            <a:pPr marL="520484" lvl="1" indent="-257175">
              <a:lnSpc>
                <a:spcPct val="100000"/>
              </a:lnSpc>
              <a:spcBef>
                <a:spcPts val="0"/>
              </a:spcBef>
              <a:buFont typeface="Wingdings" panose="05000000000000000000" pitchFamily="2" charset="2"/>
              <a:buChar char="§"/>
            </a:pPr>
            <a:r>
              <a:rPr lang="en-US" sz="1350" b="1" dirty="0">
                <a:solidFill>
                  <a:srgbClr val="D2072A"/>
                </a:solidFill>
              </a:rPr>
              <a:t>2007</a:t>
            </a:r>
            <a:r>
              <a:rPr lang="hr-HR" sz="1350" b="1" dirty="0">
                <a:solidFill>
                  <a:srgbClr val="D2072A"/>
                </a:solidFill>
              </a:rPr>
              <a:t> </a:t>
            </a:r>
            <a:r>
              <a:rPr lang="en-US" sz="1350" b="1" dirty="0">
                <a:solidFill>
                  <a:srgbClr val="D2072A"/>
                </a:solidFill>
              </a:rPr>
              <a:t>SRCE E-learning Centre established</a:t>
            </a:r>
            <a:endParaRPr lang="hr-HR" sz="1350" b="1" dirty="0">
              <a:solidFill>
                <a:srgbClr val="D2072A"/>
              </a:solidFill>
            </a:endParaRPr>
          </a:p>
          <a:p>
            <a:pPr marL="520484" lvl="1" indent="-257175">
              <a:lnSpc>
                <a:spcPct val="100000"/>
              </a:lnSpc>
              <a:spcBef>
                <a:spcPts val="0"/>
              </a:spcBef>
              <a:buFont typeface="Wingdings" panose="05000000000000000000" pitchFamily="2" charset="2"/>
              <a:buChar char="§"/>
            </a:pPr>
            <a:r>
              <a:rPr lang="en-US" sz="1350" b="1" dirty="0">
                <a:solidFill>
                  <a:srgbClr val="D2072A"/>
                </a:solidFill>
              </a:rPr>
              <a:t>2011 </a:t>
            </a:r>
            <a:r>
              <a:rPr lang="hr-HR" sz="1350" b="1" dirty="0">
                <a:solidFill>
                  <a:srgbClr val="D2072A"/>
                </a:solidFill>
              </a:rPr>
              <a:t>SRCE Computing Cloud (VPS/VCL)</a:t>
            </a:r>
          </a:p>
          <a:p>
            <a:pPr marL="520484" lvl="1" indent="-257175">
              <a:lnSpc>
                <a:spcPct val="100000"/>
              </a:lnSpc>
              <a:spcBef>
                <a:spcPts val="0"/>
              </a:spcBef>
              <a:buFont typeface="Wingdings" panose="05000000000000000000" pitchFamily="2" charset="2"/>
              <a:buChar char="§"/>
            </a:pPr>
            <a:r>
              <a:rPr lang="en-GB" sz="1350" dirty="0"/>
              <a:t>New DC SRCE2 - Data </a:t>
            </a:r>
            <a:r>
              <a:rPr lang="en-GB" sz="1350" dirty="0" err="1"/>
              <a:t>Center</a:t>
            </a:r>
            <a:r>
              <a:rPr lang="en-GB" sz="1350" dirty="0"/>
              <a:t> at </a:t>
            </a:r>
            <a:r>
              <a:rPr lang="en-GB" sz="1350" dirty="0" err="1"/>
              <a:t>Borongaj</a:t>
            </a:r>
            <a:r>
              <a:rPr lang="en-GB" sz="1350" dirty="0"/>
              <a:t> Campus</a:t>
            </a:r>
          </a:p>
          <a:p>
            <a:pPr marL="520484" lvl="1" indent="-257175">
              <a:lnSpc>
                <a:spcPct val="100000"/>
              </a:lnSpc>
              <a:spcBef>
                <a:spcPts val="0"/>
              </a:spcBef>
              <a:buFont typeface="Wingdings" panose="05000000000000000000" pitchFamily="2" charset="2"/>
              <a:buChar char="§"/>
            </a:pPr>
            <a:r>
              <a:rPr lang="en-GB" sz="1350" b="1" dirty="0">
                <a:solidFill>
                  <a:srgbClr val="D2072A"/>
                </a:solidFill>
              </a:rPr>
              <a:t>2015 </a:t>
            </a:r>
            <a:r>
              <a:rPr lang="en-GB" sz="1350" b="1" dirty="0" err="1">
                <a:solidFill>
                  <a:srgbClr val="D2072A"/>
                </a:solidFill>
              </a:rPr>
              <a:t>Dabar</a:t>
            </a:r>
            <a:r>
              <a:rPr lang="en-GB" sz="1350" b="1" dirty="0">
                <a:solidFill>
                  <a:srgbClr val="D2072A"/>
                </a:solidFill>
              </a:rPr>
              <a:t> – national infrastructure of Digital Academic </a:t>
            </a:r>
            <a:br>
              <a:rPr lang="en-GB" sz="1350" b="1" dirty="0">
                <a:solidFill>
                  <a:srgbClr val="D2072A"/>
                </a:solidFill>
              </a:rPr>
            </a:br>
            <a:r>
              <a:rPr lang="en-GB" sz="1350" b="1" dirty="0">
                <a:solidFill>
                  <a:srgbClr val="D2072A"/>
                </a:solidFill>
              </a:rPr>
              <a:t>Archives and Repositories</a:t>
            </a:r>
          </a:p>
          <a:p>
            <a:pPr marL="520484" lvl="1" indent="-257175">
              <a:lnSpc>
                <a:spcPct val="100000"/>
              </a:lnSpc>
              <a:spcBef>
                <a:spcPts val="0"/>
              </a:spcBef>
              <a:buFont typeface="Wingdings" panose="05000000000000000000" pitchFamily="2" charset="2"/>
              <a:buChar char="§"/>
            </a:pPr>
            <a:r>
              <a:rPr lang="en-GB" sz="1350" dirty="0"/>
              <a:t>2015 - edu4IT</a:t>
            </a:r>
            <a:r>
              <a:rPr lang="hr-HR" sz="1350" dirty="0"/>
              <a:t>-</a:t>
            </a:r>
            <a:r>
              <a:rPr lang="en-GB" sz="1350" dirty="0"/>
              <a:t>education program and certification of IT professionals </a:t>
            </a:r>
            <a:endParaRPr lang="en-US" sz="1350" dirty="0"/>
          </a:p>
          <a:p>
            <a:pPr marL="520484" lvl="1" indent="-257175">
              <a:lnSpc>
                <a:spcPct val="100000"/>
              </a:lnSpc>
              <a:spcBef>
                <a:spcPts val="0"/>
              </a:spcBef>
              <a:buFont typeface="Wingdings" panose="05000000000000000000" pitchFamily="2" charset="2"/>
              <a:buChar char="§"/>
            </a:pPr>
            <a:endParaRPr lang="hr-HR" sz="1350" dirty="0"/>
          </a:p>
        </p:txBody>
      </p:sp>
      <p:grpSp>
        <p:nvGrpSpPr>
          <p:cNvPr id="13" name="Group 12">
            <a:extLst>
              <a:ext uri="{FF2B5EF4-FFF2-40B4-BE49-F238E27FC236}">
                <a16:creationId xmlns:a16="http://schemas.microsoft.com/office/drawing/2014/main" id="{A4132BF0-8792-42F0-8CB7-4CBDB582B970}"/>
              </a:ext>
            </a:extLst>
          </p:cNvPr>
          <p:cNvGrpSpPr>
            <a:grpSpLocks noChangeAspect="1"/>
          </p:cNvGrpSpPr>
          <p:nvPr/>
        </p:nvGrpSpPr>
        <p:grpSpPr>
          <a:xfrm>
            <a:off x="6428462" y="602956"/>
            <a:ext cx="2240743" cy="3853893"/>
            <a:chOff x="8694783" y="617451"/>
            <a:chExt cx="3140456" cy="5401325"/>
          </a:xfrm>
        </p:grpSpPr>
        <p:sp>
          <p:nvSpPr>
            <p:cNvPr id="28" name="Block Arc 27">
              <a:extLst>
                <a:ext uri="{FF2B5EF4-FFF2-40B4-BE49-F238E27FC236}">
                  <a16:creationId xmlns:a16="http://schemas.microsoft.com/office/drawing/2014/main" id="{FF5488EB-34B7-47D3-A997-17FEDA88573E}"/>
                </a:ext>
              </a:extLst>
            </p:cNvPr>
            <p:cNvSpPr/>
            <p:nvPr/>
          </p:nvSpPr>
          <p:spPr>
            <a:xfrm rot="10358174" flipH="1" flipV="1">
              <a:off x="10339380" y="761715"/>
              <a:ext cx="900000" cy="900000"/>
            </a:xfrm>
            <a:prstGeom prst="blockArc">
              <a:avLst>
                <a:gd name="adj1" fmla="val 16251750"/>
                <a:gd name="adj2" fmla="val 405868"/>
                <a:gd name="adj3" fmla="val 22291"/>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27" name="Block Arc 26">
              <a:extLst>
                <a:ext uri="{FF2B5EF4-FFF2-40B4-BE49-F238E27FC236}">
                  <a16:creationId xmlns:a16="http://schemas.microsoft.com/office/drawing/2014/main" id="{9615B95F-3B8D-4290-9D20-AA32FB2BCAC0}"/>
                </a:ext>
              </a:extLst>
            </p:cNvPr>
            <p:cNvSpPr/>
            <p:nvPr/>
          </p:nvSpPr>
          <p:spPr>
            <a:xfrm rot="2055093" flipH="1" flipV="1">
              <a:off x="9381393" y="5005475"/>
              <a:ext cx="900000" cy="900000"/>
            </a:xfrm>
            <a:prstGeom prst="blockArc">
              <a:avLst>
                <a:gd name="adj1" fmla="val 11499128"/>
                <a:gd name="adj2" fmla="val 9"/>
                <a:gd name="adj3" fmla="val 21154"/>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25" name="Block Arc 24">
              <a:extLst>
                <a:ext uri="{FF2B5EF4-FFF2-40B4-BE49-F238E27FC236}">
                  <a16:creationId xmlns:a16="http://schemas.microsoft.com/office/drawing/2014/main" id="{36F6792D-0E11-44CA-9403-5D03C7A94B8B}"/>
                </a:ext>
              </a:extLst>
            </p:cNvPr>
            <p:cNvSpPr/>
            <p:nvPr/>
          </p:nvSpPr>
          <p:spPr>
            <a:xfrm rot="13561650" flipH="1" flipV="1">
              <a:off x="10935239" y="4224889"/>
              <a:ext cx="900000" cy="900000"/>
            </a:xfrm>
            <a:prstGeom prst="blockArc">
              <a:avLst>
                <a:gd name="adj1" fmla="val 14833151"/>
                <a:gd name="adj2" fmla="val 1220560"/>
                <a:gd name="adj3" fmla="val 19235"/>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pic>
          <p:nvPicPr>
            <p:cNvPr id="31" name="Picture 30">
              <a:extLst>
                <a:ext uri="{FF2B5EF4-FFF2-40B4-BE49-F238E27FC236}">
                  <a16:creationId xmlns:a16="http://schemas.microsoft.com/office/drawing/2014/main" id="{3470AF05-A226-440A-9520-B53321EB14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48713">
              <a:off x="10016716" y="4762766"/>
              <a:ext cx="1708857" cy="1256010"/>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8CAE6FAD-3AD0-4B69-856E-9274DD408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307" y="4235963"/>
              <a:ext cx="1643559" cy="1096489"/>
            </a:xfrm>
            <a:prstGeom prst="rect">
              <a:avLst/>
            </a:prstGeom>
            <a:effectLst>
              <a:outerShdw blurRad="50800" dist="38100" dir="2700000" algn="tl" rotWithShape="0">
                <a:prstClr val="black">
                  <a:alpha val="40000"/>
                </a:prstClr>
              </a:outerShdw>
            </a:effectLst>
          </p:spPr>
        </p:pic>
        <p:sp>
          <p:nvSpPr>
            <p:cNvPr id="26" name="Block Arc 25">
              <a:extLst>
                <a:ext uri="{FF2B5EF4-FFF2-40B4-BE49-F238E27FC236}">
                  <a16:creationId xmlns:a16="http://schemas.microsoft.com/office/drawing/2014/main" id="{D69D6385-0059-45EF-9ADB-2EC45B356AE0}"/>
                </a:ext>
              </a:extLst>
            </p:cNvPr>
            <p:cNvSpPr/>
            <p:nvPr/>
          </p:nvSpPr>
          <p:spPr>
            <a:xfrm rot="4841795" flipH="1" flipV="1">
              <a:off x="9001542" y="2513503"/>
              <a:ext cx="900000" cy="900000"/>
            </a:xfrm>
            <a:prstGeom prst="blockArc">
              <a:avLst>
                <a:gd name="adj1" fmla="val 15659355"/>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pic>
          <p:nvPicPr>
            <p:cNvPr id="30" name="Picture 29">
              <a:extLst>
                <a:ext uri="{FF2B5EF4-FFF2-40B4-BE49-F238E27FC236}">
                  <a16:creationId xmlns:a16="http://schemas.microsoft.com/office/drawing/2014/main" id="{D827B11D-4EC7-4151-90BD-0D1E542EB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01328">
              <a:off x="9323466" y="1210390"/>
              <a:ext cx="2085730" cy="1315228"/>
            </a:xfrm>
            <a:prstGeom prst="rect">
              <a:avLst/>
            </a:prstGeom>
          </p:spPr>
        </p:pic>
        <p:pic>
          <p:nvPicPr>
            <p:cNvPr id="32" name="Picture 31">
              <a:extLst>
                <a:ext uri="{FF2B5EF4-FFF2-40B4-BE49-F238E27FC236}">
                  <a16:creationId xmlns:a16="http://schemas.microsoft.com/office/drawing/2014/main" id="{D8007523-70EB-4DCD-88BF-53BC6189F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9559">
              <a:off x="8694783" y="2996056"/>
              <a:ext cx="1582030" cy="104677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14FD614-E345-404A-94A2-B5FC2AFF4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1543" y="617451"/>
              <a:ext cx="1297403" cy="53709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8EC3F5E-F2B2-4ABE-8952-C216D254C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09062">
              <a:off x="10294340" y="2631763"/>
              <a:ext cx="1399199" cy="1866531"/>
            </a:xfrm>
            <a:prstGeom prst="rect">
              <a:avLst/>
            </a:prstGeom>
            <a:effectLst>
              <a:outerShdw blurRad="50800" dist="38100" dir="2700000" algn="tl" rotWithShape="0">
                <a:prstClr val="black">
                  <a:alpha val="40000"/>
                </a:prstClr>
              </a:outerShdw>
            </a:effectLst>
          </p:spPr>
        </p:pic>
      </p:grpSp>
      <p:sp>
        <p:nvSpPr>
          <p:cNvPr id="29" name="Title 5">
            <a:extLst>
              <a:ext uri="{FF2B5EF4-FFF2-40B4-BE49-F238E27FC236}">
                <a16:creationId xmlns:a16="http://schemas.microsoft.com/office/drawing/2014/main" id="{478B74A0-3DE7-4447-AA7F-56B6971553FE}"/>
              </a:ext>
            </a:extLst>
          </p:cNvPr>
          <p:cNvSpPr>
            <a:spLocks noGrp="1"/>
          </p:cNvSpPr>
          <p:nvPr>
            <p:ph type="title"/>
          </p:nvPr>
        </p:nvSpPr>
        <p:spPr>
          <a:xfrm>
            <a:off x="628651" y="273847"/>
            <a:ext cx="7886700" cy="994172"/>
          </a:xfrm>
        </p:spPr>
        <p:txBody>
          <a:bodyPr/>
          <a:lstStyle/>
          <a:p>
            <a:r>
              <a:rPr lang="hr-HR" dirty="0"/>
              <a:t>SRCE … 21</a:t>
            </a:r>
            <a:r>
              <a:rPr lang="hr-HR" baseline="30000" dirty="0"/>
              <a:t>th</a:t>
            </a:r>
            <a:r>
              <a:rPr lang="hr-HR" dirty="0"/>
              <a:t> </a:t>
            </a:r>
            <a:r>
              <a:rPr lang="hr-HR" dirty="0" err="1"/>
              <a:t>century</a:t>
            </a:r>
            <a:endParaRPr lang="hr-HR" dirty="0"/>
          </a:p>
        </p:txBody>
      </p:sp>
      <p:grpSp>
        <p:nvGrpSpPr>
          <p:cNvPr id="37" name="Group 36">
            <a:extLst>
              <a:ext uri="{FF2B5EF4-FFF2-40B4-BE49-F238E27FC236}">
                <a16:creationId xmlns:a16="http://schemas.microsoft.com/office/drawing/2014/main" id="{B60B4589-8152-48C4-8500-C5AD93A1A9D1}"/>
              </a:ext>
            </a:extLst>
          </p:cNvPr>
          <p:cNvGrpSpPr/>
          <p:nvPr/>
        </p:nvGrpSpPr>
        <p:grpSpPr>
          <a:xfrm>
            <a:off x="291149" y="433433"/>
            <a:ext cx="675000" cy="675000"/>
            <a:chOff x="685895" y="301456"/>
            <a:chExt cx="900000" cy="900000"/>
          </a:xfrm>
        </p:grpSpPr>
        <p:sp>
          <p:nvSpPr>
            <p:cNvPr id="38" name="Oval 37">
              <a:extLst>
                <a:ext uri="{FF2B5EF4-FFF2-40B4-BE49-F238E27FC236}">
                  <a16:creationId xmlns:a16="http://schemas.microsoft.com/office/drawing/2014/main" id="{F317077D-CB3C-4AC8-8E8B-45BF4A11A493}"/>
                </a:ext>
              </a:extLst>
            </p:cNvPr>
            <p:cNvSpPr/>
            <p:nvPr/>
          </p:nvSpPr>
          <p:spPr>
            <a:xfrm>
              <a:off x="912819" y="527488"/>
              <a:ext cx="430216" cy="432000"/>
            </a:xfrm>
            <a:prstGeom prst="ellipse">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9" name="Block Arc 38">
              <a:extLst>
                <a:ext uri="{FF2B5EF4-FFF2-40B4-BE49-F238E27FC236}">
                  <a16:creationId xmlns:a16="http://schemas.microsoft.com/office/drawing/2014/main" id="{B85159C9-8243-42A4-9E9A-104D5276DD21}"/>
                </a:ext>
              </a:extLst>
            </p:cNvPr>
            <p:cNvSpPr/>
            <p:nvPr/>
          </p:nvSpPr>
          <p:spPr>
            <a:xfrm rot="16200000">
              <a:off x="685895" y="301456"/>
              <a:ext cx="900000" cy="900000"/>
            </a:xfrm>
            <a:prstGeom prst="blockArc">
              <a:avLst>
                <a:gd name="adj1" fmla="val 16251750"/>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grpSp>
      <p:sp>
        <p:nvSpPr>
          <p:cNvPr id="18"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19"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0557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D177F9-EA01-4647-BA6A-367266738255}"/>
              </a:ext>
            </a:extLst>
          </p:cNvPr>
          <p:cNvGrpSpPr>
            <a:grpSpLocks noChangeAspect="1"/>
          </p:cNvGrpSpPr>
          <p:nvPr/>
        </p:nvGrpSpPr>
        <p:grpSpPr>
          <a:xfrm>
            <a:off x="5686852" y="628280"/>
            <a:ext cx="2653632" cy="4084397"/>
            <a:chOff x="7911966" y="428016"/>
            <a:chExt cx="4048047" cy="6230643"/>
          </a:xfrm>
        </p:grpSpPr>
        <p:sp>
          <p:nvSpPr>
            <p:cNvPr id="63" name="Block Arc 62">
              <a:extLst>
                <a:ext uri="{FF2B5EF4-FFF2-40B4-BE49-F238E27FC236}">
                  <a16:creationId xmlns:a16="http://schemas.microsoft.com/office/drawing/2014/main" id="{94AC4ACD-6547-4227-AB6C-FF6879468D35}"/>
                </a:ext>
              </a:extLst>
            </p:cNvPr>
            <p:cNvSpPr/>
            <p:nvPr/>
          </p:nvSpPr>
          <p:spPr>
            <a:xfrm rot="12591877" flipH="1" flipV="1">
              <a:off x="11060013" y="4358700"/>
              <a:ext cx="900000" cy="900000"/>
            </a:xfrm>
            <a:prstGeom prst="blockArc">
              <a:avLst>
                <a:gd name="adj1" fmla="val 15487242"/>
                <a:gd name="adj2" fmla="val 2464149"/>
                <a:gd name="adj3" fmla="val 23141"/>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61" name="Block Arc 60">
              <a:extLst>
                <a:ext uri="{FF2B5EF4-FFF2-40B4-BE49-F238E27FC236}">
                  <a16:creationId xmlns:a16="http://schemas.microsoft.com/office/drawing/2014/main" id="{6132C08C-5179-4B74-B1A6-5792C22897BA}"/>
                </a:ext>
              </a:extLst>
            </p:cNvPr>
            <p:cNvSpPr/>
            <p:nvPr/>
          </p:nvSpPr>
          <p:spPr>
            <a:xfrm rot="21046324" flipH="1" flipV="1">
              <a:off x="9678275" y="2476461"/>
              <a:ext cx="900000" cy="900000"/>
            </a:xfrm>
            <a:prstGeom prst="blockArc">
              <a:avLst>
                <a:gd name="adj1" fmla="val 17649820"/>
                <a:gd name="adj2" fmla="val 1211381"/>
                <a:gd name="adj3" fmla="val 19678"/>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60" name="Block Arc 59">
              <a:extLst>
                <a:ext uri="{FF2B5EF4-FFF2-40B4-BE49-F238E27FC236}">
                  <a16:creationId xmlns:a16="http://schemas.microsoft.com/office/drawing/2014/main" id="{81657B94-B3AD-4735-A8DE-605F2347B4DD}"/>
                </a:ext>
              </a:extLst>
            </p:cNvPr>
            <p:cNvSpPr/>
            <p:nvPr/>
          </p:nvSpPr>
          <p:spPr>
            <a:xfrm rot="11323444" flipH="1" flipV="1">
              <a:off x="10927756" y="1483310"/>
              <a:ext cx="900000" cy="900000"/>
            </a:xfrm>
            <a:prstGeom prst="blockArc">
              <a:avLst>
                <a:gd name="adj1" fmla="val 16251750"/>
                <a:gd name="adj2" fmla="val 1062303"/>
                <a:gd name="adj3" fmla="val 23764"/>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59" name="Block Arc 58">
              <a:extLst>
                <a:ext uri="{FF2B5EF4-FFF2-40B4-BE49-F238E27FC236}">
                  <a16:creationId xmlns:a16="http://schemas.microsoft.com/office/drawing/2014/main" id="{4E38AA3E-A752-45CD-8A21-A9E0BC8FBFFA}"/>
                </a:ext>
              </a:extLst>
            </p:cNvPr>
            <p:cNvSpPr/>
            <p:nvPr/>
          </p:nvSpPr>
          <p:spPr>
            <a:xfrm rot="4841795" flipH="1" flipV="1">
              <a:off x="9232537" y="1116909"/>
              <a:ext cx="900000" cy="900000"/>
            </a:xfrm>
            <a:prstGeom prst="blockArc">
              <a:avLst>
                <a:gd name="adj1" fmla="val 15659355"/>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grpSp>
          <p:nvGrpSpPr>
            <p:cNvPr id="34" name="Group 33">
              <a:extLst>
                <a:ext uri="{FF2B5EF4-FFF2-40B4-BE49-F238E27FC236}">
                  <a16:creationId xmlns:a16="http://schemas.microsoft.com/office/drawing/2014/main" id="{800D4367-3766-437B-A335-EE1029B52DEC}"/>
                </a:ext>
              </a:extLst>
            </p:cNvPr>
            <p:cNvGrpSpPr/>
            <p:nvPr/>
          </p:nvGrpSpPr>
          <p:grpSpPr>
            <a:xfrm>
              <a:off x="7911966" y="4190360"/>
              <a:ext cx="2836980" cy="2468299"/>
              <a:chOff x="1725337" y="853440"/>
              <a:chExt cx="5579703" cy="5573405"/>
            </a:xfrm>
          </p:grpSpPr>
          <p:pic>
            <p:nvPicPr>
              <p:cNvPr id="35" name="Picture 34">
                <a:extLst>
                  <a:ext uri="{FF2B5EF4-FFF2-40B4-BE49-F238E27FC236}">
                    <a16:creationId xmlns:a16="http://schemas.microsoft.com/office/drawing/2014/main" id="{64172217-A8BB-4419-A3FD-0E7F7CF32C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260" b="89686" l="5273" r="89844">
                            <a14:foregroundMark x1="56641" y1="4036" x2="22070" y2="8520"/>
                            <a14:foregroundMark x1="22070" y1="8520" x2="2344" y2="27130"/>
                            <a14:foregroundMark x1="2344" y1="27130" x2="43945" y2="77354"/>
                            <a14:foregroundMark x1="43945" y1="77354" x2="77539" y2="88117"/>
                            <a14:foregroundMark x1="77539" y1="88117" x2="83008" y2="58072"/>
                            <a14:foregroundMark x1="83008" y1="58072" x2="96094" y2="33857"/>
                            <a14:foregroundMark x1="96094" y1="33857" x2="71289" y2="10538"/>
                            <a14:foregroundMark x1="71289" y1="10538" x2="54102" y2="4484"/>
                            <a14:foregroundMark x1="9570" y1="24439" x2="5273" y2="24888"/>
                          </a14:backgroundRemoval>
                        </a14:imgEffect>
                      </a14:imgLayer>
                    </a14:imgProps>
                  </a:ext>
                  <a:ext uri="{28A0092B-C50C-407E-A947-70E740481C1C}">
                    <a14:useLocalDpi xmlns:a14="http://schemas.microsoft.com/office/drawing/2010/main" val="0"/>
                  </a:ext>
                </a:extLst>
              </a:blip>
              <a:stretch>
                <a:fillRect/>
              </a:stretch>
            </p:blipFill>
            <p:spPr>
              <a:xfrm>
                <a:off x="1725337" y="853440"/>
                <a:ext cx="5579703" cy="5573405"/>
              </a:xfrm>
              <a:prstGeom prst="rect">
                <a:avLst/>
              </a:prstGeom>
            </p:spPr>
          </p:pic>
          <p:graphicFrame>
            <p:nvGraphicFramePr>
              <p:cNvPr id="36" name="Diagram 35">
                <a:extLst>
                  <a:ext uri="{FF2B5EF4-FFF2-40B4-BE49-F238E27FC236}">
                    <a16:creationId xmlns:a16="http://schemas.microsoft.com/office/drawing/2014/main" id="{06952221-044A-4794-B68C-4F3B72276CB0}"/>
                  </a:ext>
                </a:extLst>
              </p:cNvPr>
              <p:cNvGraphicFramePr/>
              <p:nvPr/>
            </p:nvGraphicFramePr>
            <p:xfrm>
              <a:off x="5592139" y="1891453"/>
              <a:ext cx="1536587" cy="90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7" name="Diagram 36">
                <a:extLst>
                  <a:ext uri="{FF2B5EF4-FFF2-40B4-BE49-F238E27FC236}">
                    <a16:creationId xmlns:a16="http://schemas.microsoft.com/office/drawing/2014/main" id="{DADB0D45-8568-493B-A045-10A7462A4B3C}"/>
                  </a:ext>
                </a:extLst>
              </p:cNvPr>
              <p:cNvGraphicFramePr/>
              <p:nvPr/>
            </p:nvGraphicFramePr>
            <p:xfrm>
              <a:off x="3539797" y="4045106"/>
              <a:ext cx="1540343" cy="90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8" name="Content Placeholder 22">
                <a:extLst>
                  <a:ext uri="{FF2B5EF4-FFF2-40B4-BE49-F238E27FC236}">
                    <a16:creationId xmlns:a16="http://schemas.microsoft.com/office/drawing/2014/main" id="{BE4D05BC-E10A-4E9F-90F8-3145861B699C}"/>
                  </a:ext>
                </a:extLst>
              </p:cNvPr>
              <p:cNvGraphicFramePr>
                <a:graphicFrameLocks/>
              </p:cNvGraphicFramePr>
              <p:nvPr/>
            </p:nvGraphicFramePr>
            <p:xfrm>
              <a:off x="2021872" y="2341453"/>
              <a:ext cx="1537975" cy="900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39" name="Straight Connector 38">
                <a:extLst>
                  <a:ext uri="{FF2B5EF4-FFF2-40B4-BE49-F238E27FC236}">
                    <a16:creationId xmlns:a16="http://schemas.microsoft.com/office/drawing/2014/main" id="{3004AC37-34AE-4811-A0C9-D1B216C05074}"/>
                  </a:ext>
                </a:extLst>
              </p:cNvPr>
              <p:cNvCxnSpPr/>
              <p:nvPr/>
            </p:nvCxnSpPr>
            <p:spPr>
              <a:xfrm>
                <a:off x="4359647" y="1969372"/>
                <a:ext cx="1629261" cy="340635"/>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FD4166-8492-4C7E-BCA2-295E44AF579E}"/>
                  </a:ext>
                </a:extLst>
              </p:cNvPr>
              <p:cNvCxnSpPr/>
              <p:nvPr/>
            </p:nvCxnSpPr>
            <p:spPr>
              <a:xfrm>
                <a:off x="4132345" y="2165155"/>
                <a:ext cx="75005" cy="1963065"/>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556B0870-4CCB-4E90-8262-9C72874B0043}"/>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4094976" y="4263886"/>
                <a:ext cx="420213" cy="420935"/>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19DFF16D-F838-4565-A489-9246F933B894}"/>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6150326" y="2101635"/>
                <a:ext cx="420213" cy="420935"/>
              </a:xfrm>
              <a:prstGeom prst="rect">
                <a:avLst/>
              </a:prstGeom>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82BBF4D5-1024-4E23-A8B2-F5667D5A5AD5}"/>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2581324" y="2543950"/>
                <a:ext cx="420213" cy="420935"/>
              </a:xfrm>
              <a:prstGeom prst="rect">
                <a:avLst/>
              </a:prstGeom>
              <a:effectLst>
                <a:outerShdw blurRad="50800" dist="38100" dir="2700000" algn="tl" rotWithShape="0">
                  <a:prstClr val="black">
                    <a:alpha val="40000"/>
                  </a:prstClr>
                </a:outerShdw>
              </a:effectLst>
            </p:spPr>
          </p:pic>
          <p:cxnSp>
            <p:nvCxnSpPr>
              <p:cNvPr id="44" name="Straight Connector 43">
                <a:extLst>
                  <a:ext uri="{FF2B5EF4-FFF2-40B4-BE49-F238E27FC236}">
                    <a16:creationId xmlns:a16="http://schemas.microsoft.com/office/drawing/2014/main" id="{FB82932C-48C8-4B0C-9CFC-043D98FD3FAC}"/>
                  </a:ext>
                </a:extLst>
              </p:cNvPr>
              <p:cNvCxnSpPr/>
              <p:nvPr/>
            </p:nvCxnSpPr>
            <p:spPr>
              <a:xfrm>
                <a:off x="3594084" y="2269053"/>
                <a:ext cx="597082" cy="185916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6414F1F-0253-4945-A5D6-115EF29492C4}"/>
                  </a:ext>
                </a:extLst>
              </p:cNvPr>
              <p:cNvCxnSpPr/>
              <p:nvPr/>
            </p:nvCxnSpPr>
            <p:spPr>
              <a:xfrm>
                <a:off x="3638550" y="2269053"/>
                <a:ext cx="2349590" cy="55735"/>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773E60A-B246-45E0-A0F3-4F43DDFD91F1}"/>
                  </a:ext>
                </a:extLst>
              </p:cNvPr>
              <p:cNvCxnSpPr/>
              <p:nvPr/>
            </p:nvCxnSpPr>
            <p:spPr>
              <a:xfrm flipH="1">
                <a:off x="3166314" y="2143854"/>
                <a:ext cx="927802" cy="57509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630B5A-B465-4B22-9709-75270757EA2B}"/>
                  </a:ext>
                </a:extLst>
              </p:cNvPr>
              <p:cNvCxnSpPr/>
              <p:nvPr/>
            </p:nvCxnSpPr>
            <p:spPr>
              <a:xfrm flipH="1">
                <a:off x="3166316" y="2269053"/>
                <a:ext cx="243230" cy="44989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C40B812-55C8-4562-BA88-7C7FCA5194ED}"/>
                  </a:ext>
                </a:extLst>
              </p:cNvPr>
              <p:cNvGrpSpPr/>
              <p:nvPr/>
            </p:nvGrpSpPr>
            <p:grpSpPr>
              <a:xfrm>
                <a:off x="2781075" y="1462944"/>
                <a:ext cx="1540343" cy="900000"/>
                <a:chOff x="5125697" y="497074"/>
                <a:chExt cx="1540343" cy="900000"/>
              </a:xfrm>
            </p:grpSpPr>
            <p:graphicFrame>
              <p:nvGraphicFramePr>
                <p:cNvPr id="52" name="Diagram 51">
                  <a:extLst>
                    <a:ext uri="{FF2B5EF4-FFF2-40B4-BE49-F238E27FC236}">
                      <a16:creationId xmlns:a16="http://schemas.microsoft.com/office/drawing/2014/main" id="{E747E8C8-E29E-41E9-83A3-2FB385BB472B}"/>
                    </a:ext>
                  </a:extLst>
                </p:cNvPr>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53" name="Picture 52">
                  <a:extLst>
                    <a:ext uri="{FF2B5EF4-FFF2-40B4-BE49-F238E27FC236}">
                      <a16:creationId xmlns:a16="http://schemas.microsoft.com/office/drawing/2014/main" id="{0B29279C-AEDA-438B-807C-1D0B6D887FB1}"/>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93552"/>
                  <a:ext cx="420212" cy="420935"/>
                </a:xfrm>
                <a:prstGeom prst="rect">
                  <a:avLst/>
                </a:prstGeom>
                <a:effectLst>
                  <a:outerShdw blurRad="50800" dist="38100" dir="2700000" algn="tl" rotWithShape="0">
                    <a:prstClr val="black">
                      <a:alpha val="40000"/>
                    </a:prstClr>
                  </a:outerShdw>
                </a:effectLst>
              </p:spPr>
            </p:pic>
          </p:grpSp>
          <p:grpSp>
            <p:nvGrpSpPr>
              <p:cNvPr id="49" name="Group 48">
                <a:extLst>
                  <a:ext uri="{FF2B5EF4-FFF2-40B4-BE49-F238E27FC236}">
                    <a16:creationId xmlns:a16="http://schemas.microsoft.com/office/drawing/2014/main" id="{BD86F683-B1A2-4CDB-AC37-6A966CF97A5B}"/>
                  </a:ext>
                </a:extLst>
              </p:cNvPr>
              <p:cNvGrpSpPr/>
              <p:nvPr/>
            </p:nvGrpSpPr>
            <p:grpSpPr>
              <a:xfrm>
                <a:off x="3359402" y="1369053"/>
                <a:ext cx="1540343" cy="900000"/>
                <a:chOff x="5220492" y="511844"/>
                <a:chExt cx="1540343" cy="900000"/>
              </a:xfrm>
            </p:grpSpPr>
            <p:graphicFrame>
              <p:nvGraphicFramePr>
                <p:cNvPr id="50" name="Diagram 49">
                  <a:extLst>
                    <a:ext uri="{FF2B5EF4-FFF2-40B4-BE49-F238E27FC236}">
                      <a16:creationId xmlns:a16="http://schemas.microsoft.com/office/drawing/2014/main" id="{9829CBA1-4265-4080-BEA4-E28438CEBAFC}"/>
                    </a:ext>
                  </a:extLst>
                </p:cNvPr>
                <p:cNvGraphicFramePr/>
                <p:nvPr/>
              </p:nvGraphicFramePr>
              <p:xfrm>
                <a:off x="5220492" y="511844"/>
                <a:ext cx="1540343" cy="90000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51" name="Picture 50">
                  <a:extLst>
                    <a:ext uri="{FF2B5EF4-FFF2-40B4-BE49-F238E27FC236}">
                      <a16:creationId xmlns:a16="http://schemas.microsoft.com/office/drawing/2014/main" id="{5AF7C6CD-550D-49FA-9FBA-B1E30EEB9F43}"/>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713784"/>
                  <a:ext cx="420212" cy="420935"/>
                </a:xfrm>
                <a:prstGeom prst="rect">
                  <a:avLst/>
                </a:prstGeom>
                <a:effectLst>
                  <a:outerShdw blurRad="50800" dist="38100" dir="2700000" algn="tl" rotWithShape="0">
                    <a:prstClr val="black">
                      <a:alpha val="40000"/>
                    </a:prstClr>
                  </a:outerShdw>
                </a:effectLst>
              </p:spPr>
            </p:pic>
          </p:grpSp>
        </p:grpSp>
        <p:pic>
          <p:nvPicPr>
            <p:cNvPr id="55" name="Picture 54">
              <a:extLst>
                <a:ext uri="{FF2B5EF4-FFF2-40B4-BE49-F238E27FC236}">
                  <a16:creationId xmlns:a16="http://schemas.microsoft.com/office/drawing/2014/main" id="{3CB9698B-6468-4A0A-A262-C360EA808A8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20699353">
              <a:off x="9975063" y="4989909"/>
              <a:ext cx="1766900" cy="1175559"/>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AA70A090-95CB-4563-8012-8DE3D27CCAE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447038">
              <a:off x="10014443" y="1971926"/>
              <a:ext cx="1821163" cy="273859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46D4675C-35C3-41FF-8669-89D1C10CD80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20808404">
              <a:off x="8397837" y="1669549"/>
              <a:ext cx="1959398" cy="1303000"/>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AED6389B-94DD-4E4B-9DD2-E78E92C9DD4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50143">
              <a:off x="9579828" y="428016"/>
              <a:ext cx="1934790" cy="1333011"/>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BCD0C85B-0C2A-4BB1-8C15-80296D3CFC43}"/>
                </a:ext>
              </a:extLst>
            </p:cNvPr>
            <p:cNvPicPr>
              <a:picLocks noChangeAspect="1"/>
            </p:cNvPicPr>
            <p:nvPr/>
          </p:nvPicPr>
          <p:blipFill>
            <a:blip r:embed="rId34"/>
            <a:stretch>
              <a:fillRect/>
            </a:stretch>
          </p:blipFill>
          <p:spPr>
            <a:xfrm rot="447038">
              <a:off x="10190527" y="4258415"/>
              <a:ext cx="1075050" cy="390140"/>
            </a:xfrm>
            <a:prstGeom prst="rect">
              <a:avLst/>
            </a:prstGeom>
          </p:spPr>
        </p:pic>
        <p:sp>
          <p:nvSpPr>
            <p:cNvPr id="62" name="Block Arc 61">
              <a:extLst>
                <a:ext uri="{FF2B5EF4-FFF2-40B4-BE49-F238E27FC236}">
                  <a16:creationId xmlns:a16="http://schemas.microsoft.com/office/drawing/2014/main" id="{35369081-7B37-490C-866A-E798871D8F6D}"/>
                </a:ext>
              </a:extLst>
            </p:cNvPr>
            <p:cNvSpPr/>
            <p:nvPr/>
          </p:nvSpPr>
          <p:spPr>
            <a:xfrm rot="5400000" flipH="1" flipV="1">
              <a:off x="9380013" y="3920768"/>
              <a:ext cx="900000" cy="900000"/>
            </a:xfrm>
            <a:prstGeom prst="blockArc">
              <a:avLst>
                <a:gd name="adj1" fmla="val 16903619"/>
                <a:gd name="adj2" fmla="val 557163"/>
                <a:gd name="adj3" fmla="val 23709"/>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grpSp>
      <p:sp>
        <p:nvSpPr>
          <p:cNvPr id="24" name="Rectangle 3">
            <a:extLst>
              <a:ext uri="{FF2B5EF4-FFF2-40B4-BE49-F238E27FC236}">
                <a16:creationId xmlns:a16="http://schemas.microsoft.com/office/drawing/2014/main" id="{C2AB27DE-B7E3-4D78-9F81-FF9B43B7A8E9}"/>
              </a:ext>
            </a:extLst>
          </p:cNvPr>
          <p:cNvSpPr txBox="1">
            <a:spLocks noChangeArrowheads="1"/>
          </p:cNvSpPr>
          <p:nvPr/>
        </p:nvSpPr>
        <p:spPr>
          <a:xfrm>
            <a:off x="299584" y="1289676"/>
            <a:ext cx="5452476" cy="3531560"/>
          </a:xfrm>
          <a:prstGeom prst="rect">
            <a:avLst/>
          </a:prstGeom>
        </p:spPr>
        <p:txBody>
          <a:bodyPr vert="horz" lIns="68580" tIns="34290" rIns="68580" bIns="34290" rtlCol="0">
            <a:noAutofit/>
          </a:bodyPr>
          <a:lstStyle>
            <a:lvl1pPr marL="171446" indent="-171446" algn="l" defTabSz="685783" rtl="0" eaLnBrk="1" latinLnBrk="0" hangingPunct="1">
              <a:lnSpc>
                <a:spcPct val="90000"/>
              </a:lnSpc>
              <a:spcBef>
                <a:spcPts val="750"/>
              </a:spcBef>
              <a:buClr>
                <a:srgbClr val="C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rgbClr val="C00000"/>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20484" lvl="1" indent="-257175">
              <a:lnSpc>
                <a:spcPct val="100000"/>
              </a:lnSpc>
              <a:spcBef>
                <a:spcPts val="0"/>
              </a:spcBef>
              <a:buFont typeface="Wingdings" panose="05000000000000000000" pitchFamily="2" charset="2"/>
              <a:buChar char="§"/>
            </a:pPr>
            <a:r>
              <a:rPr lang="hr-HR" sz="1350" dirty="0">
                <a:solidFill>
                  <a:schemeClr val="tx1">
                    <a:lumMod val="75000"/>
                    <a:lumOff val="25000"/>
                  </a:schemeClr>
                </a:solidFill>
              </a:rPr>
              <a:t>2017 </a:t>
            </a:r>
            <a:r>
              <a:rPr lang="hr-HR" sz="1350" dirty="0" err="1">
                <a:solidFill>
                  <a:schemeClr val="tx1">
                    <a:lumMod val="75000"/>
                    <a:lumOff val="25000"/>
                  </a:schemeClr>
                </a:solidFill>
              </a:rPr>
              <a:t>Conference</a:t>
            </a:r>
            <a:r>
              <a:rPr lang="hr-HR" sz="1350" dirty="0">
                <a:solidFill>
                  <a:schemeClr val="tx1">
                    <a:lumMod val="75000"/>
                    <a:lumOff val="25000"/>
                  </a:schemeClr>
                </a:solidFill>
              </a:rPr>
              <a:t> „</a:t>
            </a:r>
            <a:r>
              <a:rPr lang="hr-HR" sz="1350" dirty="0" err="1">
                <a:solidFill>
                  <a:schemeClr val="tx1">
                    <a:lumMod val="75000"/>
                    <a:lumOff val="25000"/>
                  </a:schemeClr>
                </a:solidFill>
              </a:rPr>
              <a:t>Days</a:t>
            </a:r>
            <a:r>
              <a:rPr lang="hr-HR" sz="1350" dirty="0">
                <a:solidFill>
                  <a:schemeClr val="tx1">
                    <a:lumMod val="75000"/>
                    <a:lumOff val="25000"/>
                  </a:schemeClr>
                </a:solidFill>
              </a:rPr>
              <a:t> of e-</a:t>
            </a:r>
            <a:r>
              <a:rPr lang="hr-HR" sz="1350" dirty="0" err="1">
                <a:solidFill>
                  <a:schemeClr val="tx1">
                    <a:lumMod val="75000"/>
                    <a:lumOff val="25000"/>
                  </a:schemeClr>
                </a:solidFill>
              </a:rPr>
              <a:t>infrastructure</a:t>
            </a:r>
            <a:r>
              <a:rPr lang="hr-HR" sz="1350" dirty="0">
                <a:solidFill>
                  <a:schemeClr val="tx1">
                    <a:lumMod val="75000"/>
                    <a:lumOff val="25000"/>
                  </a:schemeClr>
                </a:solidFill>
              </a:rPr>
              <a:t> - Srce DEI“ </a:t>
            </a:r>
          </a:p>
          <a:p>
            <a:pPr marL="520484" lvl="1" indent="-257175">
              <a:lnSpc>
                <a:spcPct val="100000"/>
              </a:lnSpc>
              <a:spcBef>
                <a:spcPts val="0"/>
              </a:spcBef>
              <a:buFont typeface="Wingdings" panose="05000000000000000000" pitchFamily="2" charset="2"/>
              <a:buChar char="§"/>
            </a:pPr>
            <a:r>
              <a:rPr lang="hr-HR" sz="1350" dirty="0">
                <a:solidFill>
                  <a:schemeClr val="tx1">
                    <a:lumMod val="75000"/>
                    <a:lumOff val="25000"/>
                  </a:schemeClr>
                </a:solidFill>
              </a:rPr>
              <a:t>2019 </a:t>
            </a:r>
            <a:r>
              <a:rPr lang="pl-PL" sz="1350" dirty="0">
                <a:solidFill>
                  <a:schemeClr val="tx1">
                    <a:lumMod val="75000"/>
                    <a:lumOff val="25000"/>
                  </a:schemeClr>
                </a:solidFill>
              </a:rPr>
              <a:t>SRCE become national RDA node</a:t>
            </a:r>
          </a:p>
          <a:p>
            <a:pPr marL="520484" lvl="1" indent="-257175">
              <a:lnSpc>
                <a:spcPct val="100000"/>
              </a:lnSpc>
              <a:spcBef>
                <a:spcPts val="0"/>
              </a:spcBef>
              <a:buFont typeface="Wingdings" panose="05000000000000000000" pitchFamily="2" charset="2"/>
              <a:buChar char="§"/>
            </a:pPr>
            <a:r>
              <a:rPr lang="pl-PL" sz="1350" b="1" dirty="0">
                <a:solidFill>
                  <a:schemeClr val="tx1">
                    <a:lumMod val="75000"/>
                    <a:lumOff val="25000"/>
                  </a:schemeClr>
                </a:solidFill>
              </a:rPr>
              <a:t>2020 </a:t>
            </a:r>
            <a:r>
              <a:rPr lang="en-GB" sz="1350" b="1" dirty="0">
                <a:solidFill>
                  <a:schemeClr val="tx1">
                    <a:lumMod val="75000"/>
                    <a:lumOff val="25000"/>
                  </a:schemeClr>
                </a:solidFill>
              </a:rPr>
              <a:t>SRCE become a full member of EOSC Association</a:t>
            </a:r>
            <a:endParaRPr lang="hr-HR" sz="1350" b="1" dirty="0">
              <a:solidFill>
                <a:schemeClr val="tx1">
                  <a:lumMod val="75000"/>
                  <a:lumOff val="25000"/>
                </a:schemeClr>
              </a:solidFill>
            </a:endParaRPr>
          </a:p>
          <a:p>
            <a:pPr marL="520484" lvl="1" indent="-257175">
              <a:lnSpc>
                <a:spcPct val="100000"/>
              </a:lnSpc>
              <a:spcBef>
                <a:spcPts val="0"/>
              </a:spcBef>
              <a:buFont typeface="Wingdings" panose="05000000000000000000" pitchFamily="2" charset="2"/>
              <a:buChar char="§"/>
            </a:pPr>
            <a:r>
              <a:rPr lang="hr-HR" sz="1350" b="1" dirty="0">
                <a:solidFill>
                  <a:schemeClr val="tx1">
                    <a:lumMod val="75000"/>
                    <a:lumOff val="25000"/>
                  </a:schemeClr>
                </a:solidFill>
              </a:rPr>
              <a:t>2021 </a:t>
            </a:r>
            <a:r>
              <a:rPr lang="en-GB" sz="1350" b="1" dirty="0">
                <a:solidFill>
                  <a:schemeClr val="tx1">
                    <a:lumMod val="75000"/>
                    <a:lumOff val="25000"/>
                  </a:schemeClr>
                </a:solidFill>
              </a:rPr>
              <a:t>Croatian Open Science Cloud Initiative (HR-OOZ)</a:t>
            </a:r>
            <a:endParaRPr lang="hr-HR" sz="1350" b="1" dirty="0">
              <a:solidFill>
                <a:schemeClr val="tx1">
                  <a:lumMod val="75000"/>
                  <a:lumOff val="25000"/>
                </a:schemeClr>
              </a:solidFill>
            </a:endParaRPr>
          </a:p>
          <a:p>
            <a:pPr marL="520484" lvl="1" indent="-257175">
              <a:lnSpc>
                <a:spcPct val="100000"/>
              </a:lnSpc>
              <a:spcBef>
                <a:spcPts val="0"/>
              </a:spcBef>
              <a:buFont typeface="Wingdings" panose="05000000000000000000" pitchFamily="2" charset="2"/>
              <a:buChar char="§"/>
            </a:pPr>
            <a:r>
              <a:rPr lang="hr-HR" sz="1350" b="1" dirty="0">
                <a:solidFill>
                  <a:schemeClr val="tx1">
                    <a:lumMod val="75000"/>
                    <a:lumOff val="25000"/>
                  </a:schemeClr>
                </a:solidFill>
              </a:rPr>
              <a:t>2022 Croatian </a:t>
            </a:r>
            <a:r>
              <a:rPr lang="hr-HR" sz="1350" b="1" dirty="0" err="1">
                <a:solidFill>
                  <a:schemeClr val="tx1">
                    <a:lumMod val="75000"/>
                    <a:lumOff val="25000"/>
                  </a:schemeClr>
                </a:solidFill>
              </a:rPr>
              <a:t>Competence</a:t>
            </a:r>
            <a:r>
              <a:rPr lang="hr-HR" sz="1350" b="1" dirty="0">
                <a:solidFill>
                  <a:schemeClr val="tx1">
                    <a:lumMod val="75000"/>
                    <a:lumOff val="25000"/>
                  </a:schemeClr>
                </a:solidFill>
              </a:rPr>
              <a:t> Centre for HPC (HR HPC CC)</a:t>
            </a:r>
          </a:p>
          <a:p>
            <a:pPr marL="520484" lvl="1" indent="-257175">
              <a:lnSpc>
                <a:spcPct val="100000"/>
              </a:lnSpc>
              <a:spcBef>
                <a:spcPts val="0"/>
              </a:spcBef>
              <a:buFont typeface="Wingdings" panose="05000000000000000000" pitchFamily="2" charset="2"/>
              <a:buChar char="§"/>
            </a:pPr>
            <a:r>
              <a:rPr lang="hr-HR" sz="1350" b="1" dirty="0">
                <a:solidFill>
                  <a:srgbClr val="D2072A"/>
                </a:solidFill>
              </a:rPr>
              <a:t>2023 </a:t>
            </a:r>
            <a:r>
              <a:rPr lang="en-GB" sz="1350" b="1" dirty="0">
                <a:solidFill>
                  <a:srgbClr val="D2072A"/>
                </a:solidFill>
              </a:rPr>
              <a:t>Croatian Research Information System (</a:t>
            </a:r>
            <a:r>
              <a:rPr lang="en-GB" sz="1350" b="1" dirty="0" err="1">
                <a:solidFill>
                  <a:srgbClr val="D2072A"/>
                </a:solidFill>
              </a:rPr>
              <a:t>CroRIS</a:t>
            </a:r>
            <a:r>
              <a:rPr lang="en-GB" sz="1350" b="1" dirty="0">
                <a:solidFill>
                  <a:srgbClr val="D2072A"/>
                </a:solidFill>
              </a:rPr>
              <a:t>) </a:t>
            </a:r>
            <a:endParaRPr lang="hr-HR" sz="1350" b="1" dirty="0">
              <a:solidFill>
                <a:srgbClr val="D2072A"/>
              </a:solidFill>
            </a:endParaRPr>
          </a:p>
          <a:p>
            <a:pPr marL="520484" lvl="1" indent="-257175">
              <a:lnSpc>
                <a:spcPct val="100000"/>
              </a:lnSpc>
              <a:spcBef>
                <a:spcPts val="0"/>
              </a:spcBef>
              <a:buFont typeface="Wingdings" panose="05000000000000000000" pitchFamily="2" charset="2"/>
              <a:buChar char="§"/>
            </a:pPr>
            <a:r>
              <a:rPr lang="hr-HR" sz="1350" b="1" dirty="0">
                <a:solidFill>
                  <a:srgbClr val="D2072A"/>
                </a:solidFill>
              </a:rPr>
              <a:t>2023 </a:t>
            </a:r>
            <a:r>
              <a:rPr lang="en-GB" sz="1350" b="1" dirty="0">
                <a:solidFill>
                  <a:srgbClr val="D2072A"/>
                </a:solidFill>
              </a:rPr>
              <a:t>Croatian Scientific and Educational Cloud (HR-ZOO)</a:t>
            </a:r>
            <a:endParaRPr lang="hr-HR" sz="1350" b="1" dirty="0">
              <a:solidFill>
                <a:srgbClr val="D2072A"/>
              </a:solidFill>
            </a:endParaRPr>
          </a:p>
          <a:p>
            <a:pPr marL="520484" lvl="1" indent="-257175">
              <a:lnSpc>
                <a:spcPct val="100000"/>
              </a:lnSpc>
              <a:spcBef>
                <a:spcPts val="0"/>
              </a:spcBef>
              <a:buFont typeface="Wingdings" panose="05000000000000000000" pitchFamily="2" charset="2"/>
              <a:buChar char="§"/>
            </a:pPr>
            <a:r>
              <a:rPr lang="hr-HR" sz="1350" b="1" dirty="0">
                <a:solidFill>
                  <a:schemeClr val="tx1">
                    <a:lumMod val="75000"/>
                    <a:lumOff val="25000"/>
                  </a:schemeClr>
                </a:solidFill>
              </a:rPr>
              <a:t>2023 project e-</a:t>
            </a:r>
            <a:r>
              <a:rPr lang="hr-HR" sz="1350" b="1" dirty="0" err="1">
                <a:solidFill>
                  <a:schemeClr val="tx1">
                    <a:lumMod val="75000"/>
                    <a:lumOff val="25000"/>
                  </a:schemeClr>
                </a:solidFill>
              </a:rPr>
              <a:t>Universities</a:t>
            </a:r>
            <a:r>
              <a:rPr lang="hr-HR" sz="1350" b="1" dirty="0">
                <a:solidFill>
                  <a:schemeClr val="tx1">
                    <a:lumMod val="75000"/>
                    <a:lumOff val="25000"/>
                  </a:schemeClr>
                </a:solidFill>
              </a:rPr>
              <a:t> </a:t>
            </a:r>
            <a:endParaRPr lang="hr-HR" sz="1350" dirty="0">
              <a:solidFill>
                <a:schemeClr val="tx1">
                  <a:lumMod val="75000"/>
                  <a:lumOff val="25000"/>
                </a:schemeClr>
              </a:solidFill>
            </a:endParaRPr>
          </a:p>
          <a:p>
            <a:pPr marL="777652" lvl="2" indent="-257175">
              <a:lnSpc>
                <a:spcPct val="100000"/>
              </a:lnSpc>
              <a:spcBef>
                <a:spcPts val="0"/>
              </a:spcBef>
              <a:buFont typeface="Wingdings" panose="05000000000000000000" pitchFamily="2" charset="2"/>
              <a:buChar char="§"/>
            </a:pPr>
            <a:r>
              <a:rPr lang="en-GB" sz="1238" dirty="0">
                <a:solidFill>
                  <a:schemeClr val="tx1">
                    <a:lumMod val="75000"/>
                    <a:lumOff val="25000"/>
                  </a:schemeClr>
                </a:solidFill>
              </a:rPr>
              <a:t>Digital Transformation of Higher Education</a:t>
            </a:r>
            <a:endParaRPr lang="hr-HR" sz="1238" dirty="0">
              <a:solidFill>
                <a:schemeClr val="tx1">
                  <a:lumMod val="75000"/>
                  <a:lumOff val="25000"/>
                </a:schemeClr>
              </a:solidFill>
            </a:endParaRPr>
          </a:p>
          <a:p>
            <a:pPr marL="777652" lvl="2" indent="-257175">
              <a:lnSpc>
                <a:spcPct val="100000"/>
              </a:lnSpc>
              <a:spcBef>
                <a:spcPts val="0"/>
              </a:spcBef>
              <a:buFont typeface="Wingdings" panose="05000000000000000000" pitchFamily="2" charset="2"/>
              <a:buChar char="§"/>
            </a:pPr>
            <a:r>
              <a:rPr lang="hr-HR" sz="1238" dirty="0" err="1">
                <a:solidFill>
                  <a:schemeClr val="tx1">
                    <a:lumMod val="75000"/>
                    <a:lumOff val="25000"/>
                  </a:schemeClr>
                </a:solidFill>
              </a:rPr>
              <a:t>Information</a:t>
            </a:r>
            <a:r>
              <a:rPr lang="hr-HR" sz="1238" dirty="0">
                <a:solidFill>
                  <a:schemeClr val="tx1">
                    <a:lumMod val="75000"/>
                    <a:lumOff val="25000"/>
                  </a:schemeClr>
                </a:solidFill>
              </a:rPr>
              <a:t> system of</a:t>
            </a:r>
            <a:r>
              <a:rPr lang="en-GB" sz="1238" dirty="0">
                <a:solidFill>
                  <a:schemeClr val="tx1">
                    <a:lumMod val="75000"/>
                    <a:lumOff val="25000"/>
                  </a:schemeClr>
                </a:solidFill>
              </a:rPr>
              <a:t> records </a:t>
            </a:r>
            <a:r>
              <a:rPr lang="hr-HR" sz="1238" dirty="0" err="1">
                <a:solidFill>
                  <a:schemeClr val="tx1">
                    <a:lumMod val="75000"/>
                    <a:lumOff val="25000"/>
                  </a:schemeClr>
                </a:solidFill>
              </a:rPr>
              <a:t>in</a:t>
            </a:r>
            <a:r>
              <a:rPr lang="en-GB" sz="1238" dirty="0">
                <a:solidFill>
                  <a:schemeClr val="tx1">
                    <a:lumMod val="75000"/>
                    <a:lumOff val="25000"/>
                  </a:schemeClr>
                </a:solidFill>
              </a:rPr>
              <a:t> higher education (</a:t>
            </a:r>
            <a:r>
              <a:rPr lang="en-GB" sz="1238" dirty="0" err="1">
                <a:solidFill>
                  <a:schemeClr val="tx1">
                    <a:lumMod val="75000"/>
                    <a:lumOff val="25000"/>
                  </a:schemeClr>
                </a:solidFill>
              </a:rPr>
              <a:t>ISeVO</a:t>
            </a:r>
            <a:r>
              <a:rPr lang="en-GB" sz="1238" dirty="0">
                <a:solidFill>
                  <a:schemeClr val="tx1">
                    <a:lumMod val="75000"/>
                    <a:lumOff val="25000"/>
                  </a:schemeClr>
                </a:solidFill>
              </a:rPr>
              <a:t>)</a:t>
            </a:r>
          </a:p>
          <a:p>
            <a:pPr marL="777652" lvl="2" indent="-257175">
              <a:lnSpc>
                <a:spcPct val="100000"/>
              </a:lnSpc>
              <a:spcBef>
                <a:spcPts val="0"/>
              </a:spcBef>
              <a:buFont typeface="Wingdings" panose="05000000000000000000" pitchFamily="2" charset="2"/>
              <a:buChar char="§"/>
            </a:pPr>
            <a:endParaRPr lang="en-GB" sz="1238" b="1" dirty="0">
              <a:solidFill>
                <a:schemeClr val="tx1">
                  <a:lumMod val="75000"/>
                  <a:lumOff val="25000"/>
                </a:schemeClr>
              </a:solidFill>
            </a:endParaRPr>
          </a:p>
          <a:p>
            <a:pPr marL="520484" lvl="1" indent="-257175">
              <a:lnSpc>
                <a:spcPct val="100000"/>
              </a:lnSpc>
              <a:spcBef>
                <a:spcPts val="0"/>
              </a:spcBef>
              <a:buFont typeface="Wingdings" panose="05000000000000000000" pitchFamily="2" charset="2"/>
              <a:buChar char="§"/>
            </a:pPr>
            <a:endParaRPr lang="hr-HR" sz="1350" b="1" dirty="0">
              <a:solidFill>
                <a:schemeClr val="tx1">
                  <a:lumMod val="75000"/>
                  <a:lumOff val="25000"/>
                </a:schemeClr>
              </a:solidFill>
            </a:endParaRPr>
          </a:p>
        </p:txBody>
      </p:sp>
      <p:sp>
        <p:nvSpPr>
          <p:cNvPr id="57" name="Title 5">
            <a:extLst>
              <a:ext uri="{FF2B5EF4-FFF2-40B4-BE49-F238E27FC236}">
                <a16:creationId xmlns:a16="http://schemas.microsoft.com/office/drawing/2014/main" id="{177B820C-6B94-4C3E-839B-26CBC416C071}"/>
              </a:ext>
            </a:extLst>
          </p:cNvPr>
          <p:cNvSpPr>
            <a:spLocks noGrp="1"/>
          </p:cNvSpPr>
          <p:nvPr>
            <p:ph type="title"/>
          </p:nvPr>
        </p:nvSpPr>
        <p:spPr>
          <a:xfrm>
            <a:off x="628651" y="273847"/>
            <a:ext cx="7886700" cy="994172"/>
          </a:xfrm>
        </p:spPr>
        <p:txBody>
          <a:bodyPr/>
          <a:lstStyle/>
          <a:p>
            <a:r>
              <a:rPr lang="hr-HR" dirty="0"/>
              <a:t>SRCE … 21</a:t>
            </a:r>
            <a:r>
              <a:rPr lang="hr-HR" baseline="30000" dirty="0"/>
              <a:t>th</a:t>
            </a:r>
            <a:r>
              <a:rPr lang="hr-HR" dirty="0"/>
              <a:t> </a:t>
            </a:r>
            <a:r>
              <a:rPr lang="hr-HR" dirty="0" err="1"/>
              <a:t>century</a:t>
            </a:r>
            <a:endParaRPr lang="hr-HR" dirty="0"/>
          </a:p>
        </p:txBody>
      </p:sp>
      <p:grpSp>
        <p:nvGrpSpPr>
          <p:cNvPr id="65" name="Group 64">
            <a:extLst>
              <a:ext uri="{FF2B5EF4-FFF2-40B4-BE49-F238E27FC236}">
                <a16:creationId xmlns:a16="http://schemas.microsoft.com/office/drawing/2014/main" id="{E3B434F4-6AF5-4CF3-B1EC-982F7080C0C8}"/>
              </a:ext>
            </a:extLst>
          </p:cNvPr>
          <p:cNvGrpSpPr/>
          <p:nvPr/>
        </p:nvGrpSpPr>
        <p:grpSpPr>
          <a:xfrm>
            <a:off x="291149" y="433433"/>
            <a:ext cx="675000" cy="675000"/>
            <a:chOff x="685895" y="301456"/>
            <a:chExt cx="900000" cy="900000"/>
          </a:xfrm>
        </p:grpSpPr>
        <p:sp>
          <p:nvSpPr>
            <p:cNvPr id="66" name="Oval 65">
              <a:extLst>
                <a:ext uri="{FF2B5EF4-FFF2-40B4-BE49-F238E27FC236}">
                  <a16:creationId xmlns:a16="http://schemas.microsoft.com/office/drawing/2014/main" id="{483083C1-7881-4AC2-8ED1-E5DAADB2E6C7}"/>
                </a:ext>
              </a:extLst>
            </p:cNvPr>
            <p:cNvSpPr/>
            <p:nvPr/>
          </p:nvSpPr>
          <p:spPr>
            <a:xfrm>
              <a:off x="912819" y="527488"/>
              <a:ext cx="430216" cy="432000"/>
            </a:xfrm>
            <a:prstGeom prst="ellipse">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67" name="Block Arc 66">
              <a:extLst>
                <a:ext uri="{FF2B5EF4-FFF2-40B4-BE49-F238E27FC236}">
                  <a16:creationId xmlns:a16="http://schemas.microsoft.com/office/drawing/2014/main" id="{2DB65E09-EBD6-4A81-8B2C-5054B9F9335B}"/>
                </a:ext>
              </a:extLst>
            </p:cNvPr>
            <p:cNvSpPr/>
            <p:nvPr/>
          </p:nvSpPr>
          <p:spPr>
            <a:xfrm rot="16200000">
              <a:off x="685895" y="301456"/>
              <a:ext cx="900000" cy="900000"/>
            </a:xfrm>
            <a:prstGeom prst="blockArc">
              <a:avLst>
                <a:gd name="adj1" fmla="val 16251750"/>
                <a:gd name="adj2" fmla="val 9"/>
                <a:gd name="adj3" fmla="val 21154"/>
              </a:avLst>
            </a:prstGeom>
            <a:solidFill>
              <a:srgbClr val="F99D1C"/>
            </a:solidFill>
            <a:ln>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grpSp>
      <p:sp>
        <p:nvSpPr>
          <p:cNvPr id="6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68"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186200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44EF-D191-4B39-861B-EBB24F4725CF}"/>
              </a:ext>
            </a:extLst>
          </p:cNvPr>
          <p:cNvSpPr>
            <a:spLocks noGrp="1"/>
          </p:cNvSpPr>
          <p:nvPr>
            <p:ph type="title"/>
          </p:nvPr>
        </p:nvSpPr>
        <p:spPr>
          <a:xfrm>
            <a:off x="628649" y="138056"/>
            <a:ext cx="7886700" cy="994172"/>
          </a:xfrm>
        </p:spPr>
        <p:txBody>
          <a:bodyPr/>
          <a:lstStyle/>
          <a:p>
            <a:r>
              <a:rPr lang="hr-HR" sz="2400" dirty="0"/>
              <a:t>Service </a:t>
            </a:r>
            <a:r>
              <a:rPr lang="hr-HR" sz="2400" dirty="0" err="1"/>
              <a:t>Catalogue</a:t>
            </a:r>
            <a:endParaRPr lang="en-GB" dirty="0"/>
          </a:p>
        </p:txBody>
      </p:sp>
      <p:pic>
        <p:nvPicPr>
          <p:cNvPr id="8" name="Picture 7">
            <a:extLst>
              <a:ext uri="{FF2B5EF4-FFF2-40B4-BE49-F238E27FC236}">
                <a16:creationId xmlns:a16="http://schemas.microsoft.com/office/drawing/2014/main" id="{AC4F766E-937E-4D37-A036-427EFDE063C9}"/>
              </a:ext>
            </a:extLst>
          </p:cNvPr>
          <p:cNvPicPr>
            <a:picLocks noChangeAspect="1"/>
          </p:cNvPicPr>
          <p:nvPr/>
        </p:nvPicPr>
        <p:blipFill>
          <a:blip r:embed="rId2"/>
          <a:stretch>
            <a:fillRect/>
          </a:stretch>
        </p:blipFill>
        <p:spPr>
          <a:xfrm>
            <a:off x="714601" y="1369219"/>
            <a:ext cx="7714797" cy="2991118"/>
          </a:xfrm>
          <a:prstGeom prst="rect">
            <a:avLst/>
          </a:prstGeom>
        </p:spPr>
      </p:pic>
      <p:grpSp>
        <p:nvGrpSpPr>
          <p:cNvPr id="12" name="Group 11">
            <a:extLst>
              <a:ext uri="{FF2B5EF4-FFF2-40B4-BE49-F238E27FC236}">
                <a16:creationId xmlns:a16="http://schemas.microsoft.com/office/drawing/2014/main" id="{55B376A0-C1F1-4DA9-8A6E-DAE7A72254DD}"/>
              </a:ext>
            </a:extLst>
          </p:cNvPr>
          <p:cNvGrpSpPr/>
          <p:nvPr/>
        </p:nvGrpSpPr>
        <p:grpSpPr>
          <a:xfrm rot="17519230" flipH="1" flipV="1">
            <a:off x="8259069" y="4231887"/>
            <a:ext cx="340659" cy="340659"/>
            <a:chOff x="3609787" y="1688350"/>
            <a:chExt cx="340659" cy="340659"/>
          </a:xfrm>
        </p:grpSpPr>
        <p:sp>
          <p:nvSpPr>
            <p:cNvPr id="13" name="Block Arc 12">
              <a:extLst>
                <a:ext uri="{FF2B5EF4-FFF2-40B4-BE49-F238E27FC236}">
                  <a16:creationId xmlns:a16="http://schemas.microsoft.com/office/drawing/2014/main" id="{D78025E8-C85A-4CC9-A202-F3ECBBE999DF}"/>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920B59B1-BB43-4B66-BCDF-6B2B0ADEC563}"/>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University </a:t>
            </a:r>
            <a:r>
              <a:rPr lang="hr-HR" dirty="0" err="1"/>
              <a:t>of</a:t>
            </a:r>
            <a:r>
              <a:rPr lang="hr-HR" dirty="0"/>
              <a:t> </a:t>
            </a:r>
            <a:r>
              <a:rPr lang="hr-HR" dirty="0" err="1"/>
              <a:t>Vienna</a:t>
            </a:r>
            <a:r>
              <a:rPr lang="hr-HR" dirty="0"/>
              <a:t> &amp; </a:t>
            </a:r>
            <a:r>
              <a:rPr lang="hr-HR" dirty="0" err="1"/>
              <a:t>Vienna</a:t>
            </a:r>
            <a:r>
              <a:rPr lang="hr-HR" dirty="0"/>
              <a:t> University </a:t>
            </a:r>
            <a:r>
              <a:rPr lang="hr-HR" dirty="0" err="1"/>
              <a:t>of</a:t>
            </a:r>
            <a:r>
              <a:rPr lang="hr-HR" dirty="0"/>
              <a:t> Technology </a:t>
            </a:r>
            <a:r>
              <a:rPr lang="hr-HR" dirty="0" err="1"/>
              <a:t>visit</a:t>
            </a:r>
            <a:endParaRPr lang="hr-HR" dirty="0"/>
          </a:p>
        </p:txBody>
      </p:sp>
      <p:sp>
        <p:nvSpPr>
          <p:cNvPr id="9"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26</a:t>
            </a:r>
            <a:r>
              <a:rPr lang="hr-HR" baseline="30000" dirty="0"/>
              <a:t>th</a:t>
            </a:r>
            <a:r>
              <a:rPr lang="hr-HR" dirty="0"/>
              <a:t> </a:t>
            </a:r>
            <a:r>
              <a:rPr lang="hr-HR" dirty="0" err="1"/>
              <a:t>February</a:t>
            </a:r>
            <a:r>
              <a:rPr lang="hr-HR" dirty="0"/>
              <a:t> 2024</a:t>
            </a:r>
          </a:p>
        </p:txBody>
      </p:sp>
    </p:spTree>
    <p:extLst>
      <p:ext uri="{BB962C8B-B14F-4D97-AF65-F5344CB8AC3E}">
        <p14:creationId xmlns:p14="http://schemas.microsoft.com/office/powerpoint/2010/main" val="3675143612"/>
      </p:ext>
    </p:extLst>
  </p:cSld>
  <p:clrMapOvr>
    <a:masterClrMapping/>
  </p:clrMapOvr>
</p:sld>
</file>

<file path=ppt/theme/theme1.xml><?xml version="1.0" encoding="utf-8"?>
<a:theme xmlns:a="http://schemas.openxmlformats.org/drawingml/2006/main" name="Srce - 4x3">
  <a:themeElements>
    <a:clrScheme name="Srce boje">
      <a:dk1>
        <a:srgbClr val="0C0C0C"/>
      </a:dk1>
      <a:lt1>
        <a:srgbClr val="FFFFFF"/>
      </a:lt1>
      <a:dk2>
        <a:srgbClr val="0C0C0C"/>
      </a:dk2>
      <a:lt2>
        <a:srgbClr val="FFFFFF"/>
      </a:lt2>
      <a:accent1>
        <a:srgbClr val="D71635"/>
      </a:accent1>
      <a:accent2>
        <a:srgbClr val="E39717"/>
      </a:accent2>
      <a:accent3>
        <a:srgbClr val="0095DA"/>
      </a:accent3>
      <a:accent4>
        <a:srgbClr val="80C342"/>
      </a:accent4>
      <a:accent5>
        <a:srgbClr val="00AB4E"/>
      </a:accent5>
      <a:accent6>
        <a:srgbClr val="B04C46"/>
      </a:accent6>
      <a:hlink>
        <a:srgbClr val="D71635"/>
      </a:hlink>
      <a:folHlink>
        <a:srgbClr val="D7163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2.xml><?xml version="1.0" encoding="utf-8"?>
<a:theme xmlns:a="http://schemas.openxmlformats.org/drawingml/2006/main" name="Custom Design">
  <a:themeElements>
    <a:clrScheme name="Srce boje">
      <a:dk1>
        <a:srgbClr val="0C0C0C"/>
      </a:dk1>
      <a:lt1>
        <a:srgbClr val="FFFFFF"/>
      </a:lt1>
      <a:dk2>
        <a:srgbClr val="0C0C0C"/>
      </a:dk2>
      <a:lt2>
        <a:srgbClr val="FFFFFF"/>
      </a:lt2>
      <a:accent1>
        <a:srgbClr val="D71635"/>
      </a:accent1>
      <a:accent2>
        <a:srgbClr val="E39717"/>
      </a:accent2>
      <a:accent3>
        <a:srgbClr val="0095DA"/>
      </a:accent3>
      <a:accent4>
        <a:srgbClr val="80C342"/>
      </a:accent4>
      <a:accent5>
        <a:srgbClr val="00AB4E"/>
      </a:accent5>
      <a:accent6>
        <a:srgbClr val="B04C46"/>
      </a:accent6>
      <a:hlink>
        <a:srgbClr val="D71635"/>
      </a:hlink>
      <a:folHlink>
        <a:srgbClr val="D7163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3492</TotalTime>
  <Words>2812</Words>
  <Application>Microsoft Office PowerPoint</Application>
  <PresentationFormat>Prikaz na zaslonu (16:9)</PresentationFormat>
  <Paragraphs>637</Paragraphs>
  <Slides>44</Slides>
  <Notes>9</Notes>
  <HiddenSlides>3</HiddenSlides>
  <MMClips>0</MMClips>
  <ScaleCrop>false</ScaleCrop>
  <HeadingPairs>
    <vt:vector size="6" baseType="variant">
      <vt:variant>
        <vt:lpstr>Korišteni fontovi</vt:lpstr>
      </vt:variant>
      <vt:variant>
        <vt:i4>9</vt:i4>
      </vt:variant>
      <vt:variant>
        <vt:lpstr>Tema</vt:lpstr>
      </vt:variant>
      <vt:variant>
        <vt:i4>2</vt:i4>
      </vt:variant>
      <vt:variant>
        <vt:lpstr>Naslovi slajdova</vt:lpstr>
      </vt:variant>
      <vt:variant>
        <vt:i4>44</vt:i4>
      </vt:variant>
    </vt:vector>
  </HeadingPairs>
  <TitlesOfParts>
    <vt:vector size="55" baseType="lpstr">
      <vt:lpstr>Arial</vt:lpstr>
      <vt:lpstr>Arial Narrow</vt:lpstr>
      <vt:lpstr>Arial Rounded MT Bold</vt:lpstr>
      <vt:lpstr>Calibri</vt:lpstr>
      <vt:lpstr>Candara Light</vt:lpstr>
      <vt:lpstr>Century Gothic</vt:lpstr>
      <vt:lpstr>Times New Roman</vt:lpstr>
      <vt:lpstr>Verdana Pro Light</vt:lpstr>
      <vt:lpstr>Wingdings</vt:lpstr>
      <vt:lpstr>Srce - 4x3</vt:lpstr>
      <vt:lpstr>Custom Design</vt:lpstr>
      <vt:lpstr>University of Zagreb, University Computing Centre - SRCE</vt:lpstr>
      <vt:lpstr>A National Landscape of Science and Higher Education</vt:lpstr>
      <vt:lpstr>University Computing Centre - SRCE</vt:lpstr>
      <vt:lpstr>Governance structure</vt:lpstr>
      <vt:lpstr>The organizational structure of the SRCE</vt:lpstr>
      <vt:lpstr>SRCE … 20th century</vt:lpstr>
      <vt:lpstr>SRCE … 21th century</vt:lpstr>
      <vt:lpstr>SRCE … 21th century</vt:lpstr>
      <vt:lpstr>Service Catalogue</vt:lpstr>
      <vt:lpstr>SRCE &amp; e-infrastucture</vt:lpstr>
      <vt:lpstr>SRCE Supports Science</vt:lpstr>
      <vt:lpstr>SRCE for Research &amp; Open Science</vt:lpstr>
      <vt:lpstr>SRCE for Research &amp; Open Science</vt:lpstr>
      <vt:lpstr>HR-ZOO data Centres &amp; Network</vt:lpstr>
      <vt:lpstr>New and Improved SRCE Services</vt:lpstr>
      <vt:lpstr>Croatian Competence Centre for HPC (HR HPC CC)</vt:lpstr>
      <vt:lpstr>PowerPoint prezentacija</vt:lpstr>
      <vt:lpstr>PowerPoint prezentacija</vt:lpstr>
      <vt:lpstr>Croatian Open Science Cloud (HR-OOZ) Initiative</vt:lpstr>
      <vt:lpstr>Chronology</vt:lpstr>
      <vt:lpstr>Croatian Open Science Cloud (HR-OOZ) Initiative</vt:lpstr>
      <vt:lpstr>HR-ZOO &amp; HR-OOZ &amp; CroRIS</vt:lpstr>
      <vt:lpstr>SRCE Supports Higher Education</vt:lpstr>
      <vt:lpstr>PowerPoint prezentacija</vt:lpstr>
      <vt:lpstr>Croatian Research Information System (CroRIS)</vt:lpstr>
      <vt:lpstr>Croatian Landscape of Information Systems </vt:lpstr>
      <vt:lpstr>PowerPoint prezentacija</vt:lpstr>
      <vt:lpstr>PowerPoint prezentacija</vt:lpstr>
      <vt:lpstr>Digital bridges to ERA / EHEA </vt:lpstr>
      <vt:lpstr>Digital bridges to ERA / EHEA </vt:lpstr>
      <vt:lpstr>PowerPoint prezentacija</vt:lpstr>
      <vt:lpstr>PowerPoint prezentacija</vt:lpstr>
      <vt:lpstr>Community Programme and Outreach</vt:lpstr>
      <vt:lpstr>PowerPoint prezentacija</vt:lpstr>
      <vt:lpstr>SRCE Community Programme </vt:lpstr>
      <vt:lpstr>Promotion and Communication</vt:lpstr>
      <vt:lpstr>PowerPoint prezentacija</vt:lpstr>
      <vt:lpstr>Web and Social Media</vt:lpstr>
      <vt:lpstr>PowerPoint prezentacija</vt:lpstr>
      <vt:lpstr>PowerPoint prezentacija</vt:lpstr>
      <vt:lpstr>PowerPoint prezentacija</vt:lpstr>
      <vt:lpstr>The key to Success</vt:lpstr>
      <vt:lpstr>PowerPoint prezentacija</vt:lpstr>
      <vt:lpstr>University of Zagreb, University Computing Centre - SRCE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SRCE for Open Science _ DARIAH_2023</dc:title>
  <dc:creator>Sandra Razbornik</dc:creator>
  <cp:lastModifiedBy>prezentacija</cp:lastModifiedBy>
  <cp:revision>341</cp:revision>
  <cp:lastPrinted>2014-06-24T07:01:20Z</cp:lastPrinted>
  <dcterms:created xsi:type="dcterms:W3CDTF">2014-09-19T07:16:42Z</dcterms:created>
  <dcterms:modified xsi:type="dcterms:W3CDTF">2024-02-26T10:27:21Z</dcterms:modified>
  <cp:category>SRCE presentation</cp:category>
</cp:coreProperties>
</file>